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84" r:id="rId7"/>
    <p:sldId id="283" r:id="rId8"/>
    <p:sldId id="298" r:id="rId9"/>
    <p:sldId id="301" r:id="rId10"/>
    <p:sldId id="302" r:id="rId11"/>
    <p:sldId id="300" r:id="rId12"/>
    <p:sldId id="303" r:id="rId13"/>
    <p:sldId id="297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5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504D70-FBE4-4CF2-99FF-B757BAEBE079}" v="4" dt="2026-10-01T19:31:00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Edwards" userId="b659cff1-61e9-40dc-a00a-a1b70490e020" providerId="ADAL" clId="{6C8FC48C-8182-48F6-B907-213224980DEE}"/>
    <pc:docChg chg="custSel delSld modSld">
      <pc:chgData name="Russell Edwards" userId="b659cff1-61e9-40dc-a00a-a1b70490e020" providerId="ADAL" clId="{6C8FC48C-8182-48F6-B907-213224980DEE}" dt="2026-10-02T08:43:23.053" v="610" actId="20577"/>
      <pc:docMkLst>
        <pc:docMk/>
      </pc:docMkLst>
      <pc:sldChg chg="modSp mod">
        <pc:chgData name="Russell Edwards" userId="b659cff1-61e9-40dc-a00a-a1b70490e020" providerId="ADAL" clId="{6C8FC48C-8182-48F6-B907-213224980DEE}" dt="2026-09-30T13:56:08.562" v="254" actId="2711"/>
        <pc:sldMkLst>
          <pc:docMk/>
          <pc:sldMk cId="3774874998" sldId="256"/>
        </pc:sldMkLst>
        <pc:spChg chg="mod">
          <ac:chgData name="Russell Edwards" userId="b659cff1-61e9-40dc-a00a-a1b70490e020" providerId="ADAL" clId="{6C8FC48C-8182-48F6-B907-213224980DEE}" dt="2026-09-30T13:56:08.562" v="254" actId="2711"/>
          <ac:spMkLst>
            <pc:docMk/>
            <pc:sldMk cId="3774874998" sldId="256"/>
            <ac:spMk id="3" creationId="{57196DAB-7DF1-40F0-B52D-1145165B2911}"/>
          </ac:spMkLst>
        </pc:spChg>
      </pc:sldChg>
      <pc:sldChg chg="modSp mod">
        <pc:chgData name="Russell Edwards" userId="b659cff1-61e9-40dc-a00a-a1b70490e020" providerId="ADAL" clId="{6C8FC48C-8182-48F6-B907-213224980DEE}" dt="2026-09-30T13:57:36.896" v="297" actId="6549"/>
        <pc:sldMkLst>
          <pc:docMk/>
          <pc:sldMk cId="2753644542" sldId="259"/>
        </pc:sldMkLst>
        <pc:spChg chg="mod">
          <ac:chgData name="Russell Edwards" userId="b659cff1-61e9-40dc-a00a-a1b70490e020" providerId="ADAL" clId="{6C8FC48C-8182-48F6-B907-213224980DEE}" dt="2026-09-30T13:56:37.864" v="260" actId="20577"/>
          <ac:spMkLst>
            <pc:docMk/>
            <pc:sldMk cId="2753644542" sldId="259"/>
            <ac:spMk id="10" creationId="{2A4CCEBB-9B98-BEDA-D04E-75676AFA9225}"/>
          </ac:spMkLst>
        </pc:spChg>
        <pc:spChg chg="mod">
          <ac:chgData name="Russell Edwards" userId="b659cff1-61e9-40dc-a00a-a1b70490e020" providerId="ADAL" clId="{6C8FC48C-8182-48F6-B907-213224980DEE}" dt="2026-09-30T13:57:06.360" v="265" actId="14100"/>
          <ac:spMkLst>
            <pc:docMk/>
            <pc:sldMk cId="2753644542" sldId="259"/>
            <ac:spMk id="11" creationId="{EA40B23E-541C-9691-6C82-72B9CD0DBA3F}"/>
          </ac:spMkLst>
        </pc:spChg>
        <pc:spChg chg="mod">
          <ac:chgData name="Russell Edwards" userId="b659cff1-61e9-40dc-a00a-a1b70490e020" providerId="ADAL" clId="{6C8FC48C-8182-48F6-B907-213224980DEE}" dt="2026-09-30T13:56:34.033" v="259" actId="20577"/>
          <ac:spMkLst>
            <pc:docMk/>
            <pc:sldMk cId="2753644542" sldId="259"/>
            <ac:spMk id="12" creationId="{CF1F3BFB-209E-5181-CF67-797BCB46A78F}"/>
          </ac:spMkLst>
        </pc:spChg>
        <pc:spChg chg="mod">
          <ac:chgData name="Russell Edwards" userId="b659cff1-61e9-40dc-a00a-a1b70490e020" providerId="ADAL" clId="{6C8FC48C-8182-48F6-B907-213224980DEE}" dt="2026-09-30T13:56:50.641" v="262" actId="20577"/>
          <ac:spMkLst>
            <pc:docMk/>
            <pc:sldMk cId="2753644542" sldId="259"/>
            <ac:spMk id="13" creationId="{F372A2E9-D750-D238-1387-E489969B69E2}"/>
          </ac:spMkLst>
        </pc:spChg>
        <pc:spChg chg="mod">
          <ac:chgData name="Russell Edwards" userId="b659cff1-61e9-40dc-a00a-a1b70490e020" providerId="ADAL" clId="{6C8FC48C-8182-48F6-B907-213224980DEE}" dt="2026-09-30T13:57:36.896" v="297" actId="6549"/>
          <ac:spMkLst>
            <pc:docMk/>
            <pc:sldMk cId="2753644542" sldId="259"/>
            <ac:spMk id="14" creationId="{DF7C4FA7-9018-3C6F-09DC-EF3203949098}"/>
          </ac:spMkLst>
        </pc:spChg>
      </pc:sldChg>
      <pc:sldChg chg="modSp mod">
        <pc:chgData name="Russell Edwards" userId="b659cff1-61e9-40dc-a00a-a1b70490e020" providerId="ADAL" clId="{6C8FC48C-8182-48F6-B907-213224980DEE}" dt="2026-09-30T13:55:43.814" v="253" actId="20577"/>
        <pc:sldMkLst>
          <pc:docMk/>
          <pc:sldMk cId="4179146541" sldId="260"/>
        </pc:sldMkLst>
        <pc:spChg chg="mod">
          <ac:chgData name="Russell Edwards" userId="b659cff1-61e9-40dc-a00a-a1b70490e020" providerId="ADAL" clId="{6C8FC48C-8182-48F6-B907-213224980DEE}" dt="2026-09-30T13:55:43.814" v="253" actId="20577"/>
          <ac:spMkLst>
            <pc:docMk/>
            <pc:sldMk cId="4179146541" sldId="260"/>
            <ac:spMk id="2" creationId="{4BDE2A8A-7EEB-445B-9047-784D3C94C7C2}"/>
          </ac:spMkLst>
        </pc:spChg>
      </pc:sldChg>
      <pc:sldChg chg="addSp delSp modSp mod">
        <pc:chgData name="Russell Edwards" userId="b659cff1-61e9-40dc-a00a-a1b70490e020" providerId="ADAL" clId="{6C8FC48C-8182-48F6-B907-213224980DEE}" dt="2026-09-30T14:01:28.902" v="321" actId="1076"/>
        <pc:sldMkLst>
          <pc:docMk/>
          <pc:sldMk cId="213942922" sldId="283"/>
        </pc:sldMkLst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6" creationId="{4DD54D4E-A6ED-775E-74C1-A4314F883FA6}"/>
          </ac:spMkLst>
        </pc:spChg>
        <pc:spChg chg="mod">
          <ac:chgData name="Russell Edwards" userId="b659cff1-61e9-40dc-a00a-a1b70490e020" providerId="ADAL" clId="{6C8FC48C-8182-48F6-B907-213224980DEE}" dt="2026-09-30T13:23:22.369" v="19" actId="20577"/>
          <ac:spMkLst>
            <pc:docMk/>
            <pc:sldMk cId="213942922" sldId="283"/>
            <ac:spMk id="8" creationId="{45FD7F17-17E4-046A-119E-03AE6F29174A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9" creationId="{BAB08229-1D55-6BEB-3C6C-86FB745F0DE3}"/>
          </ac:spMkLst>
        </pc:spChg>
        <pc:spChg chg="mod">
          <ac:chgData name="Russell Edwards" userId="b659cff1-61e9-40dc-a00a-a1b70490e020" providerId="ADAL" clId="{6C8FC48C-8182-48F6-B907-213224980DEE}" dt="2026-09-30T13:24:14.757" v="31" actId="20577"/>
          <ac:spMkLst>
            <pc:docMk/>
            <pc:sldMk cId="213942922" sldId="283"/>
            <ac:spMk id="16" creationId="{804878DF-EC13-61EF-9890-5C28D5378858}"/>
          </ac:spMkLst>
        </pc:spChg>
        <pc:spChg chg="mod">
          <ac:chgData name="Russell Edwards" userId="b659cff1-61e9-40dc-a00a-a1b70490e020" providerId="ADAL" clId="{6C8FC48C-8182-48F6-B907-213224980DEE}" dt="2026-09-30T13:29:14.714" v="71" actId="20577"/>
          <ac:spMkLst>
            <pc:docMk/>
            <pc:sldMk cId="213942922" sldId="283"/>
            <ac:spMk id="18" creationId="{EB3639DD-90F5-4028-2601-CC210A85638A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26" creationId="{351168A0-40FA-9330-63A6-5265375C3A08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27" creationId="{7E30244C-E92D-7674-8C52-39160638B27D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28" creationId="{765177E3-7623-51B2-0376-376D34B14E2E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29" creationId="{214AC0EB-3CD2-F1D5-3BF9-394F9CFCCB1D}"/>
          </ac:spMkLst>
        </pc:spChg>
        <pc:spChg chg="mod">
          <ac:chgData name="Russell Edwards" userId="b659cff1-61e9-40dc-a00a-a1b70490e020" providerId="ADAL" clId="{6C8FC48C-8182-48F6-B907-213224980DEE}" dt="2026-09-30T13:27:20.258" v="53" actId="20577"/>
          <ac:spMkLst>
            <pc:docMk/>
            <pc:sldMk cId="213942922" sldId="283"/>
            <ac:spMk id="34" creationId="{EBD74398-4951-DD75-D0C8-791941C2B4F1}"/>
          </ac:spMkLst>
        </pc:spChg>
        <pc:spChg chg="mod">
          <ac:chgData name="Russell Edwards" userId="b659cff1-61e9-40dc-a00a-a1b70490e020" providerId="ADAL" clId="{6C8FC48C-8182-48F6-B907-213224980DEE}" dt="2026-09-30T13:29:46.686" v="73" actId="20577"/>
          <ac:spMkLst>
            <pc:docMk/>
            <pc:sldMk cId="213942922" sldId="283"/>
            <ac:spMk id="36" creationId="{6A0498F5-1693-315C-23BD-F754FD68A91E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40" creationId="{86344679-70B5-A3FE-D7B0-3FBFD3897A92}"/>
          </ac:spMkLst>
        </pc:spChg>
        <pc:spChg chg="mod">
          <ac:chgData name="Russell Edwards" userId="b659cff1-61e9-40dc-a00a-a1b70490e020" providerId="ADAL" clId="{6C8FC48C-8182-48F6-B907-213224980DEE}" dt="2026-09-30T13:28:53.401" v="67" actId="20577"/>
          <ac:spMkLst>
            <pc:docMk/>
            <pc:sldMk cId="213942922" sldId="283"/>
            <ac:spMk id="42" creationId="{F850A587-6067-B9C9-6C89-7B04F5AD6B97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44" creationId="{256EAE91-58E7-960C-7728-D1B2C6B6E297}"/>
          </ac:spMkLst>
        </pc:spChg>
        <pc:spChg chg="mod">
          <ac:chgData name="Russell Edwards" userId="b659cff1-61e9-40dc-a00a-a1b70490e020" providerId="ADAL" clId="{6C8FC48C-8182-48F6-B907-213224980DEE}" dt="2026-09-30T13:30:38.399" v="83" actId="6549"/>
          <ac:spMkLst>
            <pc:docMk/>
            <pc:sldMk cId="213942922" sldId="283"/>
            <ac:spMk id="49" creationId="{08E88ADE-5FCD-CD90-FBC1-2A2865975D89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50" creationId="{135DF521-197F-9524-64F9-AA5798D222DA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52" creationId="{124C4C0B-72DA-EBAC-7B79-61AE09A5493E}"/>
          </ac:spMkLst>
        </pc:spChg>
        <pc:spChg chg="mod">
          <ac:chgData name="Russell Edwards" userId="b659cff1-61e9-40dc-a00a-a1b70490e020" providerId="ADAL" clId="{6C8FC48C-8182-48F6-B907-213224980DEE}" dt="2026-09-30T13:31:34.628" v="97" actId="20577"/>
          <ac:spMkLst>
            <pc:docMk/>
            <pc:sldMk cId="213942922" sldId="283"/>
            <ac:spMk id="56" creationId="{79DA92CD-4A1E-6FE8-F2EC-6DCDAE3491E3}"/>
          </ac:spMkLst>
        </pc:spChg>
        <pc:spChg chg="mod">
          <ac:chgData name="Russell Edwards" userId="b659cff1-61e9-40dc-a00a-a1b70490e020" providerId="ADAL" clId="{6C8FC48C-8182-48F6-B907-213224980DEE}" dt="2026-09-30T13:39:21.812" v="204" actId="20577"/>
          <ac:spMkLst>
            <pc:docMk/>
            <pc:sldMk cId="213942922" sldId="283"/>
            <ac:spMk id="58" creationId="{97ADA4A9-3E93-2F12-28B3-D745CA862534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59" creationId="{0807CD5A-54C6-DB07-151A-D827A4200928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62" creationId="{5C842867-0B42-BFA5-563A-BE2FF298F119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64" creationId="{E8A12098-5CF8-E8D2-418D-56BCB1E4BFF0}"/>
          </ac:spMkLst>
        </pc:spChg>
        <pc:spChg chg="mod">
          <ac:chgData name="Russell Edwards" userId="b659cff1-61e9-40dc-a00a-a1b70490e020" providerId="ADAL" clId="{6C8FC48C-8182-48F6-B907-213224980DEE}" dt="2026-09-30T13:33:14.001" v="127" actId="6549"/>
          <ac:spMkLst>
            <pc:docMk/>
            <pc:sldMk cId="213942922" sldId="283"/>
            <ac:spMk id="68" creationId="{BF9F29F4-63B2-33D0-F97E-5C335ECCB4B4}"/>
          </ac:spMkLst>
        </pc:spChg>
        <pc:spChg chg="mod">
          <ac:chgData name="Russell Edwards" userId="b659cff1-61e9-40dc-a00a-a1b70490e020" providerId="ADAL" clId="{6C8FC48C-8182-48F6-B907-213224980DEE}" dt="2026-09-30T13:40:02.071" v="210" actId="20577"/>
          <ac:spMkLst>
            <pc:docMk/>
            <pc:sldMk cId="213942922" sldId="283"/>
            <ac:spMk id="70" creationId="{82E32464-069B-9841-4842-3CE4E4C1581C}"/>
          </ac:spMkLst>
        </pc:spChg>
        <pc:spChg chg="mod">
          <ac:chgData name="Russell Edwards" userId="b659cff1-61e9-40dc-a00a-a1b70490e020" providerId="ADAL" clId="{6C8FC48C-8182-48F6-B907-213224980DEE}" dt="2026-09-30T13:33:58" v="141" actId="20577"/>
          <ac:spMkLst>
            <pc:docMk/>
            <pc:sldMk cId="213942922" sldId="283"/>
            <ac:spMk id="75" creationId="{2BFF978D-2E21-5D4B-2BBA-AEAE4A496099}"/>
          </ac:spMkLst>
        </pc:spChg>
        <pc:spChg chg="mod">
          <ac:chgData name="Russell Edwards" userId="b659cff1-61e9-40dc-a00a-a1b70490e020" providerId="ADAL" clId="{6C8FC48C-8182-48F6-B907-213224980DEE}" dt="2026-09-30T13:40:28.667" v="212" actId="20577"/>
          <ac:spMkLst>
            <pc:docMk/>
            <pc:sldMk cId="213942922" sldId="283"/>
            <ac:spMk id="77" creationId="{5A6693E9-DF7E-D3DC-6A53-36F885E19D11}"/>
          </ac:spMkLst>
        </pc:spChg>
        <pc:spChg chg="mod">
          <ac:chgData name="Russell Edwards" userId="b659cff1-61e9-40dc-a00a-a1b70490e020" providerId="ADAL" clId="{6C8FC48C-8182-48F6-B907-213224980DEE}" dt="2026-09-30T13:34:30.128" v="153" actId="6549"/>
          <ac:spMkLst>
            <pc:docMk/>
            <pc:sldMk cId="213942922" sldId="283"/>
            <ac:spMk id="80" creationId="{02D8FE73-3A24-608C-0D55-97D87FF09476}"/>
          </ac:spMkLst>
        </pc:spChg>
        <pc:spChg chg="mod">
          <ac:chgData name="Russell Edwards" userId="b659cff1-61e9-40dc-a00a-a1b70490e020" providerId="ADAL" clId="{6C8FC48C-8182-48F6-B907-213224980DEE}" dt="2026-09-30T13:40:48.442" v="214" actId="20577"/>
          <ac:spMkLst>
            <pc:docMk/>
            <pc:sldMk cId="213942922" sldId="283"/>
            <ac:spMk id="82" creationId="{600E52F8-6F4E-BF3B-4DF6-F9D2DB4F3A58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83" creationId="{2313C99D-F186-FF3A-2F1F-9A7DEFFD1939}"/>
          </ac:spMkLst>
        </pc:spChg>
        <pc:spChg chg="mod">
          <ac:chgData name="Russell Edwards" userId="b659cff1-61e9-40dc-a00a-a1b70490e020" providerId="ADAL" clId="{6C8FC48C-8182-48F6-B907-213224980DEE}" dt="2026-09-30T14:01:28.902" v="321" actId="1076"/>
          <ac:spMkLst>
            <pc:docMk/>
            <pc:sldMk cId="213942922" sldId="283"/>
            <ac:spMk id="84" creationId="{3FE556C3-0B57-FA88-A765-E3652208FD75}"/>
          </ac:spMkLst>
        </pc:spChg>
        <pc:spChg chg="mod">
          <ac:chgData name="Russell Edwards" userId="b659cff1-61e9-40dc-a00a-a1b70490e020" providerId="ADAL" clId="{6C8FC48C-8182-48F6-B907-213224980DEE}" dt="2026-09-30T13:35:52.695" v="169" actId="20577"/>
          <ac:spMkLst>
            <pc:docMk/>
            <pc:sldMk cId="213942922" sldId="283"/>
            <ac:spMk id="86" creationId="{EB484DF5-489B-624B-8DD9-C43CDFD6D452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89" creationId="{30A9DF82-4AFB-05AA-5A57-D2073AFACB3A}"/>
          </ac:spMkLst>
        </pc:spChg>
        <pc:spChg chg="mod">
          <ac:chgData name="Russell Edwards" userId="b659cff1-61e9-40dc-a00a-a1b70490e020" providerId="ADAL" clId="{6C8FC48C-8182-48F6-B907-213224980DEE}" dt="2026-09-30T13:38:34.939" v="198" actId="20577"/>
          <ac:spMkLst>
            <pc:docMk/>
            <pc:sldMk cId="213942922" sldId="283"/>
            <ac:spMk id="92" creationId="{BC775BBE-961A-F199-86D6-3B64288D3161}"/>
          </ac:spMkLst>
        </pc:spChg>
        <pc:spChg chg="mod">
          <ac:chgData name="Russell Edwards" userId="b659cff1-61e9-40dc-a00a-a1b70490e020" providerId="ADAL" clId="{6C8FC48C-8182-48F6-B907-213224980DEE}" dt="2026-09-30T13:38:52.268" v="200" actId="20577"/>
          <ac:spMkLst>
            <pc:docMk/>
            <pc:sldMk cId="213942922" sldId="283"/>
            <ac:spMk id="94" creationId="{A675D353-4DE7-0D04-C979-D4CD08B8BAA5}"/>
          </ac:spMkLst>
        </pc:spChg>
        <pc:spChg chg="mod">
          <ac:chgData name="Russell Edwards" userId="b659cff1-61e9-40dc-a00a-a1b70490e020" providerId="ADAL" clId="{6C8FC48C-8182-48F6-B907-213224980DEE}" dt="2026-09-30T13:41:54.631" v="234" actId="20577"/>
          <ac:spMkLst>
            <pc:docMk/>
            <pc:sldMk cId="213942922" sldId="283"/>
            <ac:spMk id="101" creationId="{F18A41F0-698D-569C-1E21-50107B7416F8}"/>
          </ac:spMkLst>
        </pc:spChg>
        <pc:spChg chg="mod">
          <ac:chgData name="Russell Edwards" userId="b659cff1-61e9-40dc-a00a-a1b70490e020" providerId="ADAL" clId="{6C8FC48C-8182-48F6-B907-213224980DEE}" dt="2026-09-30T13:35:29.212" v="157" actId="478"/>
          <ac:spMkLst>
            <pc:docMk/>
            <pc:sldMk cId="213942922" sldId="283"/>
            <ac:spMk id="102" creationId="{C24811DE-9BF1-9B90-03D5-D405F10191CD}"/>
          </ac:spMkLst>
        </pc:spChg>
        <pc:spChg chg="mod">
          <ac:chgData name="Russell Edwards" userId="b659cff1-61e9-40dc-a00a-a1b70490e020" providerId="ADAL" clId="{6C8FC48C-8182-48F6-B907-213224980DEE}" dt="2026-09-30T13:42:23.677" v="236" actId="20577"/>
          <ac:spMkLst>
            <pc:docMk/>
            <pc:sldMk cId="213942922" sldId="283"/>
            <ac:spMk id="103" creationId="{BF205B3E-74E5-93E5-A9A7-A8F2A7BE7E05}"/>
          </ac:spMkLst>
        </pc:spChg>
        <pc:spChg chg="mod">
          <ac:chgData name="Russell Edwards" userId="b659cff1-61e9-40dc-a00a-a1b70490e020" providerId="ADAL" clId="{6C8FC48C-8182-48F6-B907-213224980DEE}" dt="2026-09-30T13:37:01.457" v="183" actId="20577"/>
          <ac:spMkLst>
            <pc:docMk/>
            <pc:sldMk cId="213942922" sldId="283"/>
            <ac:spMk id="106" creationId="{13BB2A75-54A5-4D2F-20B9-45356CCC3C5C}"/>
          </ac:spMkLst>
        </pc:spChg>
        <pc:spChg chg="mod">
          <ac:chgData name="Russell Edwards" userId="b659cff1-61e9-40dc-a00a-a1b70490e020" providerId="ADAL" clId="{6C8FC48C-8182-48F6-B907-213224980DEE}" dt="2026-09-30T13:41:23.625" v="218" actId="20577"/>
          <ac:spMkLst>
            <pc:docMk/>
            <pc:sldMk cId="213942922" sldId="283"/>
            <ac:spMk id="107" creationId="{9D331EAF-3D0B-964C-656B-D48E7838A605}"/>
          </ac:spMkLst>
        </pc:spChg>
        <pc:grpChg chg="add del">
          <ac:chgData name="Russell Edwards" userId="b659cff1-61e9-40dc-a00a-a1b70490e020" providerId="ADAL" clId="{6C8FC48C-8182-48F6-B907-213224980DEE}" dt="2026-09-30T13:35:27.974" v="156" actId="478"/>
          <ac:grpSpMkLst>
            <pc:docMk/>
            <pc:sldMk cId="213942922" sldId="283"/>
            <ac:grpSpMk id="4" creationId="{CB6C87D8-3F75-F3D0-C98E-3A03DCA04FED}"/>
          </ac:grpSpMkLst>
        </pc:grpChg>
      </pc:sldChg>
      <pc:sldChg chg="modSp mod">
        <pc:chgData name="Russell Edwards" userId="b659cff1-61e9-40dc-a00a-a1b70490e020" providerId="ADAL" clId="{6C8FC48C-8182-48F6-B907-213224980DEE}" dt="2026-09-30T13:58:40.913" v="319" actId="20577"/>
        <pc:sldMkLst>
          <pc:docMk/>
          <pc:sldMk cId="4087364209" sldId="284"/>
        </pc:sldMkLst>
        <pc:spChg chg="mod">
          <ac:chgData name="Russell Edwards" userId="b659cff1-61e9-40dc-a00a-a1b70490e020" providerId="ADAL" clId="{6C8FC48C-8182-48F6-B907-213224980DEE}" dt="2026-09-30T13:58:40.913" v="319" actId="20577"/>
          <ac:spMkLst>
            <pc:docMk/>
            <pc:sldMk cId="4087364209" sldId="284"/>
            <ac:spMk id="4" creationId="{C3ED8DD2-A78A-4F29-BB4E-B17959E71353}"/>
          </ac:spMkLst>
        </pc:spChg>
      </pc:sldChg>
      <pc:sldChg chg="modSp mod">
        <pc:chgData name="Russell Edwards" userId="b659cff1-61e9-40dc-a00a-a1b70490e020" providerId="ADAL" clId="{6C8FC48C-8182-48F6-B907-213224980DEE}" dt="2026-09-30T13:54:30.986" v="241" actId="2711"/>
        <pc:sldMkLst>
          <pc:docMk/>
          <pc:sldMk cId="774487303" sldId="297"/>
        </pc:sldMkLst>
        <pc:spChg chg="mod">
          <ac:chgData name="Russell Edwards" userId="b659cff1-61e9-40dc-a00a-a1b70490e020" providerId="ADAL" clId="{6C8FC48C-8182-48F6-B907-213224980DEE}" dt="2026-09-30T13:54:30.986" v="241" actId="2711"/>
          <ac:spMkLst>
            <pc:docMk/>
            <pc:sldMk cId="774487303" sldId="297"/>
            <ac:spMk id="3" creationId="{9274CD1F-B4F3-45B1-2E91-83C4D80BC9EC}"/>
          </ac:spMkLst>
        </pc:spChg>
      </pc:sldChg>
      <pc:sldChg chg="modSp mod">
        <pc:chgData name="Russell Edwards" userId="b659cff1-61e9-40dc-a00a-a1b70490e020" providerId="ADAL" clId="{6C8FC48C-8182-48F6-B907-213224980DEE}" dt="2026-10-02T08:37:09.324" v="344" actId="20577"/>
        <pc:sldMkLst>
          <pc:docMk/>
          <pc:sldMk cId="3719200389" sldId="298"/>
        </pc:sldMkLst>
        <pc:spChg chg="mod">
          <ac:chgData name="Russell Edwards" userId="b659cff1-61e9-40dc-a00a-a1b70490e020" providerId="ADAL" clId="{6C8FC48C-8182-48F6-B907-213224980DEE}" dt="2026-10-02T08:37:09.324" v="344" actId="20577"/>
          <ac:spMkLst>
            <pc:docMk/>
            <pc:sldMk cId="3719200389" sldId="298"/>
            <ac:spMk id="3" creationId="{72441A88-FB8B-CD44-72A1-96932F8BCE7E}"/>
          </ac:spMkLst>
        </pc:spChg>
        <pc:spChg chg="mod">
          <ac:chgData name="Russell Edwards" userId="b659cff1-61e9-40dc-a00a-a1b70490e020" providerId="ADAL" clId="{6C8FC48C-8182-48F6-B907-213224980DEE}" dt="2026-10-02T08:36:19.484" v="335" actId="20577"/>
          <ac:spMkLst>
            <pc:docMk/>
            <pc:sldMk cId="3719200389" sldId="298"/>
            <ac:spMk id="4" creationId="{CA05F94F-D310-30E1-7AA9-227CAAC2063C}"/>
          </ac:spMkLst>
        </pc:spChg>
      </pc:sldChg>
      <pc:sldChg chg="addSp delSp modSp mod">
        <pc:chgData name="Russell Edwards" userId="b659cff1-61e9-40dc-a00a-a1b70490e020" providerId="ADAL" clId="{6C8FC48C-8182-48F6-B907-213224980DEE}" dt="2026-10-02T08:43:23.053" v="610" actId="20577"/>
        <pc:sldMkLst>
          <pc:docMk/>
          <pc:sldMk cId="1427209529" sldId="300"/>
        </pc:sldMkLst>
        <pc:spChg chg="mod">
          <ac:chgData name="Russell Edwards" userId="b659cff1-61e9-40dc-a00a-a1b70490e020" providerId="ADAL" clId="{6C8FC48C-8182-48F6-B907-213224980DEE}" dt="2026-10-02T08:43:23.053" v="610" actId="20577"/>
          <ac:spMkLst>
            <pc:docMk/>
            <pc:sldMk cId="1427209529" sldId="300"/>
            <ac:spMk id="4" creationId="{081AEC5D-2ABA-1BCC-7360-40E0C8129B35}"/>
          </ac:spMkLst>
        </pc:spChg>
      </pc:sldChg>
      <pc:sldChg chg="modSp mod">
        <pc:chgData name="Russell Edwards" userId="b659cff1-61e9-40dc-a00a-a1b70490e020" providerId="ADAL" clId="{6C8FC48C-8182-48F6-B907-213224980DEE}" dt="2026-10-02T08:38:52.471" v="550" actId="20577"/>
        <pc:sldMkLst>
          <pc:docMk/>
          <pc:sldMk cId="720884433" sldId="301"/>
        </pc:sldMkLst>
        <pc:spChg chg="mod">
          <ac:chgData name="Russell Edwards" userId="b659cff1-61e9-40dc-a00a-a1b70490e020" providerId="ADAL" clId="{6C8FC48C-8182-48F6-B907-213224980DEE}" dt="2026-10-02T08:38:52.471" v="550" actId="20577"/>
          <ac:spMkLst>
            <pc:docMk/>
            <pc:sldMk cId="720884433" sldId="301"/>
            <ac:spMk id="4" creationId="{CE3C4800-8019-EF53-90F7-67CED0D81B52}"/>
          </ac:spMkLst>
        </pc:spChg>
      </pc:sldChg>
      <pc:sldChg chg="modSp mod">
        <pc:chgData name="Russell Edwards" userId="b659cff1-61e9-40dc-a00a-a1b70490e020" providerId="ADAL" clId="{6C8FC48C-8182-48F6-B907-213224980DEE}" dt="2026-10-02T08:41:23.871" v="578" actId="1076"/>
        <pc:sldMkLst>
          <pc:docMk/>
          <pc:sldMk cId="1938974781" sldId="302"/>
        </pc:sldMkLst>
        <pc:spChg chg="mod">
          <ac:chgData name="Russell Edwards" userId="b659cff1-61e9-40dc-a00a-a1b70490e020" providerId="ADAL" clId="{6C8FC48C-8182-48F6-B907-213224980DEE}" dt="2026-10-02T08:40:42.758" v="573" actId="20577"/>
          <ac:spMkLst>
            <pc:docMk/>
            <pc:sldMk cId="1938974781" sldId="302"/>
            <ac:spMk id="4" creationId="{CF8A9DD8-F038-2F37-9BF8-07F7D4004BBC}"/>
          </ac:spMkLst>
        </pc:spChg>
        <pc:spChg chg="mod">
          <ac:chgData name="Russell Edwards" userId="b659cff1-61e9-40dc-a00a-a1b70490e020" providerId="ADAL" clId="{6C8FC48C-8182-48F6-B907-213224980DEE}" dt="2026-10-02T08:41:23.871" v="578" actId="1076"/>
          <ac:spMkLst>
            <pc:docMk/>
            <pc:sldMk cId="1938974781" sldId="302"/>
            <ac:spMk id="8" creationId="{56645295-C248-723F-DDDA-E8AF3A806094}"/>
          </ac:spMkLst>
        </pc:spChg>
      </pc:sldChg>
    </pc:docChg>
  </pc:docChgLst>
  <pc:docChgLst>
    <pc:chgData name="David Evans" userId="ba797172-34c9-4200-8559-c25b6a5060d7" providerId="ADAL" clId="{DED084CC-7CF0-4124-870F-3940165FFB80}"/>
    <pc:docChg chg="undo custSel addSld delSld modSld">
      <pc:chgData name="David Evans" userId="ba797172-34c9-4200-8559-c25b6a5060d7" providerId="ADAL" clId="{DED084CC-7CF0-4124-870F-3940165FFB80}" dt="2026-10-01T19:44:23.814" v="4697" actId="20577"/>
      <pc:docMkLst>
        <pc:docMk/>
      </pc:docMkLst>
      <pc:sldChg chg="delSp modSp del mod">
        <pc:chgData name="David Evans" userId="ba797172-34c9-4200-8559-c25b6a5060d7" providerId="ADAL" clId="{DED084CC-7CF0-4124-870F-3940165FFB80}" dt="2026-10-01T19:37:11.478" v="4361" actId="2696"/>
        <pc:sldMkLst>
          <pc:docMk/>
          <pc:sldMk cId="2839266405" sldId="288"/>
        </pc:sldMkLst>
        <pc:spChg chg="mod">
          <ac:chgData name="David Evans" userId="ba797172-34c9-4200-8559-c25b6a5060d7" providerId="ADAL" clId="{DED084CC-7CF0-4124-870F-3940165FFB80}" dt="2026-10-01T19:23:01.730" v="3690" actId="5793"/>
          <ac:spMkLst>
            <pc:docMk/>
            <pc:sldMk cId="2839266405" sldId="288"/>
            <ac:spMk id="4" creationId="{C3ED8DD2-A78A-4F29-BB4E-B17959E71353}"/>
          </ac:spMkLst>
        </pc:spChg>
        <pc:spChg chg="mod">
          <ac:chgData name="David Evans" userId="ba797172-34c9-4200-8559-c25b6a5060d7" providerId="ADAL" clId="{DED084CC-7CF0-4124-870F-3940165FFB80}" dt="2026-10-01T19:27:07.565" v="3819" actId="14100"/>
          <ac:spMkLst>
            <pc:docMk/>
            <pc:sldMk cId="2839266405" sldId="288"/>
            <ac:spMk id="6" creationId="{CA7D9F13-A1E9-0F41-0A3C-11AD65950C6E}"/>
          </ac:spMkLst>
        </pc:spChg>
        <pc:picChg chg="mod">
          <ac:chgData name="David Evans" userId="ba797172-34c9-4200-8559-c25b6a5060d7" providerId="ADAL" clId="{DED084CC-7CF0-4124-870F-3940165FFB80}" dt="2026-10-01T19:24:46.690" v="3759" actId="14100"/>
          <ac:picMkLst>
            <pc:docMk/>
            <pc:sldMk cId="2839266405" sldId="288"/>
            <ac:picMk id="8" creationId="{C27759E7-898A-8503-7581-E74E2A324822}"/>
          </ac:picMkLst>
        </pc:picChg>
        <pc:picChg chg="del">
          <ac:chgData name="David Evans" userId="ba797172-34c9-4200-8559-c25b6a5060d7" providerId="ADAL" clId="{DED084CC-7CF0-4124-870F-3940165FFB80}" dt="2026-10-01T19:24:04.521" v="3747" actId="478"/>
          <ac:picMkLst>
            <pc:docMk/>
            <pc:sldMk cId="2839266405" sldId="288"/>
            <ac:picMk id="10" creationId="{CF2421BF-1E97-BF84-8DFE-1FF25349DD78}"/>
          </ac:picMkLst>
        </pc:picChg>
      </pc:sldChg>
      <pc:sldChg chg="modSp mod">
        <pc:chgData name="David Evans" userId="ba797172-34c9-4200-8559-c25b6a5060d7" providerId="ADAL" clId="{DED084CC-7CF0-4124-870F-3940165FFB80}" dt="2026-10-01T19:44:23.814" v="4697" actId="20577"/>
        <pc:sldMkLst>
          <pc:docMk/>
          <pc:sldMk cId="3719200389" sldId="298"/>
        </pc:sldMkLst>
        <pc:spChg chg="mod">
          <ac:chgData name="David Evans" userId="ba797172-34c9-4200-8559-c25b6a5060d7" providerId="ADAL" clId="{DED084CC-7CF0-4124-870F-3940165FFB80}" dt="2026-10-01T18:35:56.815" v="1718" actId="113"/>
          <ac:spMkLst>
            <pc:docMk/>
            <pc:sldMk cId="3719200389" sldId="298"/>
            <ac:spMk id="3" creationId="{72441A88-FB8B-CD44-72A1-96932F8BCE7E}"/>
          </ac:spMkLst>
        </pc:spChg>
        <pc:spChg chg="mod">
          <ac:chgData name="David Evans" userId="ba797172-34c9-4200-8559-c25b6a5060d7" providerId="ADAL" clId="{DED084CC-7CF0-4124-870F-3940165FFB80}" dt="2026-10-01T19:44:23.814" v="4697" actId="20577"/>
          <ac:spMkLst>
            <pc:docMk/>
            <pc:sldMk cId="3719200389" sldId="298"/>
            <ac:spMk id="4" creationId="{CA05F94F-D310-30E1-7AA9-227CAAC2063C}"/>
          </ac:spMkLst>
        </pc:spChg>
      </pc:sldChg>
      <pc:sldChg chg="modSp mod">
        <pc:chgData name="David Evans" userId="ba797172-34c9-4200-8559-c25b6a5060d7" providerId="ADAL" clId="{DED084CC-7CF0-4124-870F-3940165FFB80}" dt="2026-10-01T19:43:23.092" v="4642" actId="255"/>
        <pc:sldMkLst>
          <pc:docMk/>
          <pc:sldMk cId="1427209529" sldId="300"/>
        </pc:sldMkLst>
        <pc:spChg chg="mod">
          <ac:chgData name="David Evans" userId="ba797172-34c9-4200-8559-c25b6a5060d7" providerId="ADAL" clId="{DED084CC-7CF0-4124-870F-3940165FFB80}" dt="2026-10-01T19:38:49.350" v="4393" actId="20577"/>
          <ac:spMkLst>
            <pc:docMk/>
            <pc:sldMk cId="1427209529" sldId="300"/>
            <ac:spMk id="2" creationId="{864AB9FD-C687-4D90-4F1A-2A3C023A151E}"/>
          </ac:spMkLst>
        </pc:spChg>
        <pc:spChg chg="mod">
          <ac:chgData name="David Evans" userId="ba797172-34c9-4200-8559-c25b6a5060d7" providerId="ADAL" clId="{DED084CC-7CF0-4124-870F-3940165FFB80}" dt="2026-10-01T19:43:23.092" v="4642" actId="255"/>
          <ac:spMkLst>
            <pc:docMk/>
            <pc:sldMk cId="1427209529" sldId="300"/>
            <ac:spMk id="4" creationId="{081AEC5D-2ABA-1BCC-7360-40E0C8129B35}"/>
          </ac:spMkLst>
        </pc:spChg>
      </pc:sldChg>
      <pc:sldChg chg="delSp modSp add mod">
        <pc:chgData name="David Evans" userId="ba797172-34c9-4200-8559-c25b6a5060d7" providerId="ADAL" clId="{DED084CC-7CF0-4124-870F-3940165FFB80}" dt="2026-10-01T18:48:35.476" v="2678" actId="20577"/>
        <pc:sldMkLst>
          <pc:docMk/>
          <pc:sldMk cId="720884433" sldId="301"/>
        </pc:sldMkLst>
        <pc:spChg chg="mod">
          <ac:chgData name="David Evans" userId="ba797172-34c9-4200-8559-c25b6a5060d7" providerId="ADAL" clId="{DED084CC-7CF0-4124-870F-3940165FFB80}" dt="2026-10-01T18:41:24.373" v="2157" actId="20577"/>
          <ac:spMkLst>
            <pc:docMk/>
            <pc:sldMk cId="720884433" sldId="301"/>
            <ac:spMk id="3" creationId="{EB4D4100-8703-F15C-225B-1B9956C26F5B}"/>
          </ac:spMkLst>
        </pc:spChg>
        <pc:spChg chg="mod">
          <ac:chgData name="David Evans" userId="ba797172-34c9-4200-8559-c25b6a5060d7" providerId="ADAL" clId="{DED084CC-7CF0-4124-870F-3940165FFB80}" dt="2026-10-01T18:48:35.476" v="2678" actId="20577"/>
          <ac:spMkLst>
            <pc:docMk/>
            <pc:sldMk cId="720884433" sldId="301"/>
            <ac:spMk id="4" creationId="{CE3C4800-8019-EF53-90F7-67CED0D81B52}"/>
          </ac:spMkLst>
        </pc:spChg>
        <pc:picChg chg="del">
          <ac:chgData name="David Evans" userId="ba797172-34c9-4200-8559-c25b6a5060d7" providerId="ADAL" clId="{DED084CC-7CF0-4124-870F-3940165FFB80}" dt="2026-10-01T18:41:27.279" v="2158" actId="478"/>
          <ac:picMkLst>
            <pc:docMk/>
            <pc:sldMk cId="720884433" sldId="301"/>
            <ac:picMk id="6" creationId="{A977602E-E412-7A8A-ED7C-3346DEE427DA}"/>
          </ac:picMkLst>
        </pc:picChg>
        <pc:picChg chg="del">
          <ac:chgData name="David Evans" userId="ba797172-34c9-4200-8559-c25b6a5060d7" providerId="ADAL" clId="{DED084CC-7CF0-4124-870F-3940165FFB80}" dt="2026-10-01T18:41:28.916" v="2159" actId="478"/>
          <ac:picMkLst>
            <pc:docMk/>
            <pc:sldMk cId="720884433" sldId="301"/>
            <ac:picMk id="9" creationId="{D06FEC0C-0BC6-371D-C337-8FFAC53A74AF}"/>
          </ac:picMkLst>
        </pc:picChg>
      </pc:sldChg>
      <pc:sldChg chg="addSp delSp modSp add mod">
        <pc:chgData name="David Evans" userId="ba797172-34c9-4200-8559-c25b6a5060d7" providerId="ADAL" clId="{DED084CC-7CF0-4124-870F-3940165FFB80}" dt="2026-10-01T19:36:49.199" v="4360" actId="14100"/>
        <pc:sldMkLst>
          <pc:docMk/>
          <pc:sldMk cId="1938974781" sldId="302"/>
        </pc:sldMkLst>
        <pc:spChg chg="mod">
          <ac:chgData name="David Evans" userId="ba797172-34c9-4200-8559-c25b6a5060d7" providerId="ADAL" clId="{DED084CC-7CF0-4124-870F-3940165FFB80}" dt="2026-10-01T19:27:56.891" v="3841" actId="20577"/>
          <ac:spMkLst>
            <pc:docMk/>
            <pc:sldMk cId="1938974781" sldId="302"/>
            <ac:spMk id="2" creationId="{C5F08724-DE2A-2426-C131-E74F7BB8E9FB}"/>
          </ac:spMkLst>
        </pc:spChg>
        <pc:spChg chg="del">
          <ac:chgData name="David Evans" userId="ba797172-34c9-4200-8559-c25b6a5060d7" providerId="ADAL" clId="{DED084CC-7CF0-4124-870F-3940165FFB80}" dt="2026-10-01T19:28:29.425" v="3918" actId="21"/>
          <ac:spMkLst>
            <pc:docMk/>
            <pc:sldMk cId="1938974781" sldId="302"/>
            <ac:spMk id="3" creationId="{F456A606-A43F-77BD-5022-CCFF321DB327}"/>
          </ac:spMkLst>
        </pc:spChg>
        <pc:spChg chg="mod">
          <ac:chgData name="David Evans" userId="ba797172-34c9-4200-8559-c25b6a5060d7" providerId="ADAL" clId="{DED084CC-7CF0-4124-870F-3940165FFB80}" dt="2026-10-01T19:33:27.582" v="4135" actId="255"/>
          <ac:spMkLst>
            <pc:docMk/>
            <pc:sldMk cId="1938974781" sldId="302"/>
            <ac:spMk id="4" creationId="{CF8A9DD8-F038-2F37-9BF8-07F7D4004BBC}"/>
          </ac:spMkLst>
        </pc:spChg>
        <pc:spChg chg="add del mod">
          <ac:chgData name="David Evans" userId="ba797172-34c9-4200-8559-c25b6a5060d7" providerId="ADAL" clId="{DED084CC-7CF0-4124-870F-3940165FFB80}" dt="2026-10-01T19:29:36.262" v="3949"/>
          <ac:spMkLst>
            <pc:docMk/>
            <pc:sldMk cId="1938974781" sldId="302"/>
            <ac:spMk id="5" creationId="{F956CBB1-C6AD-4023-2A15-38ECB29DBE69}"/>
          </ac:spMkLst>
        </pc:spChg>
        <pc:spChg chg="add del mod">
          <ac:chgData name="David Evans" userId="ba797172-34c9-4200-8559-c25b6a5060d7" providerId="ADAL" clId="{DED084CC-7CF0-4124-870F-3940165FFB80}" dt="2026-10-01T19:29:36.263" v="3951"/>
          <ac:spMkLst>
            <pc:docMk/>
            <pc:sldMk cId="1938974781" sldId="302"/>
            <ac:spMk id="6" creationId="{93660D46-32E5-BAED-D5B3-8324DC4C3286}"/>
          </ac:spMkLst>
        </pc:spChg>
        <pc:spChg chg="add del mod">
          <ac:chgData name="David Evans" userId="ba797172-34c9-4200-8559-c25b6a5060d7" providerId="ADAL" clId="{DED084CC-7CF0-4124-870F-3940165FFB80}" dt="2026-10-01T19:30:47.653" v="3964"/>
          <ac:spMkLst>
            <pc:docMk/>
            <pc:sldMk cId="1938974781" sldId="302"/>
            <ac:spMk id="7" creationId="{87FB8668-65D2-79AC-4DC3-47C2B27AC9A1}"/>
          </ac:spMkLst>
        </pc:spChg>
        <pc:spChg chg="add mod">
          <ac:chgData name="David Evans" userId="ba797172-34c9-4200-8559-c25b6a5060d7" providerId="ADAL" clId="{DED084CC-7CF0-4124-870F-3940165FFB80}" dt="2026-10-01T19:36:33.573" v="4357" actId="20577"/>
          <ac:spMkLst>
            <pc:docMk/>
            <pc:sldMk cId="1938974781" sldId="302"/>
            <ac:spMk id="8" creationId="{56645295-C248-723F-DDDA-E8AF3A806094}"/>
          </ac:spMkLst>
        </pc:spChg>
        <pc:picChg chg="add mod">
          <ac:chgData name="David Evans" userId="ba797172-34c9-4200-8559-c25b6a5060d7" providerId="ADAL" clId="{DED084CC-7CF0-4124-870F-3940165FFB80}" dt="2026-10-01T19:36:49.199" v="4360" actId="14100"/>
          <ac:picMkLst>
            <pc:docMk/>
            <pc:sldMk cId="1938974781" sldId="302"/>
            <ac:picMk id="10" creationId="{FA397A52-CDE7-1269-52E3-C93EFCABD595}"/>
          </ac:picMkLst>
        </pc:picChg>
      </pc:sldChg>
      <pc:sldChg chg="add">
        <pc:chgData name="David Evans" userId="ba797172-34c9-4200-8559-c25b6a5060d7" providerId="ADAL" clId="{DED084CC-7CF0-4124-870F-3940165FFB80}" dt="2026-10-01T19:38:33.576" v="4362" actId="2890"/>
        <pc:sldMkLst>
          <pc:docMk/>
          <pc:sldMk cId="1496999984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ADD1B-A1EA-4244-98F3-D4DBC286E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70496-7D9D-4C62-841C-A3F4094B9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560C0-6F3D-4A69-9B05-61A77572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166CE-1C4A-41C5-9C9F-9F216CF0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59344-F21D-4267-81E1-7916165B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629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7BFE9-B889-4975-B456-F83AE156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B63D1-D2A5-4895-B68F-61868D20E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407E9-60BB-48F2-BFA5-7C25EAD02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43FBC-3AF1-4DC1-85EC-DF8BC6F5D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9FD0C-B430-4F94-84AB-E94A44A4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392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6114-6576-48B6-A2AE-9C63CB9A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27986-2B17-4158-99AF-01E928718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F341C-6681-45DF-9762-8A2D76629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5F844-3E2A-4F85-BEF1-4DB4C3DD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63BCB-EFA8-4926-9AEB-356F3ED46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473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7A0C-2CAB-40C8-8B30-275D28586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0DD45-0639-4293-AE01-F23CD7804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F6B8B-5705-4966-BA10-B0C6B29B5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25299-6160-4916-839E-AC66EE32B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9945A-574C-4A57-A628-73998CA97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D7528-9280-4A05-AE65-04CB50C40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07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4CAE-2C27-4F6D-B989-4492F5095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964AE-CAB8-4085-90D6-CD7B6F86C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7FAAA-7641-466C-8EEB-2B4D5964A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ED9A7B-CC01-4123-94B6-A1DBAD453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79D19-AF23-4304-B141-5FF02FA45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AEBC9E-0661-405C-BD50-CAFE93CC3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7406C2-6C79-49BD-B110-32140ECE4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36D5F-D90D-4593-8221-446DFB4E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97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DC70C-125F-4B8A-8874-B02FCD573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A74548-7A82-4DD8-85D4-5F8B5403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21358-6423-4AC1-A62E-20F5BE480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901350-C2A3-4D9D-85B0-0932B0675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66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EB90A3-F9D5-46E3-945D-23C808B46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0CA7A-0DCD-41FD-A85F-B50D7670F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D46CF-4AF7-4917-9E40-29E8D0F63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030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2342-845A-42C0-A931-52BAE409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F207-D14B-4999-8711-43708F1A2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D31B6-E930-418A-BA58-ABCE7498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5D35C-097E-4A77-93B6-63358250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451F0-E1BA-4DDB-9500-FCF00AC5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18385-5815-4939-BBC7-4D5813CD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0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5CB9-BC6C-401C-8770-E74D3667F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86AC6-517C-427B-A0A0-D6E02F7316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F21F1-682D-41B7-9881-E977B1731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34DB1D-5BBE-471C-AD71-73B13E77E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317DF-F42D-4D95-BE14-A4FFA86FD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4367E-499B-4D31-BC45-E0AA6771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07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2E363-979F-4A8B-8EE5-4C8DC330A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F5D08E-753C-4536-97EA-D734C14DC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97B61-7068-4301-AC99-352071CC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65241-811A-4268-AA27-BF29B6CD9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4FDB2-5891-4AF9-A473-F446D6CB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777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B1F487-59A5-411B-91B6-269B0FC62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92DD3-68E2-4780-971C-51487BDA2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1A366-6A07-44BA-B57A-09ED2C652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ACF28-DDEB-4699-AC53-D90F2755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EE4BC-853E-4C56-80F3-9172EAB6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4386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9AF598-8373-4F6F-8E65-92355B9D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63EF1-487A-4ECE-8F94-51686A044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71803-35F4-487A-B99F-C4243EB16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82D5B-9BAD-4A59-83AE-A67FA05EA1C7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1066-B647-452F-A4BC-549ACD87F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7DA14-F660-4B82-B418-A57A52044B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9064F-0A82-454D-8164-8D3BD4BF14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16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E2A8A-7EEB-445B-9047-784D3C94C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58355"/>
            <a:ext cx="9144000" cy="1161210"/>
          </a:xfrm>
        </p:spPr>
        <p:txBody>
          <a:bodyPr/>
          <a:lstStyle/>
          <a:p>
            <a: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  <a:t>Squash Wales AGM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196DAB-7DF1-40F0-B52D-1145165B2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11640"/>
            <a:ext cx="9144000" cy="414150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Oswald" panose="00000500000000000000" pitchFamily="2" charset="0"/>
                <a:ea typeface="Roboto" panose="02000000000000000000" pitchFamily="2" charset="0"/>
              </a:rPr>
              <a:t>Monday 5</a:t>
            </a:r>
            <a:r>
              <a:rPr lang="en-GB" sz="2000" baseline="30000" dirty="0">
                <a:latin typeface="Oswald" panose="00000500000000000000" pitchFamily="2" charset="0"/>
                <a:ea typeface="Roboto" panose="02000000000000000000" pitchFamily="2" charset="0"/>
              </a:rPr>
              <a:t>th</a:t>
            </a:r>
            <a:r>
              <a:rPr lang="en-GB" sz="2000" dirty="0">
                <a:latin typeface="Oswald" panose="00000500000000000000" pitchFamily="2" charset="0"/>
                <a:ea typeface="Roboto" panose="02000000000000000000" pitchFamily="2" charset="0"/>
              </a:rPr>
              <a:t> October 2026</a:t>
            </a:r>
          </a:p>
        </p:txBody>
      </p:sp>
    </p:spTree>
    <p:extLst>
      <p:ext uri="{BB962C8B-B14F-4D97-AF65-F5344CB8AC3E}">
        <p14:creationId xmlns:p14="http://schemas.microsoft.com/office/powerpoint/2010/main" val="3774874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576-7D86-47EA-B950-86A70894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Zoom Guidance</a:t>
            </a: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30A8E7B9-8E6E-3455-A69A-39CA1513F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86" y="1935366"/>
            <a:ext cx="1148716" cy="941680"/>
          </a:xfr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E7AE3B2-F8E2-BD8F-4D92-7D2ADDF1E9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83" y="3135259"/>
            <a:ext cx="1250721" cy="1250721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698D2D0E-A85D-7D54-6F78-30BD9C517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85" y="4644193"/>
            <a:ext cx="1993715" cy="15087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4CCEBB-9B98-BEDA-D04E-75676AFA9225}"/>
              </a:ext>
            </a:extLst>
          </p:cNvPr>
          <p:cNvSpPr txBox="1"/>
          <p:nvPr/>
        </p:nvSpPr>
        <p:spPr>
          <a:xfrm>
            <a:off x="3253644" y="1953716"/>
            <a:ext cx="2842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 mute your microphones when you’re not speaking.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40B23E-541C-9691-6C82-72B9CD0DBA3F}"/>
              </a:ext>
            </a:extLst>
          </p:cNvPr>
          <p:cNvSpPr txBox="1"/>
          <p:nvPr/>
        </p:nvSpPr>
        <p:spPr>
          <a:xfrm>
            <a:off x="9222000" y="2125494"/>
            <a:ext cx="1707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Cameras are optional.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F3BFB-209E-5181-CF67-797BCB46A78F}"/>
              </a:ext>
            </a:extLst>
          </p:cNvPr>
          <p:cNvSpPr txBox="1"/>
          <p:nvPr/>
        </p:nvSpPr>
        <p:spPr>
          <a:xfrm>
            <a:off x="3224060" y="3368242"/>
            <a:ext cx="2842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Any questions throughout the session, please add to the chat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72A2E9-D750-D238-1387-E489969B69E2}"/>
              </a:ext>
            </a:extLst>
          </p:cNvPr>
          <p:cNvSpPr txBox="1"/>
          <p:nvPr/>
        </p:nvSpPr>
        <p:spPr>
          <a:xfrm>
            <a:off x="3224059" y="4939126"/>
            <a:ext cx="2842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 could you use your full name and the club you’re representing as your screen name.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A98037A9-0B6F-C489-F3F0-9372B7B7C7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772" y="1529079"/>
            <a:ext cx="1707794" cy="1839163"/>
          </a:xfrm>
          <a:prstGeom prst="rect">
            <a:avLst/>
          </a:prstGeom>
        </p:spPr>
      </p:pic>
      <p:pic>
        <p:nvPicPr>
          <p:cNvPr id="8" name="Picture 7" descr="Logo, calendar">
            <a:extLst>
              <a:ext uri="{FF2B5EF4-FFF2-40B4-BE49-F238E27FC236}">
                <a16:creationId xmlns:a16="http://schemas.microsoft.com/office/drawing/2014/main" id="{22233DA2-9FE4-5D72-1CD1-F7A4959B3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741" y="3064951"/>
            <a:ext cx="1427856" cy="13913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F7C4FA7-9018-3C6F-09DC-EF3203949098}"/>
              </a:ext>
            </a:extLst>
          </p:cNvPr>
          <p:cNvSpPr txBox="1"/>
          <p:nvPr/>
        </p:nvSpPr>
        <p:spPr>
          <a:xfrm>
            <a:off x="9354150" y="3362380"/>
            <a:ext cx="2086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We’ll be recording the session and sharing with membership.</a:t>
            </a:r>
          </a:p>
        </p:txBody>
      </p:sp>
    </p:spTree>
    <p:extLst>
      <p:ext uri="{BB962C8B-B14F-4D97-AF65-F5344CB8AC3E}">
        <p14:creationId xmlns:p14="http://schemas.microsoft.com/office/powerpoint/2010/main" val="2753644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576-7D86-47EA-B950-86A70894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D8DD2-A78A-4F29-BB4E-B17959E71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916" y="1626239"/>
            <a:ext cx="6128084" cy="446500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Welcome &amp; Introduction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 </a:t>
            </a:r>
          </a:p>
          <a:p>
            <a:pPr marL="0" indent="0">
              <a:buNone/>
            </a:pPr>
            <a:r>
              <a:rPr lang="en-GB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  </a:t>
            </a: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Apologies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Minutes of and matters arising from the 2025 AGM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Presentation of the Squash Wales Annual Accounts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Appointment of the Accountants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Annual Reports – Operations &amp; Performance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Motions Received 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Any other business</a:t>
            </a:r>
          </a:p>
          <a:p>
            <a:pPr>
              <a:buFontTx/>
              <a:buChar char="-"/>
            </a:pPr>
            <a:r>
              <a:rPr lang="en-GB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Date of next meeting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06226D9-6508-E4D1-48EC-546F3A603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264" y="2018382"/>
            <a:ext cx="3156333" cy="39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64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576-7D86-47EA-B950-86A70894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Finances</a:t>
            </a:r>
          </a:p>
        </p:txBody>
      </p:sp>
      <p:pic>
        <p:nvPicPr>
          <p:cNvPr id="13" name="Content Placeholder 12" descr="Coins with solid fill">
            <a:extLst>
              <a:ext uri="{FF2B5EF4-FFF2-40B4-BE49-F238E27FC236}">
                <a16:creationId xmlns:a16="http://schemas.microsoft.com/office/drawing/2014/main" id="{CCB5703E-7176-F5EE-F2EB-1D00353C0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7993" y="2256576"/>
            <a:ext cx="3105807" cy="3105807"/>
          </a:xfr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CB6C87D8-3F75-F3D0-C98E-3A03DCA04F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68239" y="2332673"/>
            <a:ext cx="5951538" cy="3768725"/>
            <a:chOff x="624" y="1207"/>
            <a:chExt cx="3749" cy="237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8CFC3436-F27C-6342-CB4B-20329B20A8B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25" y="1207"/>
              <a:ext cx="3748" cy="2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D54D4E-A6ED-775E-74C1-A4314F883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1211"/>
              <a:ext cx="38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Income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F66963-EBAF-7AD7-D98E-B2EB8DE41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" y="1211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FD7F17-17E4-046A-119E-03AE6F291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1211"/>
              <a:ext cx="3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£474</a:t>
              </a:r>
              <a:r>
                <a:rPr lang="en-US" altLang="en-US" sz="1200" b="1" dirty="0">
                  <a:solidFill>
                    <a:srgbClr val="000000"/>
                  </a:solidFill>
                  <a:latin typeface="Aptos" panose="020B0004020202020204" pitchFamily="34" charset="0"/>
                </a:rPr>
                <a:t>,718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AB08229-1D55-6BEB-3C6C-86FB745F0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211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7097D39-603C-CC68-B955-F2498324E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" y="1211"/>
              <a:ext cx="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1636FBF-E71C-0484-27FB-18C7ED16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1211"/>
              <a:ext cx="48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 of Total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C0ED1B2-B23A-2615-C58B-41888575B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2" y="1211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65C192BF-120C-236A-13F2-5A27B258A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1343"/>
              <a:ext cx="116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Sport Wales Grant Funding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1F7657E6-7C99-F0F4-1EB7-FFCC2F4C12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1343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804878DF-EC13-61EF-9890-5C28D5378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1343"/>
              <a:ext cx="3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£311</a:t>
              </a: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,614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B5FB01EC-5220-3D13-908C-4B79F072B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343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EB3639DD-90F5-4028-2601-CC210A856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" y="1343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66%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F8088C1F-28E9-BE98-7794-14E37C087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343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56E16667-D066-FDB4-C4C9-1A8DDFE5C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14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729030E7-A7ED-E151-5BF3-1EE69B07F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4" y="147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AB108540-2A4E-A10F-715F-BDD562692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14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381CA307-66F4-AD7F-350D-011DADCD8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47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FC5D1241-7E77-07BB-4C17-42825A34A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14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6DB83647-15D7-D008-0454-D17442904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47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351168A0-40FA-9330-63A6-5265375C3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500"/>
              <a:ext cx="102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Membership &amp; Services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7E30244C-E92D-7674-8C52-39160638B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" y="1517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765177E3-7623-51B2-0376-376D34B14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9" y="1496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£29.187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14AC0EB-3CD2-F1D5-3BF9-394F9CFCC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607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E2670A49-A0B1-1A32-FF6E-9B248CFC0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4" y="1496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6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0D5C16BE-3B69-D97E-67A0-E18F12758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59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70886065-212E-73AA-A0F9-95F6EEEF1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" y="1633"/>
              <a:ext cx="32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Events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56866735-500F-3019-D0E9-B5DCF6238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" y="174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EBD74398-4951-DD75-D0C8-791941C2B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5" y="1646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£71,671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81905237-11DF-3D8F-ECFD-041D83CD7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74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6A0498F5-1693-315C-23BD-F754FD68A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" y="1633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15%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66E5E636-22EB-5D8A-70D2-365C9FC3C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74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95267EE8-32D1-0BDC-5FBF-D2E84D79A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" y="1787"/>
              <a:ext cx="62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Other Income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8">
              <a:extLst>
                <a:ext uri="{FF2B5EF4-FFF2-40B4-BE49-F238E27FC236}">
                  <a16:creationId xmlns:a16="http://schemas.microsoft.com/office/drawing/2014/main" id="{86344679-70B5-A3FE-D7B0-3FBFD3897A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5" y="1804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£62,246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78D57BB2-C9C0-751F-84F0-D23BAB6FC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187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F850A587-6067-B9C9-6C89-7B04F5AD6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" y="1804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13%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A3844294-B834-E2D2-778A-56E76343B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872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256EAE91-58E7-960C-7728-D1B2C6B6E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036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DA6E56D5-852F-730C-A6DC-C9C262D54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5" y="2056"/>
              <a:ext cx="5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BF09CE05-BE36-C936-60EC-823010D59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" y="2056"/>
              <a:ext cx="5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8B5DFF16-EA68-5B0A-7945-D91E54757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136"/>
              <a:ext cx="58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Expenditure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7B20975D-2661-C47A-589D-3A6D4CCE0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2136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7">
              <a:extLst>
                <a:ext uri="{FF2B5EF4-FFF2-40B4-BE49-F238E27FC236}">
                  <a16:creationId xmlns:a16="http://schemas.microsoft.com/office/drawing/2014/main" id="{08E88ADE-5FCD-CD90-FBC1-2A2865975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2136"/>
              <a:ext cx="3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£412,563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135DF521-197F-9524-64F9-AA5798D22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136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F7290CC0-CEA5-F3DB-C74C-1C15C30A9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" y="2136"/>
              <a:ext cx="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0">
              <a:extLst>
                <a:ext uri="{FF2B5EF4-FFF2-40B4-BE49-F238E27FC236}">
                  <a16:creationId xmlns:a16="http://schemas.microsoft.com/office/drawing/2014/main" id="{124C4C0B-72DA-EBAC-7B79-61AE09A54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" y="2136"/>
              <a:ext cx="48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 of Total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1">
              <a:extLst>
                <a:ext uri="{FF2B5EF4-FFF2-40B4-BE49-F238E27FC236}">
                  <a16:creationId xmlns:a16="http://schemas.microsoft.com/office/drawing/2014/main" id="{40922E09-0AB4-36E6-DD8B-59ABDD10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2" y="2136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2">
              <a:extLst>
                <a:ext uri="{FF2B5EF4-FFF2-40B4-BE49-F238E27FC236}">
                  <a16:creationId xmlns:a16="http://schemas.microsoft.com/office/drawing/2014/main" id="{DD42F8CE-EA46-B0FC-39D6-5DA7653D7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268"/>
              <a:ext cx="77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Salaries and Staff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3">
              <a:extLst>
                <a:ext uri="{FF2B5EF4-FFF2-40B4-BE49-F238E27FC236}">
                  <a16:creationId xmlns:a16="http://schemas.microsoft.com/office/drawing/2014/main" id="{3405573B-66A6-A495-B5DB-87CC74F07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2268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4">
              <a:extLst>
                <a:ext uri="{FF2B5EF4-FFF2-40B4-BE49-F238E27FC236}">
                  <a16:creationId xmlns:a16="http://schemas.microsoft.com/office/drawing/2014/main" id="{79DA92CD-4A1E-6FE8-F2EC-6DCDAE349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2268"/>
              <a:ext cx="38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£181,978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id="{F79B9BA0-FABA-CD7A-A84D-7B64AD106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268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97ADA4A9-3E93-2F12-28B3-D745CA862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" y="2268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44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7">
              <a:extLst>
                <a:ext uri="{FF2B5EF4-FFF2-40B4-BE49-F238E27FC236}">
                  <a16:creationId xmlns:a16="http://schemas.microsoft.com/office/drawing/2014/main" id="{0807CD5A-54C6-DB07-151A-D827A4200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2268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8">
              <a:extLst>
                <a:ext uri="{FF2B5EF4-FFF2-40B4-BE49-F238E27FC236}">
                  <a16:creationId xmlns:a16="http://schemas.microsoft.com/office/drawing/2014/main" id="{3FEBA499-84B3-4A50-D82E-1C98E9A94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400"/>
              <a:ext cx="99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Non-Pay Administration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46AC997E-7644-1265-5C8E-60C585035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" y="240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0">
              <a:extLst>
                <a:ext uri="{FF2B5EF4-FFF2-40B4-BE49-F238E27FC236}">
                  <a16:creationId xmlns:a16="http://schemas.microsoft.com/office/drawing/2014/main" id="{5C842867-0B42-BFA5-563A-BE2FF298F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2400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</a:t>
              </a: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31,712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1">
              <a:extLst>
                <a:ext uri="{FF2B5EF4-FFF2-40B4-BE49-F238E27FC236}">
                  <a16:creationId xmlns:a16="http://schemas.microsoft.com/office/drawing/2014/main" id="{3BC6EDDA-1455-5810-25AE-256DBD151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40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2">
              <a:extLst>
                <a:ext uri="{FF2B5EF4-FFF2-40B4-BE49-F238E27FC236}">
                  <a16:creationId xmlns:a16="http://schemas.microsoft.com/office/drawing/2014/main" id="{E8A12098-5CF8-E8D2-418D-56BCB1E4B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2400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8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3">
              <a:extLst>
                <a:ext uri="{FF2B5EF4-FFF2-40B4-BE49-F238E27FC236}">
                  <a16:creationId xmlns:a16="http://schemas.microsoft.com/office/drawing/2014/main" id="{E16BFE6A-71B2-C365-5DF7-EB0469FEF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2400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4">
              <a:extLst>
                <a:ext uri="{FF2B5EF4-FFF2-40B4-BE49-F238E27FC236}">
                  <a16:creationId xmlns:a16="http://schemas.microsoft.com/office/drawing/2014/main" id="{41B5737A-A5D1-2CA5-BE3A-59BE7E29C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532"/>
              <a:ext cx="117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Digital, CRM and Marketing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5">
              <a:extLst>
                <a:ext uri="{FF2B5EF4-FFF2-40B4-BE49-F238E27FC236}">
                  <a16:creationId xmlns:a16="http://schemas.microsoft.com/office/drawing/2014/main" id="{EDCEA3DC-0238-C4A9-0179-18D9469FF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" y="2532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6">
              <a:extLst>
                <a:ext uri="{FF2B5EF4-FFF2-40B4-BE49-F238E27FC236}">
                  <a16:creationId xmlns:a16="http://schemas.microsoft.com/office/drawing/2014/main" id="{BF9F29F4-63B2-33D0-F97E-5C335ECCB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2532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£14,184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7">
              <a:extLst>
                <a:ext uri="{FF2B5EF4-FFF2-40B4-BE49-F238E27FC236}">
                  <a16:creationId xmlns:a16="http://schemas.microsoft.com/office/drawing/2014/main" id="{F187F217-DD65-756E-8292-43848D05D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532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8">
              <a:extLst>
                <a:ext uri="{FF2B5EF4-FFF2-40B4-BE49-F238E27FC236}">
                  <a16:creationId xmlns:a16="http://schemas.microsoft.com/office/drawing/2014/main" id="{82E32464-069B-9841-4842-3CE4E4C15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2532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3%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69">
              <a:extLst>
                <a:ext uri="{FF2B5EF4-FFF2-40B4-BE49-F238E27FC236}">
                  <a16:creationId xmlns:a16="http://schemas.microsoft.com/office/drawing/2014/main" id="{10C6D1AC-7D3B-3148-C66D-26D81E56A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2532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70">
              <a:extLst>
                <a:ext uri="{FF2B5EF4-FFF2-40B4-BE49-F238E27FC236}">
                  <a16:creationId xmlns:a16="http://schemas.microsoft.com/office/drawing/2014/main" id="{317E6ACA-0962-107C-EC3A-E7C26EA9B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665"/>
              <a:ext cx="202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Administration/membership/services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Expenses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71">
              <a:extLst>
                <a:ext uri="{FF2B5EF4-FFF2-40B4-BE49-F238E27FC236}">
                  <a16:creationId xmlns:a16="http://schemas.microsoft.com/office/drawing/2014/main" id="{466B4A7C-A45B-0FA6-416F-3ADAA4FB2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" y="266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2">
              <a:extLst>
                <a:ext uri="{FF2B5EF4-FFF2-40B4-BE49-F238E27FC236}">
                  <a16:creationId xmlns:a16="http://schemas.microsoft.com/office/drawing/2014/main" id="{7C7304E2-6DAB-1F42-3C98-CE59EF00B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266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73">
              <a:extLst>
                <a:ext uri="{FF2B5EF4-FFF2-40B4-BE49-F238E27FC236}">
                  <a16:creationId xmlns:a16="http://schemas.microsoft.com/office/drawing/2014/main" id="{2BFF978D-2E21-5D4B-2BBA-AEAE4A496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2665"/>
              <a:ext cx="3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£23,993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74">
              <a:extLst>
                <a:ext uri="{FF2B5EF4-FFF2-40B4-BE49-F238E27FC236}">
                  <a16:creationId xmlns:a16="http://schemas.microsoft.com/office/drawing/2014/main" id="{1AB84F5C-BD9D-8E85-65FD-1405BB956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" y="266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5A6693E9-DF7E-D3DC-6A53-36F885E19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2661"/>
              <a:ext cx="1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6</a:t>
              </a: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6">
              <a:extLst>
                <a:ext uri="{FF2B5EF4-FFF2-40B4-BE49-F238E27FC236}">
                  <a16:creationId xmlns:a16="http://schemas.microsoft.com/office/drawing/2014/main" id="{24518617-B802-3EFC-FF2C-54E923E3A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797"/>
              <a:ext cx="75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Domestic Events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368C84C6-B6C5-6C88-F545-39AE4C88B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2797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8">
              <a:extLst>
                <a:ext uri="{FF2B5EF4-FFF2-40B4-BE49-F238E27FC236}">
                  <a16:creationId xmlns:a16="http://schemas.microsoft.com/office/drawing/2014/main" id="{02D8FE73-3A24-608C-0D55-97D87FF09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2797"/>
              <a:ext cx="33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£60,080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79">
              <a:extLst>
                <a:ext uri="{FF2B5EF4-FFF2-40B4-BE49-F238E27FC236}">
                  <a16:creationId xmlns:a16="http://schemas.microsoft.com/office/drawing/2014/main" id="{BADD186B-2711-E02E-C52E-AB2645E77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797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80">
              <a:extLst>
                <a:ext uri="{FF2B5EF4-FFF2-40B4-BE49-F238E27FC236}">
                  <a16:creationId xmlns:a16="http://schemas.microsoft.com/office/drawing/2014/main" id="{600E52F8-6F4E-BF3B-4DF6-F9D2DB4F3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2797"/>
              <a:ext cx="1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15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81">
              <a:extLst>
                <a:ext uri="{FF2B5EF4-FFF2-40B4-BE49-F238E27FC236}">
                  <a16:creationId xmlns:a16="http://schemas.microsoft.com/office/drawing/2014/main" id="{2313C99D-F186-FF3A-2F1F-9A7DEFFD1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2797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82">
              <a:extLst>
                <a:ext uri="{FF2B5EF4-FFF2-40B4-BE49-F238E27FC236}">
                  <a16:creationId xmlns:a16="http://schemas.microsoft.com/office/drawing/2014/main" id="{3FE556C3-0B57-FA88-A765-E3652208F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929"/>
              <a:ext cx="74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National Squads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3">
              <a:extLst>
                <a:ext uri="{FF2B5EF4-FFF2-40B4-BE49-F238E27FC236}">
                  <a16:creationId xmlns:a16="http://schemas.microsoft.com/office/drawing/2014/main" id="{1C9CBEDF-A6F5-3EC1-EB57-1C8289086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" y="2929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4">
              <a:extLst>
                <a:ext uri="{FF2B5EF4-FFF2-40B4-BE49-F238E27FC236}">
                  <a16:creationId xmlns:a16="http://schemas.microsoft.com/office/drawing/2014/main" id="{EB484DF5-489B-624B-8DD9-C43CDFD6D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2" y="2929"/>
              <a:ext cx="2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£5,409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85">
              <a:extLst>
                <a:ext uri="{FF2B5EF4-FFF2-40B4-BE49-F238E27FC236}">
                  <a16:creationId xmlns:a16="http://schemas.microsoft.com/office/drawing/2014/main" id="{9D2D0583-E420-0B13-E4F6-24FE044AA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929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6">
              <a:extLst>
                <a:ext uri="{FF2B5EF4-FFF2-40B4-BE49-F238E27FC236}">
                  <a16:creationId xmlns:a16="http://schemas.microsoft.com/office/drawing/2014/main" id="{BA755E75-89CB-5DF4-1845-9F3F3AB91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2929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1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7">
              <a:extLst>
                <a:ext uri="{FF2B5EF4-FFF2-40B4-BE49-F238E27FC236}">
                  <a16:creationId xmlns:a16="http://schemas.microsoft.com/office/drawing/2014/main" id="{30A9DF82-4AFB-05AA-5A57-D2073AFAC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2929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8">
              <a:extLst>
                <a:ext uri="{FF2B5EF4-FFF2-40B4-BE49-F238E27FC236}">
                  <a16:creationId xmlns:a16="http://schemas.microsoft.com/office/drawing/2014/main" id="{176EA9DC-EE8D-3ABC-77BA-ED981575C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3180"/>
              <a:ext cx="28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Other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89">
              <a:extLst>
                <a:ext uri="{FF2B5EF4-FFF2-40B4-BE49-F238E27FC236}">
                  <a16:creationId xmlns:a16="http://schemas.microsoft.com/office/drawing/2014/main" id="{32DA966B-3E96-262D-2985-F6165BFFE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061"/>
              <a:ext cx="26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0">
              <a:extLst>
                <a:ext uri="{FF2B5EF4-FFF2-40B4-BE49-F238E27FC236}">
                  <a16:creationId xmlns:a16="http://schemas.microsoft.com/office/drawing/2014/main" id="{BC775BBE-961A-F199-86D6-3B64288D3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" y="3201"/>
              <a:ext cx="2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£</a:t>
              </a:r>
              <a:r>
                <a:rPr lang="en-US" alt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7,75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91">
              <a:extLst>
                <a:ext uri="{FF2B5EF4-FFF2-40B4-BE49-F238E27FC236}">
                  <a16:creationId xmlns:a16="http://schemas.microsoft.com/office/drawing/2014/main" id="{768573B2-B253-9B2C-1C00-5DE88C8B9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3061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2">
              <a:extLst>
                <a:ext uri="{FF2B5EF4-FFF2-40B4-BE49-F238E27FC236}">
                  <a16:creationId xmlns:a16="http://schemas.microsoft.com/office/drawing/2014/main" id="{A675D353-4DE7-0D04-C979-D4CD08B8B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3" y="3203"/>
              <a:ext cx="13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2%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93">
              <a:extLst>
                <a:ext uri="{FF2B5EF4-FFF2-40B4-BE49-F238E27FC236}">
                  <a16:creationId xmlns:a16="http://schemas.microsoft.com/office/drawing/2014/main" id="{D26D8D6D-20CC-3EA2-5DBF-066871C18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3061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4">
              <a:extLst>
                <a:ext uri="{FF2B5EF4-FFF2-40B4-BE49-F238E27FC236}">
                  <a16:creationId xmlns:a16="http://schemas.microsoft.com/office/drawing/2014/main" id="{1C71578E-6B84-1038-278D-DD40CEBEF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322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95">
              <a:extLst>
                <a:ext uri="{FF2B5EF4-FFF2-40B4-BE49-F238E27FC236}">
                  <a16:creationId xmlns:a16="http://schemas.microsoft.com/office/drawing/2014/main" id="{8B2D6AEA-34B2-04CE-95EB-340C0AFEC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5" y="3245"/>
              <a:ext cx="5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6">
              <a:extLst>
                <a:ext uri="{FF2B5EF4-FFF2-40B4-BE49-F238E27FC236}">
                  <a16:creationId xmlns:a16="http://schemas.microsoft.com/office/drawing/2014/main" id="{72D2FC33-9168-538E-3B28-822A29794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8" y="3245"/>
              <a:ext cx="52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7">
              <a:extLst>
                <a:ext uri="{FF2B5EF4-FFF2-40B4-BE49-F238E27FC236}">
                  <a16:creationId xmlns:a16="http://schemas.microsoft.com/office/drawing/2014/main" id="{6701E055-9D99-E89F-54D5-035CE054E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3325"/>
              <a:ext cx="78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Surplus/(Deficit)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98">
              <a:extLst>
                <a:ext uri="{FF2B5EF4-FFF2-40B4-BE49-F238E27FC236}">
                  <a16:creationId xmlns:a16="http://schemas.microsoft.com/office/drawing/2014/main" id="{0052CB51-E0E7-74E2-4923-3F15E6EFA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332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99">
              <a:extLst>
                <a:ext uri="{FF2B5EF4-FFF2-40B4-BE49-F238E27FC236}">
                  <a16:creationId xmlns:a16="http://schemas.microsoft.com/office/drawing/2014/main" id="{F18A41F0-698D-569C-1E21-50107B741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3325"/>
              <a:ext cx="3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b="1" dirty="0">
                  <a:solidFill>
                    <a:srgbClr val="000000"/>
                  </a:solidFill>
                  <a:latin typeface="Aptos" panose="020B0004020202020204" pitchFamily="34" charset="0"/>
                </a:rPr>
                <a:t>£62,155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0">
              <a:extLst>
                <a:ext uri="{FF2B5EF4-FFF2-40B4-BE49-F238E27FC236}">
                  <a16:creationId xmlns:a16="http://schemas.microsoft.com/office/drawing/2014/main" id="{C24811DE-9BF1-9B90-03D5-D405F1019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332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1">
              <a:extLst>
                <a:ext uri="{FF2B5EF4-FFF2-40B4-BE49-F238E27FC236}">
                  <a16:creationId xmlns:a16="http://schemas.microsoft.com/office/drawing/2014/main" id="{BF205B3E-74E5-93E5-A9A7-A8F2A7BE7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3325"/>
              <a:ext cx="1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200" b="1" dirty="0">
                  <a:solidFill>
                    <a:srgbClr val="000000"/>
                  </a:solidFill>
                  <a:latin typeface="Aptos" panose="020B0004020202020204" pitchFamily="34" charset="0"/>
                </a:rPr>
                <a:t>13</a:t>
              </a: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02">
              <a:extLst>
                <a:ext uri="{FF2B5EF4-FFF2-40B4-BE49-F238E27FC236}">
                  <a16:creationId xmlns:a16="http://schemas.microsoft.com/office/drawing/2014/main" id="{427B0713-E70A-87D1-E608-6DA3676F8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3325"/>
              <a:ext cx="7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03">
              <a:extLst>
                <a:ext uri="{FF2B5EF4-FFF2-40B4-BE49-F238E27FC236}">
                  <a16:creationId xmlns:a16="http://schemas.microsoft.com/office/drawing/2014/main" id="{5088D240-A9FF-D0D4-46FF-1B11DDE63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" y="3453"/>
              <a:ext cx="6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825815E-F2BC-9C03-E7BF-0BB091E37F34}"/>
              </a:ext>
            </a:extLst>
          </p:cNvPr>
          <p:cNvSpPr txBox="1"/>
          <p:nvPr/>
        </p:nvSpPr>
        <p:spPr>
          <a:xfrm>
            <a:off x="838200" y="1703801"/>
            <a:ext cx="623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ptos" panose="020B0004020202020204" pitchFamily="34" charset="0"/>
              </a:rPr>
              <a:t>Summary </a:t>
            </a:r>
            <a:r>
              <a:rPr lang="en-GB" sz="1200" i="1" dirty="0">
                <a:latin typeface="Aptos" panose="020B0004020202020204" pitchFamily="34" charset="0"/>
              </a:rPr>
              <a:t>(Full accounts filed with Companies House)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596DA00-C434-94E8-A1FA-3E69140CEF83}"/>
              </a:ext>
            </a:extLst>
          </p:cNvPr>
          <p:cNvSpPr txBox="1"/>
          <p:nvPr/>
        </p:nvSpPr>
        <p:spPr>
          <a:xfrm>
            <a:off x="920889" y="5223881"/>
            <a:ext cx="604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International Programme and Performance Support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3BB2A75-54A5-4D2F-20B9-45356CCC3C5C}"/>
              </a:ext>
            </a:extLst>
          </p:cNvPr>
          <p:cNvSpPr txBox="1"/>
          <p:nvPr/>
        </p:nvSpPr>
        <p:spPr>
          <a:xfrm>
            <a:off x="4795934" y="5223882"/>
            <a:ext cx="7184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£87,449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D331EAF-3D0B-964C-656B-D48E7838A605}"/>
              </a:ext>
            </a:extLst>
          </p:cNvPr>
          <p:cNvSpPr txBox="1"/>
          <p:nvPr/>
        </p:nvSpPr>
        <p:spPr>
          <a:xfrm>
            <a:off x="5858595" y="5238363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21%</a:t>
            </a:r>
          </a:p>
        </p:txBody>
      </p:sp>
    </p:spTree>
    <p:extLst>
      <p:ext uri="{BB962C8B-B14F-4D97-AF65-F5344CB8AC3E}">
        <p14:creationId xmlns:p14="http://schemas.microsoft.com/office/powerpoint/2010/main" val="213942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576-7D86-47EA-B950-86A70894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Operations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5F94F-D310-30E1-7AA9-227CAAC2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7499"/>
            <a:ext cx="4942840" cy="4509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Membership &amp; Growth</a:t>
            </a:r>
          </a:p>
          <a:p>
            <a:pPr marL="0" indent="0">
              <a:buNone/>
            </a:pPr>
            <a:r>
              <a:rPr lang="en-GB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1658 MEMBERS +33% YEAR ON YEAR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Continued growth across the organisation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Increased cross-department accountability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Stronger partner and digital engagement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Next Focus: retention, engagement &amp; member value</a:t>
            </a:r>
          </a:p>
          <a:p>
            <a:pPr marL="0" indent="0" algn="ctr">
              <a:buNone/>
            </a:pPr>
            <a:endParaRPr lang="en-GB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Events &amp; Participation</a:t>
            </a:r>
          </a:p>
          <a:p>
            <a:pPr marL="0" indent="0">
              <a:buNone/>
            </a:pPr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Welsh Junior Open –151 Participants, highest entry to date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 Junior and Masters competition entries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Royal Welsh Show generated 64 new members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Continued development of the National events calendar</a:t>
            </a: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130 + Children attended our Squash Wales Summer Camps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441A88-FB8B-CD44-72A1-96932F8BCE7E}"/>
              </a:ext>
            </a:extLst>
          </p:cNvPr>
          <p:cNvSpPr txBox="1"/>
          <p:nvPr/>
        </p:nvSpPr>
        <p:spPr>
          <a:xfrm>
            <a:off x="6096000" y="1637499"/>
            <a:ext cx="5715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Development, Coaching &amp; Leagues</a:t>
            </a:r>
          </a:p>
          <a:p>
            <a:endParaRPr lang="en-GB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Continued coach development across Wales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2025/2026 Leagues completed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 New Leaders Coaches qualified</a:t>
            </a:r>
          </a:p>
          <a:p>
            <a:endParaRPr lang="en-GB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Inclusion &amp; Governance</a:t>
            </a:r>
          </a:p>
          <a:p>
            <a:endParaRPr lang="en-GB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Continued collaboration with Tennis Wales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Successful Welsh Open Wheelchair event held in Rhiwbina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 term aim to embed inclusion across the 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Adult &amp; Child Safeguarding compliance maintained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Policies and governance systems maintained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systems monitored</a:t>
            </a:r>
          </a:p>
          <a:p>
            <a:endParaRPr lang="en-GB" sz="1100" dirty="0">
              <a:latin typeface="Aptos" panose="020B0004020202020204" pitchFamily="34" charset="0"/>
            </a:endParaRPr>
          </a:p>
          <a:p>
            <a:endParaRPr lang="en-GB" sz="1100" dirty="0">
              <a:latin typeface="Aptos" panose="020B0004020202020204" pitchFamily="34" charset="0"/>
            </a:endParaRPr>
          </a:p>
        </p:txBody>
      </p:sp>
      <p:pic>
        <p:nvPicPr>
          <p:cNvPr id="6" name="Picture 5" descr="A group of people playing badminton&#10;&#10;AI-generated content may be incorrect.">
            <a:extLst>
              <a:ext uri="{FF2B5EF4-FFF2-40B4-BE49-F238E27FC236}">
                <a16:creationId xmlns:a16="http://schemas.microsoft.com/office/drawing/2014/main" id="{81374432-BF34-57AC-E7DF-636E3DC4A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4555405"/>
            <a:ext cx="2580640" cy="1720426"/>
          </a:xfrm>
          <a:prstGeom prst="rect">
            <a:avLst/>
          </a:prstGeom>
        </p:spPr>
      </p:pic>
      <p:pic>
        <p:nvPicPr>
          <p:cNvPr id="9" name="Picture 8" descr="A group of people in wheelchairs posing for a photo&#10;&#10;AI-generated content may be incorrect.">
            <a:extLst>
              <a:ext uri="{FF2B5EF4-FFF2-40B4-BE49-F238E27FC236}">
                <a16:creationId xmlns:a16="http://schemas.microsoft.com/office/drawing/2014/main" id="{522073D9-A7F5-EC79-6B76-932138D9C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38" y="4555405"/>
            <a:ext cx="2580641" cy="172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0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10B102-274F-5C0C-A277-CA4413C8B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AC9D-6BC8-E2D7-733D-9D4315B8C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Operations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C4800-8019-EF53-90F7-67CED0D81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7499"/>
            <a:ext cx="11628120" cy="4509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PRIORITIES FOR 2026-2027</a:t>
            </a:r>
          </a:p>
          <a:p>
            <a:pPr marL="0" indent="0" algn="ctr">
              <a:buNone/>
            </a:pPr>
            <a:endParaRPr lang="en-GB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Membership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Grow and retain</a:t>
            </a: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Engagement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Increase member value</a:t>
            </a: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Events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Deliver a strong National Calendar</a:t>
            </a: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Leagues &amp; Pathways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 development</a:t>
            </a: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Performance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Embed the New National Coach</a:t>
            </a:r>
          </a:p>
          <a:p>
            <a:pPr algn="ctr"/>
            <a:r>
              <a:rPr lang="en-GB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Governance </a:t>
            </a:r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 plannings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4D4100-8703-F15C-225B-1B9956C26F5B}"/>
              </a:ext>
            </a:extLst>
          </p:cNvPr>
          <p:cNvSpPr txBox="1"/>
          <p:nvPr/>
        </p:nvSpPr>
        <p:spPr>
          <a:xfrm>
            <a:off x="6096000" y="1637499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>
              <a:latin typeface="Aptos" panose="020B0004020202020204" pitchFamily="34" charset="0"/>
            </a:endParaRPr>
          </a:p>
          <a:p>
            <a:endParaRPr lang="en-GB" sz="1100" dirty="0">
              <a:latin typeface="Aptos" panose="020B0004020202020204" pitchFamily="34" charset="0"/>
            </a:endParaRPr>
          </a:p>
          <a:p>
            <a:endParaRPr lang="en-GB" sz="11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88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B8350C-E96C-054C-2DDD-A7D201A9F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08724-DE2A-2426-C131-E74F7BB8E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Performance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A9DD8-F038-2F37-9BF8-07F7D4004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37499"/>
            <a:ext cx="5359400" cy="4692181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&amp; PSA Success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Rhys Evans Gibraltar Open Champion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Owain Taylor  x 3 Titles in Australia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Murphy claimed Monte Carlo &amp; Irish Opens.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World Rankings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</a:t>
            </a:r>
            <a:r>
              <a:rPr lang="en-GB" sz="13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Joel Makin – World Number 8</a:t>
            </a:r>
          </a:p>
          <a:p>
            <a:pPr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Rhys Evans – Career high World No 80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Multiple Welsh players competing inside the World Top 100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Representation &amp; Teams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</a:t>
            </a: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Senior Men’s &amp; Women’s teams retained places in Top Division at European Team Champs.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Junior squads achieved seeded finishes at European Team Champs.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Strong Masters Home International performances, incl. WO65 and WO35/40 Champions and multiple runner-up finishes.</a:t>
            </a:r>
          </a:p>
          <a:p>
            <a:pPr marL="0" indent="0" algn="ctr">
              <a:buNone/>
            </a:pPr>
            <a:endParaRPr lang="en-GB" b="1" dirty="0">
              <a:latin typeface="Aptos" panose="020B0004020202020204" pitchFamily="34" charset="0"/>
            </a:endParaRPr>
          </a:p>
          <a:p>
            <a:pPr lvl="5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645295-C248-723F-DDDA-E8AF3A806094}"/>
              </a:ext>
            </a:extLst>
          </p:cNvPr>
          <p:cNvSpPr txBox="1"/>
          <p:nvPr/>
        </p:nvSpPr>
        <p:spPr>
          <a:xfrm>
            <a:off x="6451602" y="1637499"/>
            <a:ext cx="471184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Pathway &amp; Player Development</a:t>
            </a:r>
          </a:p>
          <a:p>
            <a:endParaRPr lang="en-GB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 restructuring underway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 National Performance Coach appointed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Swansea added as a regional training venue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13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Player Support</a:t>
            </a:r>
          </a:p>
          <a:p>
            <a:endParaRPr lang="en-GB" sz="13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Sport Wales supported Strength &amp; Conditioning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Continued player profiling and performance monitoring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3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Focus on international competitiveness, depth &amp; sustainability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400" dirty="0"/>
          </a:p>
        </p:txBody>
      </p:sp>
      <p:pic>
        <p:nvPicPr>
          <p:cNvPr id="10" name="Picture 9" descr="A person holding a racket and a person holding a racket&#10;&#10;AI-generated content may be incorrect.">
            <a:extLst>
              <a:ext uri="{FF2B5EF4-FFF2-40B4-BE49-F238E27FC236}">
                <a16:creationId xmlns:a16="http://schemas.microsoft.com/office/drawing/2014/main" id="{FA397A52-CDE7-1269-52E3-C93EFCABD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60" y="4104640"/>
            <a:ext cx="5232339" cy="222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974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BF2C20-ECE7-4255-854D-3C31D37C9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AB9FD-C687-4D90-4F1A-2A3C023A1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Operations &amp; Performance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AEC5D-2ABA-1BCC-7360-40E0C8129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01" y="1620078"/>
            <a:ext cx="11358819" cy="47111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NUMBERS FROM 2025-2026</a:t>
            </a:r>
          </a:p>
          <a:p>
            <a:pPr marL="0" indent="0" algn="ctr">
              <a:buNone/>
            </a:pPr>
            <a:endParaRPr lang="en-GB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1,658 MEMBERS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lang="en-GB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33% Membership Growth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151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Welsh Junior Open Participants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64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 members from the Royal Welsh Show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World Ranking 8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Joel Makin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130 +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Children attended our Squash Wales Summer Camps</a:t>
            </a:r>
          </a:p>
          <a:p>
            <a:pPr marL="0" indent="0">
              <a:buNone/>
            </a:pP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09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459247-BDEB-20DD-23AA-102C7A000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61B11-6DD0-03ED-DFEC-8A96F85F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Motions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F2C82-1AE0-0D32-394F-271FFEAC5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01" y="1620078"/>
            <a:ext cx="5496499" cy="47111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motions received</a:t>
            </a:r>
          </a:p>
        </p:txBody>
      </p:sp>
    </p:spTree>
    <p:extLst>
      <p:ext uri="{BB962C8B-B14F-4D97-AF65-F5344CB8AC3E}">
        <p14:creationId xmlns:p14="http://schemas.microsoft.com/office/powerpoint/2010/main" val="1496999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62576-7D86-47EA-B950-86A70894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796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Oswald" panose="02000803000000000000" pitchFamily="2" charset="0"/>
              </a:rPr>
              <a:t>Any other business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74CD1F-B4F3-45B1-2E91-83C4D80BC9EC}"/>
              </a:ext>
            </a:extLst>
          </p:cNvPr>
          <p:cNvSpPr txBox="1"/>
          <p:nvPr/>
        </p:nvSpPr>
        <p:spPr>
          <a:xfrm>
            <a:off x="705678" y="2190296"/>
            <a:ext cx="7176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Any other competent business</a:t>
            </a:r>
          </a:p>
        </p:txBody>
      </p:sp>
      <p:pic>
        <p:nvPicPr>
          <p:cNvPr id="6" name="Graphic 5" descr="Question Mark with solid fill">
            <a:extLst>
              <a:ext uri="{FF2B5EF4-FFF2-40B4-BE49-F238E27FC236}">
                <a16:creationId xmlns:a16="http://schemas.microsoft.com/office/drawing/2014/main" id="{868FA82A-D380-A264-F75D-F34B06EF5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15047" y="2190296"/>
            <a:ext cx="2829339" cy="282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87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E2A8A-7EEB-445B-9047-784D3C94C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07033"/>
            <a:ext cx="9144000" cy="116121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  <a:t>Thank you for your time</a:t>
            </a:r>
            <a:b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</a:br>
            <a:b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</a:br>
            <a: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  <a:t>Date of Next AGM</a:t>
            </a:r>
            <a:b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</a:br>
            <a:r>
              <a:rPr lang="en-GB" dirty="0">
                <a:solidFill>
                  <a:srgbClr val="12252E"/>
                </a:solidFill>
                <a:latin typeface="Oswald" panose="02000803000000000000" pitchFamily="2" charset="0"/>
              </a:rPr>
              <a:t>04/10/27</a:t>
            </a:r>
          </a:p>
        </p:txBody>
      </p:sp>
    </p:spTree>
    <p:extLst>
      <p:ext uri="{BB962C8B-B14F-4D97-AF65-F5344CB8AC3E}">
        <p14:creationId xmlns:p14="http://schemas.microsoft.com/office/powerpoint/2010/main" val="4179146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575210-0e45-42e2-bf4d-d707cad620d1">
      <Terms xmlns="http://schemas.microsoft.com/office/infopath/2007/PartnerControls"/>
    </lcf76f155ced4ddcb4097134ff3c332f>
    <TaxCatchAll xmlns="450ea468-239a-499c-90cf-9676132db81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173928F5F8C44387D9BBC78AD75F7E" ma:contentTypeVersion="21" ma:contentTypeDescription="Create a new document." ma:contentTypeScope="" ma:versionID="6d0693c88bc1d2ebeb7c4a2313d35188">
  <xsd:schema xmlns:xsd="http://www.w3.org/2001/XMLSchema" xmlns:xs="http://www.w3.org/2001/XMLSchema" xmlns:p="http://schemas.microsoft.com/office/2006/metadata/properties" xmlns:ns2="450ea468-239a-499c-90cf-9676132db813" xmlns:ns3="36575210-0e45-42e2-bf4d-d707cad620d1" targetNamespace="http://schemas.microsoft.com/office/2006/metadata/properties" ma:root="true" ma:fieldsID="ae494ae48dec3a4fee030b8e683875e5" ns2:_="" ns3:_="">
    <xsd:import namespace="450ea468-239a-499c-90cf-9676132db813"/>
    <xsd:import namespace="36575210-0e45-42e2-bf4d-d707cad620d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ea468-239a-499c-90cf-9676132db81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a66c73b4-6955-4b5e-a0f2-b652aca39467}" ma:internalName="TaxCatchAll" ma:showField="CatchAllData" ma:web="450ea468-239a-499c-90cf-9676132db8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575210-0e45-42e2-bf4d-d707cad62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1141253-99f5-4f12-8db1-9442ea3e2d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5980A9-EE0E-4D54-8E28-93B330BA0BF9}">
  <ds:schemaRefs>
    <ds:schemaRef ds:uri="http://purl.org/dc/terms/"/>
    <ds:schemaRef ds:uri="http://schemas.openxmlformats.org/package/2006/metadata/core-properties"/>
    <ds:schemaRef ds:uri="fef1ed99-e41c-4281-b10c-dbd54530542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1795a8c1-b235-41b2-af06-0f580e1a2963"/>
    <ds:schemaRef ds:uri="http://www.w3.org/XML/1998/namespace"/>
    <ds:schemaRef ds:uri="36575210-0e45-42e2-bf4d-d707cad620d1"/>
    <ds:schemaRef ds:uri="450ea468-239a-499c-90cf-9676132db813"/>
  </ds:schemaRefs>
</ds:datastoreItem>
</file>

<file path=customXml/itemProps2.xml><?xml version="1.0" encoding="utf-8"?>
<ds:datastoreItem xmlns:ds="http://schemas.openxmlformats.org/officeDocument/2006/customXml" ds:itemID="{897D171A-2734-44F5-BCD8-959D1CAFB4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0ea468-239a-499c-90cf-9676132db813"/>
    <ds:schemaRef ds:uri="36575210-0e45-42e2-bf4d-d707cad620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5A96A9-4B88-4600-A9D7-B69A8459E8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11077</TotalTime>
  <Words>650</Words>
  <Application>Microsoft Office PowerPoint</Application>
  <PresentationFormat>Widescreen</PresentationFormat>
  <Paragraphs>197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Oswald</vt:lpstr>
      <vt:lpstr>Roboto</vt:lpstr>
      <vt:lpstr>Times New Roman</vt:lpstr>
      <vt:lpstr>Wingdings</vt:lpstr>
      <vt:lpstr>Office Theme</vt:lpstr>
      <vt:lpstr>Squash Wales AGM</vt:lpstr>
      <vt:lpstr>Zoom Guidance</vt:lpstr>
      <vt:lpstr>Agenda</vt:lpstr>
      <vt:lpstr>Finances</vt:lpstr>
      <vt:lpstr>Operations Report</vt:lpstr>
      <vt:lpstr>Operations Report</vt:lpstr>
      <vt:lpstr>Performance Report</vt:lpstr>
      <vt:lpstr>Operations &amp; Performance</vt:lpstr>
      <vt:lpstr>Motions</vt:lpstr>
      <vt:lpstr>Any other business</vt:lpstr>
      <vt:lpstr>Thank you for your time  Date of Next AGM 04/10/27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Kayleigh Fisher</dc:creator>
  <cp:lastModifiedBy>Russell Edwards</cp:lastModifiedBy>
  <cp:revision>8</cp:revision>
  <dcterms:created xsi:type="dcterms:W3CDTF">2021-07-13T14:54:49Z</dcterms:created>
  <dcterms:modified xsi:type="dcterms:W3CDTF">2026-10-02T08:43:30Z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0x010100B2173928F5F8C44387D9BBC78AD75F7E</vt:lpwstr>
  </property>
  <property fmtid="{D5CDD505-2E9C-101B-9397-08002B2CF9AE}" pid="3" name="MediaServiceImageTags">
    <vt:lpwstr/>
  </property>
</Properties>
</file>