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6" r:id="rId5"/>
    <p:sldId id="257" r:id="rId6"/>
    <p:sldId id="343" r:id="rId7"/>
    <p:sldId id="268" r:id="rId8"/>
    <p:sldId id="316" r:id="rId9"/>
    <p:sldId id="344" r:id="rId10"/>
    <p:sldId id="345" r:id="rId11"/>
    <p:sldId id="346" r:id="rId12"/>
    <p:sldId id="358" r:id="rId13"/>
    <p:sldId id="360" r:id="rId14"/>
    <p:sldId id="349" r:id="rId15"/>
    <p:sldId id="350" r:id="rId16"/>
    <p:sldId id="351" r:id="rId17"/>
    <p:sldId id="352" r:id="rId18"/>
    <p:sldId id="362" r:id="rId19"/>
    <p:sldId id="367" r:id="rId20"/>
    <p:sldId id="361" r:id="rId21"/>
    <p:sldId id="353" r:id="rId22"/>
    <p:sldId id="359" r:id="rId23"/>
    <p:sldId id="260" r:id="rId24"/>
  </p:sldIdLst>
  <p:sldSz cx="12192000" cy="6858000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5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A535D3-B8E2-4632-9B72-5B49A59323D9}" v="10" dt="2025-11-26T09:20:17.4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Evans" userId="ba797172-34c9-4200-8559-c25b6a5060d7" providerId="ADAL" clId="{DED084CC-7CF0-4124-870F-3940165FFB80}"/>
    <pc:docChg chg="undo custSel addSld delSld modSld sldOrd">
      <pc:chgData name="David Evans" userId="ba797172-34c9-4200-8559-c25b6a5060d7" providerId="ADAL" clId="{DED084CC-7CF0-4124-870F-3940165FFB80}" dt="2025-11-30T16:11:40.510" v="950" actId="20577"/>
      <pc:docMkLst>
        <pc:docMk/>
      </pc:docMkLst>
      <pc:sldChg chg="modSp mod">
        <pc:chgData name="David Evans" userId="ba797172-34c9-4200-8559-c25b6a5060d7" providerId="ADAL" clId="{DED084CC-7CF0-4124-870F-3940165FFB80}" dt="2025-11-30T16:11:40.510" v="950" actId="20577"/>
        <pc:sldMkLst>
          <pc:docMk/>
          <pc:sldMk cId="3774874998" sldId="256"/>
        </pc:sldMkLst>
        <pc:spChg chg="mod">
          <ac:chgData name="David Evans" userId="ba797172-34c9-4200-8559-c25b6a5060d7" providerId="ADAL" clId="{DED084CC-7CF0-4124-870F-3940165FFB80}" dt="2025-11-30T16:11:40.510" v="950" actId="20577"/>
          <ac:spMkLst>
            <pc:docMk/>
            <pc:sldMk cId="3774874998" sldId="256"/>
            <ac:spMk id="3" creationId="{57196DAB-7DF1-40F0-B52D-1145165B2911}"/>
          </ac:spMkLst>
        </pc:spChg>
      </pc:sldChg>
      <pc:sldChg chg="modSp mod">
        <pc:chgData name="David Evans" userId="ba797172-34c9-4200-8559-c25b6a5060d7" providerId="ADAL" clId="{DED084CC-7CF0-4124-870F-3940165FFB80}" dt="2025-11-14T09:14:39.468" v="208" actId="20577"/>
        <pc:sldMkLst>
          <pc:docMk/>
          <pc:sldMk cId="3559796342" sldId="344"/>
        </pc:sldMkLst>
        <pc:spChg chg="mod">
          <ac:chgData name="David Evans" userId="ba797172-34c9-4200-8559-c25b6a5060d7" providerId="ADAL" clId="{DED084CC-7CF0-4124-870F-3940165FFB80}" dt="2025-11-14T09:14:39.468" v="208" actId="20577"/>
          <ac:spMkLst>
            <pc:docMk/>
            <pc:sldMk cId="3559796342" sldId="344"/>
            <ac:spMk id="2" creationId="{77E71A56-A9CF-4D58-D136-73A7C4DC0202}"/>
          </ac:spMkLst>
        </pc:spChg>
      </pc:sldChg>
      <pc:sldChg chg="modSp mod">
        <pc:chgData name="David Evans" userId="ba797172-34c9-4200-8559-c25b6a5060d7" providerId="ADAL" clId="{DED084CC-7CF0-4124-870F-3940165FFB80}" dt="2025-11-14T09:14:59.474" v="219" actId="20577"/>
        <pc:sldMkLst>
          <pc:docMk/>
          <pc:sldMk cId="3754237642" sldId="346"/>
        </pc:sldMkLst>
        <pc:spChg chg="mod">
          <ac:chgData name="David Evans" userId="ba797172-34c9-4200-8559-c25b6a5060d7" providerId="ADAL" clId="{DED084CC-7CF0-4124-870F-3940165FFB80}" dt="2025-11-14T09:14:59.474" v="219" actId="20577"/>
          <ac:spMkLst>
            <pc:docMk/>
            <pc:sldMk cId="3754237642" sldId="346"/>
            <ac:spMk id="2" creationId="{B3202C04-479B-4E4C-5A7C-1F901A897FF1}"/>
          </ac:spMkLst>
        </pc:spChg>
      </pc:sldChg>
      <pc:sldChg chg="modSp mod">
        <pc:chgData name="David Evans" userId="ba797172-34c9-4200-8559-c25b6a5060d7" providerId="ADAL" clId="{DED084CC-7CF0-4124-870F-3940165FFB80}" dt="2025-11-27T14:03:08.774" v="618" actId="20577"/>
        <pc:sldMkLst>
          <pc:docMk/>
          <pc:sldMk cId="4146052500" sldId="349"/>
        </pc:sldMkLst>
        <pc:spChg chg="mod">
          <ac:chgData name="David Evans" userId="ba797172-34c9-4200-8559-c25b6a5060d7" providerId="ADAL" clId="{DED084CC-7CF0-4124-870F-3940165FFB80}" dt="2025-11-27T14:01:30.039" v="416" actId="20577"/>
          <ac:spMkLst>
            <pc:docMk/>
            <pc:sldMk cId="4146052500" sldId="349"/>
            <ac:spMk id="2" creationId="{F3F4DB83-444D-FE4D-B480-786151B3A568}"/>
          </ac:spMkLst>
        </pc:spChg>
        <pc:spChg chg="mod">
          <ac:chgData name="David Evans" userId="ba797172-34c9-4200-8559-c25b6a5060d7" providerId="ADAL" clId="{DED084CC-7CF0-4124-870F-3940165FFB80}" dt="2025-11-27T14:03:08.774" v="618" actId="20577"/>
          <ac:spMkLst>
            <pc:docMk/>
            <pc:sldMk cId="4146052500" sldId="349"/>
            <ac:spMk id="3" creationId="{1E04CEFD-073D-4B1B-C576-CAA4DA8B7E27}"/>
          </ac:spMkLst>
        </pc:spChg>
      </pc:sldChg>
      <pc:sldChg chg="modSp mod">
        <pc:chgData name="David Evans" userId="ba797172-34c9-4200-8559-c25b6a5060d7" providerId="ADAL" clId="{DED084CC-7CF0-4124-870F-3940165FFB80}" dt="2025-11-14T09:15:44.564" v="240" actId="20577"/>
        <pc:sldMkLst>
          <pc:docMk/>
          <pc:sldMk cId="3638033499" sldId="350"/>
        </pc:sldMkLst>
        <pc:spChg chg="mod">
          <ac:chgData name="David Evans" userId="ba797172-34c9-4200-8559-c25b6a5060d7" providerId="ADAL" clId="{DED084CC-7CF0-4124-870F-3940165FFB80}" dt="2025-11-14T09:15:44.564" v="240" actId="20577"/>
          <ac:spMkLst>
            <pc:docMk/>
            <pc:sldMk cId="3638033499" sldId="350"/>
            <ac:spMk id="2" creationId="{41370397-1723-C3CF-BB90-9C5DAF9B0CA7}"/>
          </ac:spMkLst>
        </pc:spChg>
      </pc:sldChg>
      <pc:sldChg chg="modSp mod">
        <pc:chgData name="David Evans" userId="ba797172-34c9-4200-8559-c25b6a5060d7" providerId="ADAL" clId="{DED084CC-7CF0-4124-870F-3940165FFB80}" dt="2025-11-27T14:03:46.950" v="729" actId="20577"/>
        <pc:sldMkLst>
          <pc:docMk/>
          <pc:sldMk cId="2092591147" sldId="351"/>
        </pc:sldMkLst>
        <pc:spChg chg="mod">
          <ac:chgData name="David Evans" userId="ba797172-34c9-4200-8559-c25b6a5060d7" providerId="ADAL" clId="{DED084CC-7CF0-4124-870F-3940165FFB80}" dt="2025-11-27T14:03:46.950" v="729" actId="20577"/>
          <ac:spMkLst>
            <pc:docMk/>
            <pc:sldMk cId="2092591147" sldId="351"/>
            <ac:spMk id="3" creationId="{5244B7C9-E5E6-BCEB-1B51-F1B735D437D0}"/>
          </ac:spMkLst>
        </pc:spChg>
      </pc:sldChg>
      <pc:sldChg chg="modSp mod">
        <pc:chgData name="David Evans" userId="ba797172-34c9-4200-8559-c25b6a5060d7" providerId="ADAL" clId="{DED084CC-7CF0-4124-870F-3940165FFB80}" dt="2025-11-27T14:23:30.678" v="758" actId="20577"/>
        <pc:sldMkLst>
          <pc:docMk/>
          <pc:sldMk cId="1134526850" sldId="353"/>
        </pc:sldMkLst>
        <pc:spChg chg="mod">
          <ac:chgData name="David Evans" userId="ba797172-34c9-4200-8559-c25b6a5060d7" providerId="ADAL" clId="{DED084CC-7CF0-4124-870F-3940165FFB80}" dt="2025-11-27T14:23:30.678" v="758" actId="20577"/>
          <ac:spMkLst>
            <pc:docMk/>
            <pc:sldMk cId="1134526850" sldId="353"/>
            <ac:spMk id="3" creationId="{83E440E6-CBF1-57C1-CC8A-79E8AE45FF75}"/>
          </ac:spMkLst>
        </pc:spChg>
      </pc:sldChg>
      <pc:sldChg chg="add ord">
        <pc:chgData name="David Evans" userId="ba797172-34c9-4200-8559-c25b6a5060d7" providerId="ADAL" clId="{DED084CC-7CF0-4124-870F-3940165FFB80}" dt="2025-11-27T14:05:00.338" v="733"/>
        <pc:sldMkLst>
          <pc:docMk/>
          <pc:sldMk cId="1279260842" sldId="359"/>
        </pc:sldMkLst>
      </pc:sldChg>
      <pc:sldChg chg="addSp modSp new mod ord">
        <pc:chgData name="David Evans" userId="ba797172-34c9-4200-8559-c25b6a5060d7" providerId="ADAL" clId="{DED084CC-7CF0-4124-870F-3940165FFB80}" dt="2025-11-14T11:02:46.757" v="358"/>
        <pc:sldMkLst>
          <pc:docMk/>
          <pc:sldMk cId="1614124150" sldId="360"/>
        </pc:sldMkLst>
        <pc:spChg chg="add mod">
          <ac:chgData name="David Evans" userId="ba797172-34c9-4200-8559-c25b6a5060d7" providerId="ADAL" clId="{DED084CC-7CF0-4124-870F-3940165FFB80}" dt="2025-11-14T10:59:07.856" v="343" actId="14100"/>
          <ac:spMkLst>
            <pc:docMk/>
            <pc:sldMk cId="1614124150" sldId="360"/>
            <ac:spMk id="3" creationId="{DE5430A8-825E-5B92-7E84-4D0E19E09FFF}"/>
          </ac:spMkLst>
        </pc:spChg>
        <pc:graphicFrameChg chg="add mod modGraphic">
          <ac:chgData name="David Evans" userId="ba797172-34c9-4200-8559-c25b6a5060d7" providerId="ADAL" clId="{DED084CC-7CF0-4124-870F-3940165FFB80}" dt="2025-11-14T11:02:20.569" v="355" actId="255"/>
          <ac:graphicFrameMkLst>
            <pc:docMk/>
            <pc:sldMk cId="1614124150" sldId="360"/>
            <ac:graphicFrameMk id="2" creationId="{25F4CCDD-A4CC-E302-22DF-F7726C62B439}"/>
          </ac:graphicFrameMkLst>
        </pc:graphicFrameChg>
      </pc:sldChg>
      <pc:sldChg chg="modSp add mod ord">
        <pc:chgData name="David Evans" userId="ba797172-34c9-4200-8559-c25b6a5060d7" providerId="ADAL" clId="{DED084CC-7CF0-4124-870F-3940165FFB80}" dt="2025-11-28T09:17:44.023" v="903"/>
        <pc:sldMkLst>
          <pc:docMk/>
          <pc:sldMk cId="1916407201" sldId="361"/>
        </pc:sldMkLst>
        <pc:spChg chg="mod">
          <ac:chgData name="David Evans" userId="ba797172-34c9-4200-8559-c25b6a5060d7" providerId="ADAL" clId="{DED084CC-7CF0-4124-870F-3940165FFB80}" dt="2025-11-28T09:17:03.168" v="893" actId="20577"/>
          <ac:spMkLst>
            <pc:docMk/>
            <pc:sldMk cId="1916407201" sldId="361"/>
            <ac:spMk id="3" creationId="{2521C724-1275-6A30-703C-B704F43CD4EE}"/>
          </ac:spMkLst>
        </pc:spChg>
      </pc:sldChg>
      <pc:sldChg chg="modSp add del mod ord setBg">
        <pc:chgData name="David Evans" userId="ba797172-34c9-4200-8559-c25b6a5060d7" providerId="ADAL" clId="{DED084CC-7CF0-4124-870F-3940165FFB80}" dt="2025-11-28T09:17:25.818" v="899"/>
        <pc:sldMkLst>
          <pc:docMk/>
          <pc:sldMk cId="4020680621" sldId="362"/>
        </pc:sldMkLst>
        <pc:spChg chg="mod">
          <ac:chgData name="David Evans" userId="ba797172-34c9-4200-8559-c25b6a5060d7" providerId="ADAL" clId="{DED084CC-7CF0-4124-870F-3940165FFB80}" dt="2025-11-19T11:52:35.240" v="374" actId="33524"/>
          <ac:spMkLst>
            <pc:docMk/>
            <pc:sldMk cId="4020680621" sldId="362"/>
            <ac:spMk id="2" creationId="{662000D2-C455-EFB7-F23C-C8C0C80FA3FE}"/>
          </ac:spMkLst>
        </pc:spChg>
        <pc:spChg chg="mod">
          <ac:chgData name="David Evans" userId="ba797172-34c9-4200-8559-c25b6a5060d7" providerId="ADAL" clId="{DED084CC-7CF0-4124-870F-3940165FFB80}" dt="2025-11-27T14:04:30.483" v="731" actId="20577"/>
          <ac:spMkLst>
            <pc:docMk/>
            <pc:sldMk cId="4020680621" sldId="362"/>
            <ac:spMk id="3" creationId="{4CBB0580-FEAE-EF61-9A8C-CCCEF380B001}"/>
          </ac:spMkLst>
        </pc:spChg>
      </pc:sldChg>
      <pc:sldChg chg="modSp add mod ord">
        <pc:chgData name="David Evans" userId="ba797172-34c9-4200-8559-c25b6a5060d7" providerId="ADAL" clId="{DED084CC-7CF0-4124-870F-3940165FFB80}" dt="2025-11-28T09:17:32.054" v="901"/>
        <pc:sldMkLst>
          <pc:docMk/>
          <pc:sldMk cId="2601447478" sldId="367"/>
        </pc:sldMkLst>
        <pc:spChg chg="mod">
          <ac:chgData name="David Evans" userId="ba797172-34c9-4200-8559-c25b6a5060d7" providerId="ADAL" clId="{DED084CC-7CF0-4124-870F-3940165FFB80}" dt="2025-11-28T09:17:13.430" v="897" actId="20577"/>
          <ac:spMkLst>
            <pc:docMk/>
            <pc:sldMk cId="2601447478" sldId="367"/>
            <ac:spMk id="3" creationId="{43E52060-5874-F3B1-F0DF-E153CA8BA5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5559" cy="50283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1"/>
            <a:ext cx="2985559" cy="50283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A91F4D05-49D7-4BA3-A720-4D2656B8CC5C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6" y="4823034"/>
            <a:ext cx="5511800" cy="3946118"/>
          </a:xfrm>
          <a:prstGeom prst="rect">
            <a:avLst/>
          </a:prstGeom>
        </p:spPr>
        <p:txBody>
          <a:bodyPr vert="horz" lIns="96625" tIns="48312" rIns="96625" bIns="4831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9" cy="50283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9" cy="50283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CA4D16B4-C34B-4531-A3F2-6D0A289237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8909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4D16B4-C34B-4531-A3F2-6D0A289237D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7172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E1B12-66CF-B0C1-6C77-76586429F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A214E2-C443-9487-A222-27474779B6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B53D82-135C-D1EE-8E51-0D8FE8C62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9B9A97-D27E-651E-B052-BFD591423A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D16B4-C34B-4531-A3F2-6D0A289237D1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87548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585D8-EFAC-7C69-8291-F43AAF29B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53AA92-F14B-7CFB-34F8-D859D7BF9B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6939AB-8675-0AD7-8A90-C682E7FDBB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2C943-F678-29AA-B04D-01FF3868C8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D16B4-C34B-4531-A3F2-6D0A289237D1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78832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6B1AC-98D6-0B38-911D-97139EA60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892EC9-4A1B-53F3-8AC5-C9A97158C2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85A4AA-6146-201F-DB84-64EA023CE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145586-1EB9-EED7-DB73-674DE20603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D16B4-C34B-4531-A3F2-6D0A289237D1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91317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801C7-9CE4-E6A9-F5E4-DCC390354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A45F2-8F72-2E0C-F3C6-FF4AB068BC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2FC6B9-ACD4-8D9C-FC11-FC57C9C1C6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057448-E73B-FA2C-0D2D-71F8C73649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4D16B4-C34B-4531-A3F2-6D0A289237D1}" type="slidenum">
              <a:rPr lang="en-GB" smtClean="0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50450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E1B12-66CF-B0C1-6C77-76586429F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A214E2-C443-9487-A222-27474779B6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B53D82-135C-D1EE-8E51-0D8FE8C62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9B9A97-D27E-651E-B052-BFD591423A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4D16B4-C34B-4531-A3F2-6D0A289237D1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754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4D16B4-C34B-4531-A3F2-6D0A289237D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1090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69175-C39D-8674-1F5C-56B3A762C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C9EAD8-8D07-917D-7E67-346D851BF4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C70F0D-DEEF-A870-3AA7-F0D9D6B42C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CC398E-BA49-4BCE-2689-9EED52E331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4D16B4-C34B-4531-A3F2-6D0A289237D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264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D51DB-6328-CD5D-FE1C-8A2BB86C6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2C0E27-F877-2C17-9BCE-61A8318AB5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30F050-CFB9-6EDB-158D-C3C2ADF3EC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3998B5-B174-56BD-2A26-5146663A1A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4D16B4-C34B-4531-A3F2-6D0A289237D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9865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A11AA-478F-FD0C-567F-BDBC5587A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5EACC8-A758-D62C-0119-49B3C98021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B55F6D-E8D0-E4C8-AF09-B9E3FDB188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4AD64-D562-1B94-27AA-106557BCEC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4D16B4-C34B-4531-A3F2-6D0A289237D1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5124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DCEF7-EE97-0DAA-2DCB-925B99B92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4C5C99-3F72-6EF0-12C3-18AEF626EC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87FA81-1E1E-F072-6EE5-8AB47DA20B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650AF4-AD3A-D5CE-460D-164ED5FCEA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4D16B4-C34B-4531-A3F2-6D0A289237D1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6590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D53D7-CA2E-166E-8BAD-0CFDA0339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F6795C-32C8-E724-BFC2-4EC2A55B8B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3831EF-E42E-5F6D-6EC5-887CD18BB0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F3BF5-A201-1873-8D80-1314BF30D4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4D16B4-C34B-4531-A3F2-6D0A289237D1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4052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BBDFE-1617-2A4E-4462-183EDCB0E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572AAC-21CA-5475-4756-9B46BC2337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3B9558-33AA-9E44-9652-68C5F5B54F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614A71-75FC-A433-C76E-52A41064E9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4D16B4-C34B-4531-A3F2-6D0A289237D1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773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78B3D-A1FC-C954-8BE2-305877D9F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ADCDEF-1D71-278F-0E71-306DAFF54F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553AFE-A7DB-CF0F-24FB-88B3EEF7C1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61240E-4C7B-AE2E-708E-7949394E9E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4D16B4-C34B-4531-A3F2-6D0A289237D1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848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ADD1B-A1EA-4244-98F3-D4DBC286E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70496-7D9D-4C62-841C-A3F4094B97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560C0-6F3D-4A69-9B05-61A775721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166CE-1C4A-41C5-9C9F-9F216CF04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59344-F21D-4267-81E1-7916165BE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9629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2E363-979F-4A8B-8EE5-4C8DC330A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F5D08E-753C-4536-97EA-D734C14DC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97B61-7068-4301-AC99-352071CC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65241-811A-4268-AA27-BF29B6CD9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94FDB2-5891-4AF9-A473-F446D6CB1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7772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B1F487-59A5-411B-91B6-269B0FC621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292DD3-68E2-4780-971C-51487BDA2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1A366-6A07-44BA-B57A-09ED2C652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ACF28-DDEB-4699-AC53-D90F2755E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EE4BC-853E-4C56-80F3-9172EAB6A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4386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7BFE9-B889-4975-B456-F83AE156B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B63D1-D2A5-4895-B68F-61868D20E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407E9-60BB-48F2-BFA5-7C25EAD02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43FBC-3AF1-4DC1-85EC-DF8BC6F5D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9FD0C-B430-4F94-84AB-E94A44A4A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839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76114-6576-48B6-A2AE-9C63CB9A5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727986-2B17-4158-99AF-01E928718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F341C-6681-45DF-9762-8A2D76629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5F844-3E2A-4F85-BEF1-4DB4C3DD4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63BCB-EFA8-4926-9AEB-356F3ED46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4736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C7A0C-2CAB-40C8-8B30-275D28586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0DD45-0639-4293-AE01-F23CD7804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3F6B8B-5705-4966-BA10-B0C6B29B5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725299-6160-4916-839E-AC66EE32B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59945A-574C-4A57-A628-73998CA97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D7528-9280-4A05-AE65-04CB50C40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807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64CAE-2C27-4F6D-B989-4492F5095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964AE-CAB8-4085-90D6-CD7B6F86C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67FAAA-7641-466C-8EEB-2B4D5964A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ED9A7B-CC01-4123-94B6-A1DBAD453A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779D19-AF23-4304-B141-5FF02FA457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AEBC9E-0661-405C-BD50-CAFE93CC3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7406C2-6C79-49BD-B110-32140ECE4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F36D5F-D90D-4593-8221-446DFB4EB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974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DC70C-125F-4B8A-8874-B02FCD573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A74548-7A82-4DD8-85D4-5F8B54036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421358-6423-4AC1-A62E-20F5BE480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901350-C2A3-4D9D-85B0-0932B0675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0663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EB90A3-F9D5-46E3-945D-23C808B46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C0CA7A-0DCD-41FD-A85F-B50D7670F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CD46CF-4AF7-4917-9E40-29E8D0F63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030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42342-845A-42C0-A931-52BAE409A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DF207-D14B-4999-8711-43708F1A2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D31B6-E930-418A-BA58-ABCE74980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F5D35C-097E-4A77-93B6-633582500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8451F0-E1BA-4DDB-9500-FCF00AC52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18385-5815-4939-BBC7-4D5813CD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05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55CB9-BC6C-401C-8770-E74D3667F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886AC6-517C-427B-A0A0-D6E02F7316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AF21F1-682D-41B7-9881-E977B1731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4DB1D-5BBE-471C-AD71-73B13E77E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D317DF-F42D-4D95-BE14-A4FFA86FD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4367E-499B-4D31-BC45-E0AA6771C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507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9AF598-8373-4F6F-8E65-92355B9D2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63EF1-487A-4ECE-8F94-51686A044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1803-35F4-487A-B99F-C4243EB162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82D5B-9BAD-4A59-83AE-A67FA05EA1C7}" type="datetimeFigureOut">
              <a:rPr lang="en-GB" smtClean="0"/>
              <a:t>30/11/2025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41066-B647-452F-A4BC-549ACD87FE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7DA14-F660-4B82-B418-A57A52044B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9064F-0A82-454D-8164-8D3BD4BF14C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7167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7196DAB-7DF1-40F0-B52D-1145165B2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9919"/>
            <a:ext cx="6155094" cy="3648270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Roboto" panose="02000000000000000000" pitchFamily="2" charset="0"/>
                <a:ea typeface="Roboto" panose="02000000000000000000" pitchFamily="2" charset="0"/>
              </a:rPr>
              <a:t>SOUTH WALES LEAGUE RESTRUCTURE</a:t>
            </a:r>
          </a:p>
          <a:p>
            <a:r>
              <a:rPr lang="en-GB" sz="3200" b="1" dirty="0">
                <a:latin typeface="Roboto" panose="02000000000000000000" pitchFamily="2" charset="0"/>
                <a:ea typeface="Roboto" panose="02000000000000000000" pitchFamily="2" charset="0"/>
              </a:rPr>
              <a:t>Protecting the Future of League Squash</a:t>
            </a:r>
          </a:p>
          <a:p>
            <a:r>
              <a:rPr lang="en-GB" sz="3200" b="1" dirty="0">
                <a:latin typeface="Roboto" panose="02000000000000000000" pitchFamily="2" charset="0"/>
                <a:ea typeface="Roboto" panose="02000000000000000000" pitchFamily="2" charset="0"/>
              </a:rPr>
              <a:t>Presented by Squash Wales</a:t>
            </a:r>
          </a:p>
          <a:p>
            <a:endParaRPr lang="en-GB" sz="320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en-GB" sz="320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Richard  Bennett  Squash Wales Director and Chair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Nick Edwards  League Manager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Phil Brailey Liaison Director 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David Evans Head of Performance &amp; Participation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Russell </a:t>
            </a:r>
            <a:r>
              <a:rPr lang="en-GB" sz="200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Edwards Office &amp; Business Manager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Tom Rosser Membership &amp; Club Engagement Officer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  <a:p>
            <a:endParaRPr lang="en-GB" sz="3200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874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5F4CCDD-A4CC-E302-22DF-F7726C62B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750627"/>
              </p:ext>
            </p:extLst>
          </p:nvPr>
        </p:nvGraphicFramePr>
        <p:xfrm>
          <a:off x="223520" y="670560"/>
          <a:ext cx="11653521" cy="5953765"/>
        </p:xfrm>
        <a:graphic>
          <a:graphicData uri="http://schemas.openxmlformats.org/drawingml/2006/table">
            <a:tbl>
              <a:tblPr firstRow="1" firstCol="1" bandRow="1"/>
              <a:tblGrid>
                <a:gridCol w="2766071">
                  <a:extLst>
                    <a:ext uri="{9D8B030D-6E8A-4147-A177-3AD203B41FA5}">
                      <a16:colId xmlns:a16="http://schemas.microsoft.com/office/drawing/2014/main" val="3067512910"/>
                    </a:ext>
                  </a:extLst>
                </a:gridCol>
                <a:gridCol w="2740748">
                  <a:extLst>
                    <a:ext uri="{9D8B030D-6E8A-4147-A177-3AD203B41FA5}">
                      <a16:colId xmlns:a16="http://schemas.microsoft.com/office/drawing/2014/main" val="1627498506"/>
                    </a:ext>
                  </a:extLst>
                </a:gridCol>
                <a:gridCol w="3471701">
                  <a:extLst>
                    <a:ext uri="{9D8B030D-6E8A-4147-A177-3AD203B41FA5}">
                      <a16:colId xmlns:a16="http://schemas.microsoft.com/office/drawing/2014/main" val="1287610607"/>
                    </a:ext>
                  </a:extLst>
                </a:gridCol>
                <a:gridCol w="2675001">
                  <a:extLst>
                    <a:ext uri="{9D8B030D-6E8A-4147-A177-3AD203B41FA5}">
                      <a16:colId xmlns:a16="http://schemas.microsoft.com/office/drawing/2014/main" val="3351838409"/>
                    </a:ext>
                  </a:extLst>
                </a:gridCol>
              </a:tblGrid>
              <a:tr h="93607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Southeast League</a:t>
                      </a:r>
                      <a:endParaRPr lang="en-GB" sz="20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Southwest League</a:t>
                      </a:r>
                      <a:endParaRPr lang="en-GB" sz="20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Pembrokeshire League</a:t>
                      </a:r>
                      <a:endParaRPr lang="en-GB" sz="20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334993"/>
                  </a:ext>
                </a:extLst>
              </a:tr>
              <a:tr h="45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Abergavenny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Old Penarthians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Bridgend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Cardigan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578861"/>
                  </a:ext>
                </a:extLst>
              </a:tr>
              <a:tr h="45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Caldicot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Penybont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DL Swansea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Fishguard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0342484"/>
                  </a:ext>
                </a:extLst>
              </a:tr>
              <a:tr h="45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Cardiff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Rhiwbina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Hirwaun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Meads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9085834"/>
                  </a:ext>
                </a:extLst>
              </a:tr>
              <a:tr h="45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Cardiff Medics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Risca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Merthyr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Narberth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9870649"/>
                  </a:ext>
                </a:extLst>
              </a:tr>
              <a:tr h="45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Cardiff University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St Mellons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Llandeilo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Pembroke Bush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389315"/>
                  </a:ext>
                </a:extLst>
              </a:tr>
              <a:tr h="45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Cowbridge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UHW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Llanelli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Carmarthen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795550"/>
                  </a:ext>
                </a:extLst>
              </a:tr>
              <a:tr h="45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DL Cardiff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Vale (Llandaff)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Llanelli Leisure Centre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Teifi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741052"/>
                  </a:ext>
                </a:extLst>
              </a:tr>
              <a:tr h="45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Llanishen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Maesteg</a:t>
                      </a:r>
                      <a:endParaRPr lang="en-GB" sz="20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021863"/>
                  </a:ext>
                </a:extLst>
              </a:tr>
              <a:tr h="45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Llantrisant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Pontardawe</a:t>
                      </a:r>
                      <a:endParaRPr lang="en-GB" sz="20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3451641"/>
                  </a:ext>
                </a:extLst>
              </a:tr>
              <a:tr h="45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Monmouth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Porthcawl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254624"/>
                  </a:ext>
                </a:extLst>
              </a:tr>
              <a:tr h="456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Newport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Swansea LTSC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042447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DE5430A8-825E-5B92-7E84-4D0E19E09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3738" y="26971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124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8F1CF-0135-127E-C552-E1BC9CF4A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4DB83-444D-FE4D-B480-786151B3A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Hub Venue 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4CEFD-073D-4B1B-C576-CAA4DA8B7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4506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Roboto" panose="02000000000000000000" pitchFamily="2" charset="0"/>
                <a:ea typeface="Roboto" panose="02000000000000000000" pitchFamily="2" charset="0"/>
              </a:rPr>
              <a:t>Addressing travel challenges </a:t>
            </a: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Where travel exceeds 40 miles:</a:t>
            </a:r>
          </a:p>
          <a:p>
            <a:pPr marL="0" indent="0">
              <a:buNone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Teams may play at a centrally located hub – (Newport as hub venue for Southeast)</a:t>
            </a:r>
            <a:endParaRPr lang="en-GB" sz="240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Both teams to agree to using the Hub venue prior to start of season &amp; inform the League Manager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052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E77146-A20E-73B8-C73E-32446F873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70397-1723-C3CF-BB90-9C5DAF9B0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Benefits of the Restructure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4219E-F1E2-29C3-1C17-60488D4DA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450678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3200" b="1" dirty="0">
                <a:latin typeface="Roboto" panose="02000000000000000000" pitchFamily="2" charset="0"/>
                <a:ea typeface="Roboto" panose="02000000000000000000" pitchFamily="2" charset="0"/>
              </a:rPr>
              <a:t>More competitive matches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b="1" dirty="0">
                <a:latin typeface="Roboto" panose="02000000000000000000" pitchFamily="2" charset="0"/>
                <a:ea typeface="Roboto" panose="02000000000000000000" pitchFamily="2" charset="0"/>
              </a:rPr>
              <a:t>Better balance between travel and participation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b="1" dirty="0">
                <a:latin typeface="Roboto" panose="02000000000000000000" pitchFamily="2" charset="0"/>
                <a:ea typeface="Roboto" panose="02000000000000000000" pitchFamily="2" charset="0"/>
              </a:rPr>
              <a:t>Increased fixture reliability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b="1" dirty="0">
                <a:latin typeface="Roboto" panose="02000000000000000000" pitchFamily="2" charset="0"/>
                <a:ea typeface="Roboto" panose="02000000000000000000" pitchFamily="2" charset="0"/>
              </a:rPr>
              <a:t>Opportunity to grow club engagement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b="1" dirty="0">
                <a:latin typeface="Roboto" panose="02000000000000000000" pitchFamily="2" charset="0"/>
                <a:ea typeface="Roboto" panose="02000000000000000000" pitchFamily="2" charset="0"/>
              </a:rPr>
              <a:t>Greater long-term sustainability</a:t>
            </a: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033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D33278-5434-ECAB-771E-4E1ADC1F6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0BD71-BFD1-C747-1114-E659E6D60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What Happens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4B7C9-E5E6-BCEB-1B51-F1B735D43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450678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Squash Wales to answer any questions on the new structure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New structure finalised December 2025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Implementation begins January 2026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591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19648C-991A-7B22-24A7-B521F5463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455EB-2074-F340-BDAC-8F06AF1CB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Looking Ahead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7CC09-2D0B-ABF6-5755-D3244A1C8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45067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 algn="ctr">
              <a:buNone/>
            </a:pPr>
            <a:r>
              <a:rPr lang="en-GB" sz="3200" b="1" dirty="0">
                <a:latin typeface="Roboto" panose="02000000000000000000" pitchFamily="2" charset="0"/>
                <a:ea typeface="Roboto" panose="02000000000000000000" pitchFamily="2" charset="0"/>
              </a:rPr>
              <a:t>Our Goal is Simple –</a:t>
            </a:r>
          </a:p>
          <a:p>
            <a:pPr marL="0" indent="0">
              <a:buNone/>
            </a:pPr>
            <a:endParaRPr lang="en-GB" sz="320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To make sure league squash in Wales not only survives but thrives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320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04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3A50C6-9237-81CF-41AB-6237CCABB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000D2-C455-EFB7-F23C-C8C0C80FA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  <a:latin typeface="Oswald" panose="02000803000000000000" pitchFamily="2" charset="0"/>
              </a:rPr>
              <a:t>Timelines and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B0580-FEAE-EF61-9A8C-CCCEF380B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450678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B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Timelines for submission of data regarding:- </a:t>
            </a: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Numbers of teams per club</a:t>
            </a:r>
          </a:p>
          <a:p>
            <a:pPr lvl="1"/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Home nights</a:t>
            </a:r>
          </a:p>
          <a:p>
            <a:pPr lvl="1"/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Ranking lists</a:t>
            </a:r>
          </a:p>
          <a:p>
            <a:pPr lvl="1"/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Other data</a:t>
            </a:r>
          </a:p>
          <a:p>
            <a:pPr marL="457200" lvl="1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Will be sent to  Club Leads in the next few days</a:t>
            </a: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It is important for clubs to adhere to the  timelines if we are to have Spring 2026  ready for Jan 12</a:t>
            </a:r>
            <a:r>
              <a:rPr lang="en-GB" sz="2400" baseline="30000" dirty="0">
                <a:latin typeface="Roboto" panose="02000000000000000000" pitchFamily="2" charset="0"/>
                <a:ea typeface="Roboto" panose="02000000000000000000" pitchFamily="2" charset="0"/>
              </a:rPr>
              <a:t>th</a:t>
            </a: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680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8E0A87-9AE4-F12B-C286-8BE230301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EA22B-019B-8701-8614-C8B30383D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  <a:latin typeface="Oswald" panose="02000803000000000000" pitchFamily="2" charset="0"/>
              </a:rPr>
              <a:t>Process for Setting Up Spring 2026 Leagues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52060-5874-F3B1-F0DF-E153CA8BA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5187820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Premier Promotion/Relegation algorithms  as per League Constitution &amp; Rules  will be applied  using Winter 2025 results for South Central 1and West Central 1, with two teams relegated from Premier 2.</a:t>
            </a:r>
          </a:p>
          <a:p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Teams in East Central, West Central and South Central then reallocated  into the new Southwest and Southeast Regions based on average Squash Level of top 5 players per team</a:t>
            </a:r>
          </a:p>
          <a:p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Meads and Carmarthen teams incorporated into Pembrokeshire Leagues.</a:t>
            </a: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447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05CA96-8D19-017B-7118-C3DEB715E2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778C2-035A-EB24-CF4D-0299FD080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  <a:latin typeface="Oswald" panose="02000803000000000000" pitchFamily="2" charset="0"/>
              </a:rPr>
              <a:t>End of Spring 2026 Leagues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1C724-1275-6A30-703C-B704F43CD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5187820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Promotion/Relegation  between  Premier One and Premier Two to remain as now, but with two teams relegated/promoted not three</a:t>
            </a:r>
          </a:p>
          <a:p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Winners of  new Southwest and Southeast Regions promoted to Premier Two</a:t>
            </a:r>
          </a:p>
          <a:p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Bottom two teams of Premier two relegated</a:t>
            </a:r>
          </a:p>
          <a:p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Feeder and lower leagues algorithms used as now.</a:t>
            </a: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4072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EE4B7E-9801-2B0E-3F5D-8800C93E5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886EC-3B17-F47C-0826-28A2DC132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  <a:latin typeface="Oswald" panose="02000803000000000000" pitchFamily="2" charset="0"/>
              </a:rPr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440E6-CBF1-57C1-CC8A-79E8AE45F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45067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Thank you for your time, input, and continued commitment to Squash Wales</a:t>
            </a:r>
          </a:p>
          <a:p>
            <a:pPr marL="0" indent="0">
              <a:buNone/>
            </a:pPr>
            <a:endParaRPr lang="en-GB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Any Questions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526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3A50C6-9237-81CF-41AB-6237CCABB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000D2-C455-EFB7-F23C-C8C0C80FA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  <a:latin typeface="Oswald" panose="02000803000000000000" pitchFamily="2" charset="0"/>
              </a:rPr>
              <a:t>Moment of Honesty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B0580-FEAE-EF61-9A8C-CCCEF380B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45067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We know that change is not always easy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This may mean some sacrifices in convenience, comfort or routine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But sometimes, we have to make those sacrifices for the greater good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For growth, for sustainability, and most importantly, for the survival of league squash itself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This is about building a strong, competitive, and thriving future for squash in South Wales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Please keep that in mind</a:t>
            </a:r>
          </a:p>
          <a:p>
            <a:pPr marL="0" indent="0">
              <a:buNone/>
            </a:pPr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3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26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62576-7D86-47EA-B950-86A708947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12252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Why We Are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CADBA-D98E-4DA5-8546-A913C25F8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3520" y="2133600"/>
            <a:ext cx="9860280" cy="3820160"/>
          </a:xfrm>
        </p:spPr>
        <p:txBody>
          <a:bodyPr>
            <a:normAutofit/>
          </a:bodyPr>
          <a:lstStyle/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Concerns raised by East &amp; West region clubs</a:t>
            </a:r>
          </a:p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Fear that league squash is in </a:t>
            </a: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decline</a:t>
            </a:r>
          </a:p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Squash Wales committed to finding a </a:t>
            </a: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sustainable solution</a:t>
            </a:r>
          </a:p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Aim: </a:t>
            </a: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Protect, strengthen, and grow </a:t>
            </a:r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league squash in Wales</a:t>
            </a:r>
          </a:p>
        </p:txBody>
      </p:sp>
    </p:spTree>
    <p:extLst>
      <p:ext uri="{BB962C8B-B14F-4D97-AF65-F5344CB8AC3E}">
        <p14:creationId xmlns:p14="http://schemas.microsoft.com/office/powerpoint/2010/main" val="3169697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E2A8A-7EEB-445B-9047-784D3C94C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58355"/>
            <a:ext cx="9144000" cy="1161210"/>
          </a:xfrm>
        </p:spPr>
        <p:txBody>
          <a:bodyPr/>
          <a:lstStyle/>
          <a:p>
            <a:r>
              <a:rPr lang="en-GB" dirty="0">
                <a:solidFill>
                  <a:srgbClr val="12252E"/>
                </a:solidFill>
                <a:latin typeface="Oswald" panose="02000803000000000000" pitchFamily="2" charset="0"/>
              </a:rPr>
              <a:t>Close and end of Meeting </a:t>
            </a:r>
          </a:p>
        </p:txBody>
      </p:sp>
    </p:spTree>
    <p:extLst>
      <p:ext uri="{BB962C8B-B14F-4D97-AF65-F5344CB8AC3E}">
        <p14:creationId xmlns:p14="http://schemas.microsoft.com/office/powerpoint/2010/main" val="4179146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62576-7D86-47EA-B950-86A708947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12252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Consultation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CADBA-D98E-4DA5-8546-A913C25F8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0" y="1825625"/>
            <a:ext cx="683768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Survey sent out to all Club Leads in South Wales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Asked for Club feedback on: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Current League Structure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Competition levels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Travel and fixture issues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Ideas for improvement</a:t>
            </a: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Overwhelming response: </a:t>
            </a:r>
            <a:r>
              <a:rPr lang="en-GB" sz="3200" b="1" dirty="0">
                <a:latin typeface="Roboto" panose="02000000000000000000" pitchFamily="2" charset="0"/>
                <a:ea typeface="Roboto" panose="02000000000000000000" pitchFamily="2" charset="0"/>
              </a:rPr>
              <a:t>CHANGE IS NEEDED</a:t>
            </a:r>
          </a:p>
        </p:txBody>
      </p:sp>
    </p:spTree>
    <p:extLst>
      <p:ext uri="{BB962C8B-B14F-4D97-AF65-F5344CB8AC3E}">
        <p14:creationId xmlns:p14="http://schemas.microsoft.com/office/powerpoint/2010/main" val="3911885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62576-7D86-47EA-B950-86A708947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 Listened And We Heard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CADBA-D98E-4DA5-8546-A913C25F8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7420"/>
            <a:ext cx="10961450" cy="3797560"/>
          </a:xfrm>
        </p:spPr>
        <p:txBody>
          <a:bodyPr>
            <a:normAutofit fontScale="77500" lnSpcReduction="20000"/>
          </a:bodyPr>
          <a:lstStyle/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Widespread dissatisfaction with the current structure</a:t>
            </a:r>
          </a:p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Too many non-competitive matches</a:t>
            </a:r>
          </a:p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Travel distances and fixture fulfilment are major concerns</a:t>
            </a:r>
          </a:p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Too few fixtures in the season</a:t>
            </a:r>
          </a:p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Recognised decline in competitive squash</a:t>
            </a:r>
          </a:p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Broad support for restructuring</a:t>
            </a:r>
          </a:p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Acknowledgement that travel might increase slightly</a:t>
            </a:r>
          </a:p>
          <a:p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0421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62576-7D86-47EA-B950-86A708947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CADBA-D98E-4DA5-8546-A913C25F8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4506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If nothing changes, we risk: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Losing East &amp; West Leagues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Declining player engagement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Roboto" panose="02000000000000000000" pitchFamily="2" charset="0"/>
                <a:ea typeface="Roboto" panose="02000000000000000000" pitchFamily="2" charset="0"/>
              </a:rPr>
              <a:t>Fewer competitive opportunities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GB" sz="2400" b="1" dirty="0">
                <a:latin typeface="Roboto" panose="02000000000000000000" pitchFamily="2" charset="0"/>
                <a:ea typeface="Roboto" panose="02000000000000000000" pitchFamily="2" charset="0"/>
              </a:rPr>
              <a:t>By acting now, we can: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b="1" dirty="0">
                <a:latin typeface="Roboto" panose="02000000000000000000" pitchFamily="2" charset="0"/>
                <a:ea typeface="Roboto" panose="02000000000000000000" pitchFamily="2" charset="0"/>
              </a:rPr>
              <a:t>Rebuild competition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b="1" dirty="0">
                <a:latin typeface="Roboto" panose="02000000000000000000" pitchFamily="2" charset="0"/>
                <a:ea typeface="Roboto" panose="02000000000000000000" pitchFamily="2" charset="0"/>
              </a:rPr>
              <a:t>Strengthen participation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b="1" dirty="0">
                <a:latin typeface="Roboto" panose="02000000000000000000" pitchFamily="2" charset="0"/>
                <a:ea typeface="Roboto" panose="02000000000000000000" pitchFamily="2" charset="0"/>
              </a:rPr>
              <a:t>Secure the sports future in South Wales</a:t>
            </a:r>
          </a:p>
        </p:txBody>
      </p:sp>
    </p:spTree>
    <p:extLst>
      <p:ext uri="{BB962C8B-B14F-4D97-AF65-F5344CB8AC3E}">
        <p14:creationId xmlns:p14="http://schemas.microsoft.com/office/powerpoint/2010/main" val="132519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5E5463-63DC-9341-AB86-138ABB558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71A56-A9CF-4D58-D136-73A7C4DC0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Squash Wales Commitment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8AFEF-1238-33BC-C632-A4C0B4B38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45067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Protect the future of league squash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Build a structure that’s fair, competitive, and sustainable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Listen to clubs – before, during and after change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Continue to review and adapt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796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696FA3-2EA2-9F09-E328-28370C327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EDE1B-FC38-490F-DEB9-448F46645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Implementation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1D205-E255-3811-B6E8-EFFE267C0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45067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January 2026 – New league structure begins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Post season consultation – Gather club feedback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September 2026 – Adjustments &amp; refinements applied</a:t>
            </a:r>
          </a:p>
          <a:p>
            <a:pPr marL="0" indent="0">
              <a:buNone/>
            </a:pPr>
            <a:endParaRPr lang="en-GB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787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42AD4F-A78D-61D7-6E50-F7875B2FC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02C04-479B-4E4C-5A7C-1F901A897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6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League Restructure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46331-1046-3189-E799-8AECD1A69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180"/>
            <a:ext cx="10961450" cy="4506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Roboto" panose="02000000000000000000" pitchFamily="2" charset="0"/>
                <a:ea typeface="Roboto" panose="02000000000000000000" pitchFamily="2" charset="0"/>
              </a:rPr>
              <a:t>New League Model</a:t>
            </a: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Southeast League (East &amp; South Central combined)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Southwest League (Redefined West Central)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000" dirty="0">
                <a:latin typeface="Roboto" panose="02000000000000000000" pitchFamily="2" charset="0"/>
                <a:ea typeface="Roboto" panose="02000000000000000000" pitchFamily="2" charset="0"/>
              </a:rPr>
              <a:t>Pembrokeshire League (Retained &amp; reshaped)</a:t>
            </a:r>
          </a:p>
          <a:p>
            <a:pPr marL="0" indent="0">
              <a:buNone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GB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237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867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540CE43-AA2F-E979-361F-E8399E11D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E3605C-A408-227B-435E-138FAC1E68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721445" cy="664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617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173928F5F8C44387D9BBC78AD75F7E" ma:contentTypeVersion="21" ma:contentTypeDescription="Create a new document." ma:contentTypeScope="" ma:versionID="8550c0faccdb30adf46c2b569ce47b13">
  <xsd:schema xmlns:xsd="http://www.w3.org/2001/XMLSchema" xmlns:xs="http://www.w3.org/2001/XMLSchema" xmlns:p="http://schemas.microsoft.com/office/2006/metadata/properties" xmlns:ns2="450ea468-239a-499c-90cf-9676132db813" xmlns:ns3="36575210-0e45-42e2-bf4d-d707cad620d1" targetNamespace="http://schemas.microsoft.com/office/2006/metadata/properties" ma:root="true" ma:fieldsID="23d8fe4321d73ac7d3d84aa29aab440e" ns2:_="" ns3:_="">
    <xsd:import namespace="450ea468-239a-499c-90cf-9676132db813"/>
    <xsd:import namespace="36575210-0e45-42e2-bf4d-d707cad620d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0ea468-239a-499c-90cf-9676132db81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25" nillable="true" ma:displayName="Taxonomy Catch All Column" ma:hidden="true" ma:list="{a66c73b4-6955-4b5e-a0f2-b652aca39467}" ma:internalName="TaxCatchAll" ma:showField="CatchAllData" ma:web="450ea468-239a-499c-90cf-9676132db8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575210-0e45-42e2-bf4d-d707cad620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c1141253-99f5-4f12-8db1-9442ea3e2d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575210-0e45-42e2-bf4d-d707cad620d1">
      <Terms xmlns="http://schemas.microsoft.com/office/infopath/2007/PartnerControls"/>
    </lcf76f155ced4ddcb4097134ff3c332f>
    <TaxCatchAll xmlns="450ea468-239a-499c-90cf-9676132db81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81DE03-AD39-4BD4-8A4C-E3E5308B39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0ea468-239a-499c-90cf-9676132db813"/>
    <ds:schemaRef ds:uri="36575210-0e45-42e2-bf4d-d707cad620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5980A9-EE0E-4D54-8E28-93B330BA0BF9}">
  <ds:schemaRefs>
    <ds:schemaRef ds:uri="http://www.w3.org/XML/1998/namespace"/>
    <ds:schemaRef ds:uri="fef1ed99-e41c-4281-b10c-dbd545305420"/>
    <ds:schemaRef ds:uri="1795a8c1-b235-41b2-af06-0f580e1a2963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terms/"/>
    <ds:schemaRef ds:uri="36575210-0e45-42e2-bf4d-d707cad620d1"/>
    <ds:schemaRef ds:uri="450ea468-239a-499c-90cf-9676132db813"/>
  </ds:schemaRefs>
</ds:datastoreItem>
</file>

<file path=customXml/itemProps3.xml><?xml version="1.0" encoding="utf-8"?>
<ds:datastoreItem xmlns:ds="http://schemas.openxmlformats.org/officeDocument/2006/customXml" ds:itemID="{3F5A96A9-4B88-4600-A9D7-B69A8459E8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769</Words>
  <Application>Microsoft Office PowerPoint</Application>
  <PresentationFormat>Widescreen</PresentationFormat>
  <Paragraphs>253</Paragraphs>
  <Slides>20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Oswald</vt:lpstr>
      <vt:lpstr>Roboto</vt:lpstr>
      <vt:lpstr>Wingdings</vt:lpstr>
      <vt:lpstr>Office Theme</vt:lpstr>
      <vt:lpstr>PowerPoint Presentation</vt:lpstr>
      <vt:lpstr>Why We Are Here</vt:lpstr>
      <vt:lpstr>The Consultation Process</vt:lpstr>
      <vt:lpstr>We Listened And We Heard</vt:lpstr>
      <vt:lpstr>The Reality</vt:lpstr>
      <vt:lpstr>Squash Wales Commitment</vt:lpstr>
      <vt:lpstr>Implementation Timeline</vt:lpstr>
      <vt:lpstr>League Restructure</vt:lpstr>
      <vt:lpstr>PowerPoint Presentation</vt:lpstr>
      <vt:lpstr>PowerPoint Presentation</vt:lpstr>
      <vt:lpstr> Hub Venue Option</vt:lpstr>
      <vt:lpstr>Benefits of the Restructure</vt:lpstr>
      <vt:lpstr>What Happens Next</vt:lpstr>
      <vt:lpstr>Looking Ahead</vt:lpstr>
      <vt:lpstr>Timelines and Actions</vt:lpstr>
      <vt:lpstr>Process for Setting Up Spring 2026 Leagues</vt:lpstr>
      <vt:lpstr>End of Spring 2026 Leagues </vt:lpstr>
      <vt:lpstr>Thank You</vt:lpstr>
      <vt:lpstr>Moment of Honesty</vt:lpstr>
      <vt:lpstr>Close and end of Meeting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Kayleigh Fisher</dc:creator>
  <cp:lastModifiedBy>David Evans</cp:lastModifiedBy>
  <cp:revision>30</cp:revision>
  <cp:lastPrinted>2023-07-03T08:34:43Z</cp:lastPrinted>
  <dcterms:created xsi:type="dcterms:W3CDTF">2021-07-13T14:54:49Z</dcterms:created>
  <dcterms:modified xsi:type="dcterms:W3CDTF">2025-11-30T16:11:42Z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0x010100B2173928F5F8C44387D9BBC78AD75F7E</vt:lpwstr>
  </property>
  <property fmtid="{D5CDD505-2E9C-101B-9397-08002B2CF9AE}" pid="3" name="MediaServiceImageTags">
    <vt:lpwstr/>
  </property>
</Properties>
</file>