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84" r:id="rId7"/>
    <p:sldId id="283" r:id="rId8"/>
    <p:sldId id="298" r:id="rId9"/>
    <p:sldId id="288" r:id="rId10"/>
    <p:sldId id="300" r:id="rId11"/>
    <p:sldId id="297" r:id="rId12"/>
    <p:sldId id="26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78F426-E053-4F39-89D0-A249FF8AD086}" v="53" dt="2025-10-06T07:19:18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57" d="100"/>
          <a:sy n="57" d="100"/>
        </p:scale>
        <p:origin x="6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ell Edwards" userId="b659cff1-61e9-40dc-a00a-a1b70490e020" providerId="ADAL" clId="{6C8FC48C-8182-48F6-B907-213224980DEE}"/>
    <pc:docChg chg="undo custSel addSld modSld">
      <pc:chgData name="Russell Edwards" userId="b659cff1-61e9-40dc-a00a-a1b70490e020" providerId="ADAL" clId="{6C8FC48C-8182-48F6-B907-213224980DEE}" dt="2025-10-06T07:19:26.864" v="887" actId="14100"/>
      <pc:docMkLst>
        <pc:docMk/>
      </pc:docMkLst>
      <pc:sldChg chg="modSp mod">
        <pc:chgData name="Russell Edwards" userId="b659cff1-61e9-40dc-a00a-a1b70490e020" providerId="ADAL" clId="{6C8FC48C-8182-48F6-B907-213224980DEE}" dt="2025-09-25T06:18:33.378" v="3" actId="20577"/>
        <pc:sldMkLst>
          <pc:docMk/>
          <pc:sldMk cId="3774874998" sldId="256"/>
        </pc:sldMkLst>
        <pc:spChg chg="mod">
          <ac:chgData name="Russell Edwards" userId="b659cff1-61e9-40dc-a00a-a1b70490e020" providerId="ADAL" clId="{6C8FC48C-8182-48F6-B907-213224980DEE}" dt="2025-09-25T06:18:33.378" v="3" actId="20577"/>
          <ac:spMkLst>
            <pc:docMk/>
            <pc:sldMk cId="3774874998" sldId="256"/>
            <ac:spMk id="3" creationId="{57196DAB-7DF1-40F0-B52D-1145165B2911}"/>
          </ac:spMkLst>
        </pc:spChg>
      </pc:sldChg>
      <pc:sldChg chg="modSp mod">
        <pc:chgData name="Russell Edwards" userId="b659cff1-61e9-40dc-a00a-a1b70490e020" providerId="ADAL" clId="{6C8FC48C-8182-48F6-B907-213224980DEE}" dt="2025-09-25T06:30:18.619" v="269" actId="20577"/>
        <pc:sldMkLst>
          <pc:docMk/>
          <pc:sldMk cId="4179146541" sldId="260"/>
        </pc:sldMkLst>
        <pc:spChg chg="mod">
          <ac:chgData name="Russell Edwards" userId="b659cff1-61e9-40dc-a00a-a1b70490e020" providerId="ADAL" clId="{6C8FC48C-8182-48F6-B907-213224980DEE}" dt="2025-09-25T06:30:18.619" v="269" actId="20577"/>
          <ac:spMkLst>
            <pc:docMk/>
            <pc:sldMk cId="4179146541" sldId="260"/>
            <ac:spMk id="2" creationId="{4BDE2A8A-7EEB-445B-9047-784D3C94C7C2}"/>
          </ac:spMkLst>
        </pc:spChg>
      </pc:sldChg>
      <pc:sldChg chg="addSp delSp modSp mod">
        <pc:chgData name="Russell Edwards" userId="b659cff1-61e9-40dc-a00a-a1b70490e020" providerId="ADAL" clId="{6C8FC48C-8182-48F6-B907-213224980DEE}" dt="2025-09-30T10:49:39.922" v="850" actId="1076"/>
        <pc:sldMkLst>
          <pc:docMk/>
          <pc:sldMk cId="213942922" sldId="283"/>
        </pc:sldMkLst>
        <pc:spChg chg="add mod">
          <ac:chgData name="Russell Edwards" userId="b659cff1-61e9-40dc-a00a-a1b70490e020" providerId="ADAL" clId="{6C8FC48C-8182-48F6-B907-213224980DEE}" dt="2025-09-29T08:37:11.663" v="566" actId="255"/>
          <ac:spMkLst>
            <pc:docMk/>
            <pc:sldMk cId="213942922" sldId="283"/>
            <ac:spMk id="3" creationId="{0825815E-F2BC-9C03-E7BF-0BB091E37F34}"/>
          </ac:spMkLst>
        </pc:spChg>
        <pc:spChg chg="mod">
          <ac:chgData name="Russell Edwards" userId="b659cff1-61e9-40dc-a00a-a1b70490e020" providerId="ADAL" clId="{6C8FC48C-8182-48F6-B907-213224980DEE}" dt="2025-09-25T06:19:41.806" v="19" actId="20577"/>
          <ac:spMkLst>
            <pc:docMk/>
            <pc:sldMk cId="213942922" sldId="283"/>
            <ac:spMk id="8" creationId="{45FD7F17-17E4-046A-119E-03AE6F29174A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12" creationId="{DC0ED1B2-B23A-2615-C58B-41888575B9B7}"/>
          </ac:spMkLst>
        </pc:spChg>
        <pc:spChg chg="mod">
          <ac:chgData name="Russell Edwards" userId="b659cff1-61e9-40dc-a00a-a1b70490e020" providerId="ADAL" clId="{6C8FC48C-8182-48F6-B907-213224980DEE}" dt="2025-09-25T06:19:57.365" v="33" actId="20577"/>
          <ac:spMkLst>
            <pc:docMk/>
            <pc:sldMk cId="213942922" sldId="283"/>
            <ac:spMk id="16" creationId="{804878DF-EC13-61EF-9890-5C28D5378858}"/>
          </ac:spMkLst>
        </pc:spChg>
        <pc:spChg chg="mod">
          <ac:chgData name="Russell Edwards" userId="b659cff1-61e9-40dc-a00a-a1b70490e020" providerId="ADAL" clId="{6C8FC48C-8182-48F6-B907-213224980DEE}" dt="2025-09-25T06:20:07.751" v="37" actId="20577"/>
          <ac:spMkLst>
            <pc:docMk/>
            <pc:sldMk cId="213942922" sldId="283"/>
            <ac:spMk id="18" creationId="{EB3639DD-90F5-4028-2601-CC210A85638A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20" creationId="{56E16667-D066-FDB4-C4C9-1A8DDFE5C9FA}"/>
          </ac:spMkLst>
        </pc:spChg>
        <pc:spChg chg="mod">
          <ac:chgData name="Russell Edwards" userId="b659cff1-61e9-40dc-a00a-a1b70490e020" providerId="ADAL" clId="{6C8FC48C-8182-48F6-B907-213224980DEE}" dt="2025-09-25T06:20:58.214" v="72" actId="20577"/>
          <ac:spMkLst>
            <pc:docMk/>
            <pc:sldMk cId="213942922" sldId="283"/>
            <ac:spMk id="22" creationId="{AB108540-2A4E-A10F-715F-BDD562692D61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23" creationId="{381CA307-66F4-AD7F-350D-011DADCD832C}"/>
          </ac:spMkLst>
        </pc:spChg>
        <pc:spChg chg="mod">
          <ac:chgData name="Russell Edwards" userId="b659cff1-61e9-40dc-a00a-a1b70490e020" providerId="ADAL" clId="{6C8FC48C-8182-48F6-B907-213224980DEE}" dt="2025-09-25T06:21:00.217" v="74" actId="20577"/>
          <ac:spMkLst>
            <pc:docMk/>
            <pc:sldMk cId="213942922" sldId="283"/>
            <ac:spMk id="24" creationId="{FC5D1241-7E77-07BB-4C17-42825A34A484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26" creationId="{351168A0-40FA-9330-63A6-5265375C3A08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27" creationId="{7E30244C-E92D-7674-8C52-39160638B27D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28" creationId="{765177E3-7623-51B2-0376-376D34B14E2E}"/>
          </ac:spMkLst>
        </pc:spChg>
        <pc:spChg chg="mod">
          <ac:chgData name="Russell Edwards" userId="b659cff1-61e9-40dc-a00a-a1b70490e020" providerId="ADAL" clId="{6C8FC48C-8182-48F6-B907-213224980DEE}" dt="2025-09-25T06:20:52" v="65" actId="20577"/>
          <ac:spMkLst>
            <pc:docMk/>
            <pc:sldMk cId="213942922" sldId="283"/>
            <ac:spMk id="30" creationId="{E2670A49-A0B1-1A32-FF6E-9B248CFC0A08}"/>
          </ac:spMkLst>
        </pc:spChg>
        <pc:spChg chg="mod">
          <ac:chgData name="Russell Edwards" userId="b659cff1-61e9-40dc-a00a-a1b70490e020" providerId="ADAL" clId="{6C8FC48C-8182-48F6-B907-213224980DEE}" dt="2025-09-25T06:21:48.704" v="88" actId="20577"/>
          <ac:spMkLst>
            <pc:docMk/>
            <pc:sldMk cId="213942922" sldId="283"/>
            <ac:spMk id="34" creationId="{EBD74398-4951-DD75-D0C8-791941C2B4F1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35" creationId="{81905237-11DF-3D8F-ECFD-041D83CD72BF}"/>
          </ac:spMkLst>
        </pc:spChg>
        <pc:spChg chg="mod">
          <ac:chgData name="Russell Edwards" userId="b659cff1-61e9-40dc-a00a-a1b70490e020" providerId="ADAL" clId="{6C8FC48C-8182-48F6-B907-213224980DEE}" dt="2025-09-25T06:21:55.941" v="90" actId="20577"/>
          <ac:spMkLst>
            <pc:docMk/>
            <pc:sldMk cId="213942922" sldId="283"/>
            <ac:spMk id="36" creationId="{6A0498F5-1693-315C-23BD-F754FD68A91E}"/>
          </ac:spMkLst>
        </pc:spChg>
        <pc:spChg chg="add mod">
          <ac:chgData name="Russell Edwards" userId="b659cff1-61e9-40dc-a00a-a1b70490e020" providerId="ADAL" clId="{6C8FC48C-8182-48F6-B907-213224980DEE}" dt="2025-09-30T10:49:39.922" v="850" actId="1076"/>
          <ac:spMkLst>
            <pc:docMk/>
            <pc:sldMk cId="213942922" sldId="283"/>
            <ac:spMk id="39" creationId="{9596DA00-C434-94E8-A1FA-3E69140CEF83}"/>
          </ac:spMkLst>
        </pc:spChg>
        <pc:spChg chg="mod">
          <ac:chgData name="Russell Edwards" userId="b659cff1-61e9-40dc-a00a-a1b70490e020" providerId="ADAL" clId="{6C8FC48C-8182-48F6-B907-213224980DEE}" dt="2025-09-25T06:22:18.006" v="103" actId="20577"/>
          <ac:spMkLst>
            <pc:docMk/>
            <pc:sldMk cId="213942922" sldId="283"/>
            <ac:spMk id="40" creationId="{86344679-70B5-A3FE-D7B0-3FBFD3897A92}"/>
          </ac:spMkLst>
        </pc:spChg>
        <pc:spChg chg="mod">
          <ac:chgData name="Russell Edwards" userId="b659cff1-61e9-40dc-a00a-a1b70490e020" providerId="ADAL" clId="{6C8FC48C-8182-48F6-B907-213224980DEE}" dt="2025-09-25T06:22:04.796" v="91" actId="6549"/>
          <ac:spMkLst>
            <pc:docMk/>
            <pc:sldMk cId="213942922" sldId="283"/>
            <ac:spMk id="41" creationId="{78D57BB2-C9C0-751F-84F0-D23BAB6FCB2C}"/>
          </ac:spMkLst>
        </pc:spChg>
        <pc:spChg chg="mod">
          <ac:chgData name="Russell Edwards" userId="b659cff1-61e9-40dc-a00a-a1b70490e020" providerId="ADAL" clId="{6C8FC48C-8182-48F6-B907-213224980DEE}" dt="2025-09-25T06:22:24.943" v="105" actId="20577"/>
          <ac:spMkLst>
            <pc:docMk/>
            <pc:sldMk cId="213942922" sldId="283"/>
            <ac:spMk id="42" creationId="{F850A587-6067-B9C9-6C89-7B04F5AD6B97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44" creationId="{256EAE91-58E7-960C-7728-D1B2C6B6E297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45" creationId="{DA6E56D5-852F-730C-A6DC-C9C262D540A2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49" creationId="{08E88ADE-5FCD-CD90-FBC1-2A2865975D89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52" creationId="{124C4C0B-72DA-EBAC-7B79-61AE09A5493E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55" creationId="{3405573B-66A6-A495-B5DB-87CC74F0722D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56" creationId="{79DA92CD-4A1E-6FE8-F2EC-6DCDAE3491E3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57" creationId="{F79B9BA0-FABA-CD7A-A84D-7B64AD1069D2}"/>
          </ac:spMkLst>
        </pc:spChg>
        <pc:spChg chg="mod">
          <ac:chgData name="Russell Edwards" userId="b659cff1-61e9-40dc-a00a-a1b70490e020" providerId="ADAL" clId="{6C8FC48C-8182-48F6-B907-213224980DEE}" dt="2025-09-25T06:24:49.582" v="137" actId="20577"/>
          <ac:spMkLst>
            <pc:docMk/>
            <pc:sldMk cId="213942922" sldId="283"/>
            <ac:spMk id="58" creationId="{97ADA4A9-3E93-2F12-28B3-D745CA862534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59" creationId="{0807CD5A-54C6-DB07-151A-D827A4200928}"/>
          </ac:spMkLst>
        </pc:spChg>
        <pc:spChg chg="mod">
          <ac:chgData name="Russell Edwards" userId="b659cff1-61e9-40dc-a00a-a1b70490e020" providerId="ADAL" clId="{6C8FC48C-8182-48F6-B907-213224980DEE}" dt="2025-09-25T06:29:28.220" v="265" actId="33524"/>
          <ac:spMkLst>
            <pc:docMk/>
            <pc:sldMk cId="213942922" sldId="283"/>
            <ac:spMk id="60" creationId="{3FEBA499-84B3-4A50-D82E-1C98E9A94E0A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62" creationId="{5C842867-0B42-BFA5-563A-BE2FF298F119}"/>
          </ac:spMkLst>
        </pc:spChg>
        <pc:spChg chg="mod">
          <ac:chgData name="Russell Edwards" userId="b659cff1-61e9-40dc-a00a-a1b70490e020" providerId="ADAL" clId="{6C8FC48C-8182-48F6-B907-213224980DEE}" dt="2025-09-25T06:25:10.081" v="151" actId="20577"/>
          <ac:spMkLst>
            <pc:docMk/>
            <pc:sldMk cId="213942922" sldId="283"/>
            <ac:spMk id="64" creationId="{E8A12098-5CF8-E8D2-418D-56BCB1E4BFF0}"/>
          </ac:spMkLst>
        </pc:spChg>
        <pc:spChg chg="mod">
          <ac:chgData name="Russell Edwards" userId="b659cff1-61e9-40dc-a00a-a1b70490e020" providerId="ADAL" clId="{6C8FC48C-8182-48F6-B907-213224980DEE}" dt="2025-09-25T06:25:24.714" v="159" actId="20577"/>
          <ac:spMkLst>
            <pc:docMk/>
            <pc:sldMk cId="213942922" sldId="283"/>
            <ac:spMk id="68" creationId="{BF9F29F4-63B2-33D0-F97E-5C335ECCB4B4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70" creationId="{82E32464-069B-9841-4842-3CE4E4C1581C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72" creationId="{317E6ACA-0962-107C-EC3A-E7C26EA9B0E7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73" creationId="{466B4A7C-A45B-0FA6-416F-3ADAA4FB2591}"/>
          </ac:spMkLst>
        </pc:spChg>
        <pc:spChg chg="mod">
          <ac:chgData name="Russell Edwards" userId="b659cff1-61e9-40dc-a00a-a1b70490e020" providerId="ADAL" clId="{6C8FC48C-8182-48F6-B907-213224980DEE}" dt="2025-09-25T06:25:54.924" v="168" actId="20577"/>
          <ac:spMkLst>
            <pc:docMk/>
            <pc:sldMk cId="213942922" sldId="283"/>
            <ac:spMk id="74" creationId="{7C7304E2-6DAB-1F42-3C98-CE59EF00B4A2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75" creationId="{2BFF978D-2E21-5D4B-2BBA-AEAE4A496099}"/>
          </ac:spMkLst>
        </pc:spChg>
        <pc:spChg chg="mod">
          <ac:chgData name="Russell Edwards" userId="b659cff1-61e9-40dc-a00a-a1b70490e020" providerId="ADAL" clId="{6C8FC48C-8182-48F6-B907-213224980DEE}" dt="2025-09-25T06:26:00.097" v="171" actId="20577"/>
          <ac:spMkLst>
            <pc:docMk/>
            <pc:sldMk cId="213942922" sldId="283"/>
            <ac:spMk id="76" creationId="{1AB84F5C-BD9D-8E85-65FD-1405BB956437}"/>
          </ac:spMkLst>
        </pc:spChg>
        <pc:spChg chg="mod">
          <ac:chgData name="Russell Edwards" userId="b659cff1-61e9-40dc-a00a-a1b70490e020" providerId="ADAL" clId="{6C8FC48C-8182-48F6-B907-213224980DEE}" dt="2025-09-25T06:27:11.403" v="201" actId="20577"/>
          <ac:spMkLst>
            <pc:docMk/>
            <pc:sldMk cId="213942922" sldId="283"/>
            <ac:spMk id="77" creationId="{5A6693E9-DF7E-D3DC-6A53-36F885E19D11}"/>
          </ac:spMkLst>
        </pc:spChg>
        <pc:spChg chg="mod">
          <ac:chgData name="Russell Edwards" userId="b659cff1-61e9-40dc-a00a-a1b70490e020" providerId="ADAL" clId="{6C8FC48C-8182-48F6-B907-213224980DEE}" dt="2025-09-25T06:27:44.969" v="216" actId="20577"/>
          <ac:spMkLst>
            <pc:docMk/>
            <pc:sldMk cId="213942922" sldId="283"/>
            <ac:spMk id="80" creationId="{02D8FE73-3A24-608C-0D55-97D87FF09476}"/>
          </ac:spMkLst>
        </pc:spChg>
        <pc:spChg chg="mod">
          <ac:chgData name="Russell Edwards" userId="b659cff1-61e9-40dc-a00a-a1b70490e020" providerId="ADAL" clId="{6C8FC48C-8182-48F6-B907-213224980DEE}" dt="2025-09-25T06:28:40.370" v="247" actId="1076"/>
          <ac:spMkLst>
            <pc:docMk/>
            <pc:sldMk cId="213942922" sldId="283"/>
            <ac:spMk id="81" creationId="{BADD186B-2711-E02E-C52E-AB2645E77A04}"/>
          </ac:spMkLst>
        </pc:spChg>
        <pc:spChg chg="mod">
          <ac:chgData name="Russell Edwards" userId="b659cff1-61e9-40dc-a00a-a1b70490e020" providerId="ADAL" clId="{6C8FC48C-8182-48F6-B907-213224980DEE}" dt="2025-09-25T06:27:52.334" v="219" actId="20577"/>
          <ac:spMkLst>
            <pc:docMk/>
            <pc:sldMk cId="213942922" sldId="283"/>
            <ac:spMk id="82" creationId="{600E52F8-6F4E-BF3B-4DF6-F9D2DB4F3A58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84" creationId="{3FE556C3-0B57-FA88-A765-E3652208FD75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86" creationId="{EB484DF5-489B-624B-8DD9-C43CDFD6D452}"/>
          </ac:spMkLst>
        </pc:spChg>
        <pc:spChg chg="mod">
          <ac:chgData name="Russell Edwards" userId="b659cff1-61e9-40dc-a00a-a1b70490e020" providerId="ADAL" clId="{6C8FC48C-8182-48F6-B907-213224980DEE}" dt="2025-09-25T06:28:14.616" v="231" actId="20577"/>
          <ac:spMkLst>
            <pc:docMk/>
            <pc:sldMk cId="213942922" sldId="283"/>
            <ac:spMk id="88" creationId="{BA755E75-89CB-5DF4-1845-9F3F3AB91170}"/>
          </ac:spMkLst>
        </pc:spChg>
        <pc:spChg chg="mod">
          <ac:chgData name="Russell Edwards" userId="b659cff1-61e9-40dc-a00a-a1b70490e020" providerId="ADAL" clId="{6C8FC48C-8182-48F6-B907-213224980DEE}" dt="2025-09-30T10:48:10.818" v="832" actId="1076"/>
          <ac:spMkLst>
            <pc:docMk/>
            <pc:sldMk cId="213942922" sldId="283"/>
            <ac:spMk id="91" creationId="{32DA966B-3E96-262D-2985-F6165BFFEB9E}"/>
          </ac:spMkLst>
        </pc:spChg>
        <pc:spChg chg="mod">
          <ac:chgData name="Russell Edwards" userId="b659cff1-61e9-40dc-a00a-a1b70490e020" providerId="ADAL" clId="{6C8FC48C-8182-48F6-B907-213224980DEE}" dt="2025-09-30T10:48:47.910" v="844" actId="20577"/>
          <ac:spMkLst>
            <pc:docMk/>
            <pc:sldMk cId="213942922" sldId="283"/>
            <ac:spMk id="92" creationId="{BC775BBE-961A-F199-86D6-3B64288D3161}"/>
          </ac:spMkLst>
        </pc:spChg>
        <pc:spChg chg="mod">
          <ac:chgData name="Russell Edwards" userId="b659cff1-61e9-40dc-a00a-a1b70490e020" providerId="ADAL" clId="{6C8FC48C-8182-48F6-B907-213224980DEE}" dt="2025-09-30T10:49:01.556" v="847" actId="20577"/>
          <ac:spMkLst>
            <pc:docMk/>
            <pc:sldMk cId="213942922" sldId="283"/>
            <ac:spMk id="94" creationId="{A675D353-4DE7-0D04-C979-D4CD08B8BAA5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100" creationId="{0052CB51-E0E7-74E2-4923-3F15E6EFAB94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101" creationId="{F18A41F0-698D-569C-1E21-50107B7416F8}"/>
          </ac:spMkLst>
        </pc:spChg>
        <pc:spChg chg="mod">
          <ac:chgData name="Russell Edwards" userId="b659cff1-61e9-40dc-a00a-a1b70490e020" providerId="ADAL" clId="{6C8FC48C-8182-48F6-B907-213224980DEE}" dt="2025-09-25T06:29:13.569" v="264" actId="20577"/>
          <ac:spMkLst>
            <pc:docMk/>
            <pc:sldMk cId="213942922" sldId="283"/>
            <ac:spMk id="103" creationId="{BF205B3E-74E5-93E5-A9A7-A8F2A7BE7E05}"/>
          </ac:spMkLst>
        </pc:spChg>
        <pc:spChg chg="mod">
          <ac:chgData name="Russell Edwards" userId="b659cff1-61e9-40dc-a00a-a1b70490e020" providerId="ADAL" clId="{6C8FC48C-8182-48F6-B907-213224980DEE}" dt="2025-09-29T08:34:31.808" v="536" actId="1076"/>
          <ac:spMkLst>
            <pc:docMk/>
            <pc:sldMk cId="213942922" sldId="283"/>
            <ac:spMk id="104" creationId="{427B0713-E70A-87D1-E608-6DA3676F8FF1}"/>
          </ac:spMkLst>
        </pc:spChg>
        <pc:spChg chg="add mod">
          <ac:chgData name="Russell Edwards" userId="b659cff1-61e9-40dc-a00a-a1b70490e020" providerId="ADAL" clId="{6C8FC48C-8182-48F6-B907-213224980DEE}" dt="2025-09-30T10:47:16.960" v="824" actId="1076"/>
          <ac:spMkLst>
            <pc:docMk/>
            <pc:sldMk cId="213942922" sldId="283"/>
            <ac:spMk id="106" creationId="{13BB2A75-54A5-4D2F-20B9-45356CCC3C5C}"/>
          </ac:spMkLst>
        </pc:spChg>
        <pc:spChg chg="add mod">
          <ac:chgData name="Russell Edwards" userId="b659cff1-61e9-40dc-a00a-a1b70490e020" providerId="ADAL" clId="{6C8FC48C-8182-48F6-B907-213224980DEE}" dt="2025-09-30T10:47:58.874" v="831" actId="1076"/>
          <ac:spMkLst>
            <pc:docMk/>
            <pc:sldMk cId="213942922" sldId="283"/>
            <ac:spMk id="107" creationId="{9D331EAF-3D0B-964C-656B-D48E7838A605}"/>
          </ac:spMkLst>
        </pc:spChg>
      </pc:sldChg>
      <pc:sldChg chg="modSp mod">
        <pc:chgData name="Russell Edwards" userId="b659cff1-61e9-40dc-a00a-a1b70490e020" providerId="ADAL" clId="{6C8FC48C-8182-48F6-B907-213224980DEE}" dt="2025-09-25T06:18:43.812" v="5" actId="20577"/>
        <pc:sldMkLst>
          <pc:docMk/>
          <pc:sldMk cId="4087364209" sldId="284"/>
        </pc:sldMkLst>
        <pc:spChg chg="mod">
          <ac:chgData name="Russell Edwards" userId="b659cff1-61e9-40dc-a00a-a1b70490e020" providerId="ADAL" clId="{6C8FC48C-8182-48F6-B907-213224980DEE}" dt="2025-09-25T06:18:43.812" v="5" actId="20577"/>
          <ac:spMkLst>
            <pc:docMk/>
            <pc:sldMk cId="4087364209" sldId="284"/>
            <ac:spMk id="4" creationId="{C3ED8DD2-A78A-4F29-BB4E-B17959E71353}"/>
          </ac:spMkLst>
        </pc:spChg>
      </pc:sldChg>
      <pc:sldChg chg="addSp delSp modSp mod">
        <pc:chgData name="Russell Edwards" userId="b659cff1-61e9-40dc-a00a-a1b70490e020" providerId="ADAL" clId="{6C8FC48C-8182-48F6-B907-213224980DEE}" dt="2025-09-29T08:53:31.311" v="735" actId="1076"/>
        <pc:sldMkLst>
          <pc:docMk/>
          <pc:sldMk cId="2839266405" sldId="288"/>
        </pc:sldMkLst>
        <pc:spChg chg="mod">
          <ac:chgData name="Russell Edwards" userId="b659cff1-61e9-40dc-a00a-a1b70490e020" providerId="ADAL" clId="{6C8FC48C-8182-48F6-B907-213224980DEE}" dt="2025-09-29T08:50:56.471" v="696" actId="21"/>
          <ac:spMkLst>
            <pc:docMk/>
            <pc:sldMk cId="2839266405" sldId="288"/>
            <ac:spMk id="4" creationId="{C3ED8DD2-A78A-4F29-BB4E-B17959E71353}"/>
          </ac:spMkLst>
        </pc:spChg>
        <pc:spChg chg="add mod">
          <ac:chgData name="Russell Edwards" userId="b659cff1-61e9-40dc-a00a-a1b70490e020" providerId="ADAL" clId="{6C8FC48C-8182-48F6-B907-213224980DEE}" dt="2025-09-29T08:51:57.693" v="716" actId="20577"/>
          <ac:spMkLst>
            <pc:docMk/>
            <pc:sldMk cId="2839266405" sldId="288"/>
            <ac:spMk id="6" creationId="{CA7D9F13-A1E9-0F41-0A3C-11AD65950C6E}"/>
          </ac:spMkLst>
        </pc:spChg>
        <pc:picChg chg="mod">
          <ac:chgData name="Russell Edwards" userId="b659cff1-61e9-40dc-a00a-a1b70490e020" providerId="ADAL" clId="{6C8FC48C-8182-48F6-B907-213224980DEE}" dt="2025-09-29T08:52:57.282" v="727" actId="1076"/>
          <ac:picMkLst>
            <pc:docMk/>
            <pc:sldMk cId="2839266405" sldId="288"/>
            <ac:picMk id="3" creationId="{89EED119-A212-C270-B1EE-5A3673E6079F}"/>
          </ac:picMkLst>
        </pc:picChg>
        <pc:picChg chg="add mod">
          <ac:chgData name="Russell Edwards" userId="b659cff1-61e9-40dc-a00a-a1b70490e020" providerId="ADAL" clId="{6C8FC48C-8182-48F6-B907-213224980DEE}" dt="2025-09-29T08:52:53.812" v="726" actId="1076"/>
          <ac:picMkLst>
            <pc:docMk/>
            <pc:sldMk cId="2839266405" sldId="288"/>
            <ac:picMk id="8" creationId="{C27759E7-898A-8503-7581-E74E2A324822}"/>
          </ac:picMkLst>
        </pc:picChg>
        <pc:picChg chg="add mod">
          <ac:chgData name="Russell Edwards" userId="b659cff1-61e9-40dc-a00a-a1b70490e020" providerId="ADAL" clId="{6C8FC48C-8182-48F6-B907-213224980DEE}" dt="2025-09-29T08:53:31.311" v="735" actId="1076"/>
          <ac:picMkLst>
            <pc:docMk/>
            <pc:sldMk cId="2839266405" sldId="288"/>
            <ac:picMk id="10" creationId="{CF2421BF-1E97-BF84-8DFE-1FF25349DD78}"/>
          </ac:picMkLst>
        </pc:picChg>
      </pc:sldChg>
      <pc:sldChg chg="addSp delSp modSp mod">
        <pc:chgData name="Russell Edwards" userId="b659cff1-61e9-40dc-a00a-a1b70490e020" providerId="ADAL" clId="{6C8FC48C-8182-48F6-B907-213224980DEE}" dt="2025-09-29T08:48:32.603" v="653" actId="1076"/>
        <pc:sldMkLst>
          <pc:docMk/>
          <pc:sldMk cId="3719200389" sldId="298"/>
        </pc:sldMkLst>
        <pc:spChg chg="add mod">
          <ac:chgData name="Russell Edwards" userId="b659cff1-61e9-40dc-a00a-a1b70490e020" providerId="ADAL" clId="{6C8FC48C-8182-48F6-B907-213224980DEE}" dt="2025-09-29T08:44:47.617" v="636" actId="14100"/>
          <ac:spMkLst>
            <pc:docMk/>
            <pc:sldMk cId="3719200389" sldId="298"/>
            <ac:spMk id="3" creationId="{72441A88-FB8B-CD44-72A1-96932F8BCE7E}"/>
          </ac:spMkLst>
        </pc:spChg>
        <pc:spChg chg="mod">
          <ac:chgData name="Russell Edwards" userId="b659cff1-61e9-40dc-a00a-a1b70490e020" providerId="ADAL" clId="{6C8FC48C-8182-48F6-B907-213224980DEE}" dt="2025-09-29T08:44:06.151" v="630" actId="113"/>
          <ac:spMkLst>
            <pc:docMk/>
            <pc:sldMk cId="3719200389" sldId="298"/>
            <ac:spMk id="4" creationId="{CA05F94F-D310-30E1-7AA9-227CAAC2063C}"/>
          </ac:spMkLst>
        </pc:spChg>
        <pc:picChg chg="add mod">
          <ac:chgData name="Russell Edwards" userId="b659cff1-61e9-40dc-a00a-a1b70490e020" providerId="ADAL" clId="{6C8FC48C-8182-48F6-B907-213224980DEE}" dt="2025-09-29T08:48:30.429" v="652" actId="1076"/>
          <ac:picMkLst>
            <pc:docMk/>
            <pc:sldMk cId="3719200389" sldId="298"/>
            <ac:picMk id="6" creationId="{81374432-BF34-57AC-E7DF-636E3DC4AD52}"/>
          </ac:picMkLst>
        </pc:picChg>
        <pc:picChg chg="add mod">
          <ac:chgData name="Russell Edwards" userId="b659cff1-61e9-40dc-a00a-a1b70490e020" providerId="ADAL" clId="{6C8FC48C-8182-48F6-B907-213224980DEE}" dt="2025-09-29T08:48:32.603" v="653" actId="1076"/>
          <ac:picMkLst>
            <pc:docMk/>
            <pc:sldMk cId="3719200389" sldId="298"/>
            <ac:picMk id="9" creationId="{522073D9-A7F5-EC79-6B76-932138D9C9E3}"/>
          </ac:picMkLst>
        </pc:picChg>
      </pc:sldChg>
      <pc:sldChg chg="addSp modSp new mod">
        <pc:chgData name="Russell Edwards" userId="b659cff1-61e9-40dc-a00a-a1b70490e020" providerId="ADAL" clId="{6C8FC48C-8182-48F6-B907-213224980DEE}" dt="2025-10-06T07:12:40.309" v="854" actId="14100"/>
        <pc:sldMkLst>
          <pc:docMk/>
          <pc:sldMk cId="3035516570" sldId="301"/>
        </pc:sldMkLst>
        <pc:picChg chg="add mod">
          <ac:chgData name="Russell Edwards" userId="b659cff1-61e9-40dc-a00a-a1b70490e020" providerId="ADAL" clId="{6C8FC48C-8182-48F6-B907-213224980DEE}" dt="2025-10-06T07:12:40.309" v="854" actId="14100"/>
          <ac:picMkLst>
            <pc:docMk/>
            <pc:sldMk cId="3035516570" sldId="301"/>
            <ac:picMk id="4" creationId="{20B62A8E-6612-77AE-1714-B1975C73EA23}"/>
          </ac:picMkLst>
        </pc:picChg>
      </pc:sldChg>
      <pc:sldChg chg="addSp modSp new mod">
        <pc:chgData name="Russell Edwards" userId="b659cff1-61e9-40dc-a00a-a1b70490e020" providerId="ADAL" clId="{6C8FC48C-8182-48F6-B907-213224980DEE}" dt="2025-10-06T07:13:04.990" v="858" actId="14100"/>
        <pc:sldMkLst>
          <pc:docMk/>
          <pc:sldMk cId="4045812022" sldId="302"/>
        </pc:sldMkLst>
        <pc:picChg chg="add mod">
          <ac:chgData name="Russell Edwards" userId="b659cff1-61e9-40dc-a00a-a1b70490e020" providerId="ADAL" clId="{6C8FC48C-8182-48F6-B907-213224980DEE}" dt="2025-10-06T07:13:04.990" v="858" actId="14100"/>
          <ac:picMkLst>
            <pc:docMk/>
            <pc:sldMk cId="4045812022" sldId="302"/>
            <ac:picMk id="4" creationId="{3630FB76-7513-6742-9CEC-9202B87AEBFA}"/>
          </ac:picMkLst>
        </pc:picChg>
      </pc:sldChg>
      <pc:sldChg chg="addSp modSp new mod">
        <pc:chgData name="Russell Edwards" userId="b659cff1-61e9-40dc-a00a-a1b70490e020" providerId="ADAL" clId="{6C8FC48C-8182-48F6-B907-213224980DEE}" dt="2025-10-06T07:13:30.214" v="862" actId="14100"/>
        <pc:sldMkLst>
          <pc:docMk/>
          <pc:sldMk cId="1818491841" sldId="303"/>
        </pc:sldMkLst>
        <pc:picChg chg="add mod">
          <ac:chgData name="Russell Edwards" userId="b659cff1-61e9-40dc-a00a-a1b70490e020" providerId="ADAL" clId="{6C8FC48C-8182-48F6-B907-213224980DEE}" dt="2025-10-06T07:13:30.214" v="862" actId="14100"/>
          <ac:picMkLst>
            <pc:docMk/>
            <pc:sldMk cId="1818491841" sldId="303"/>
            <ac:picMk id="4" creationId="{DA71A0C0-685F-EB7D-4E6A-D825B9615505}"/>
          </ac:picMkLst>
        </pc:picChg>
      </pc:sldChg>
      <pc:sldChg chg="addSp delSp modSp new mod">
        <pc:chgData name="Russell Edwards" userId="b659cff1-61e9-40dc-a00a-a1b70490e020" providerId="ADAL" clId="{6C8FC48C-8182-48F6-B907-213224980DEE}" dt="2025-10-06T07:19:26.864" v="887" actId="14100"/>
        <pc:sldMkLst>
          <pc:docMk/>
          <pc:sldMk cId="139835651" sldId="304"/>
        </pc:sldMkLst>
        <pc:picChg chg="add del mod">
          <ac:chgData name="Russell Edwards" userId="b659cff1-61e9-40dc-a00a-a1b70490e020" providerId="ADAL" clId="{6C8FC48C-8182-48F6-B907-213224980DEE}" dt="2025-10-06T07:19:21.015" v="885" actId="478"/>
          <ac:picMkLst>
            <pc:docMk/>
            <pc:sldMk cId="139835651" sldId="304"/>
            <ac:picMk id="4" creationId="{A897FEC4-6E00-2828-E887-28D89B81A744}"/>
          </ac:picMkLst>
        </pc:picChg>
        <pc:picChg chg="add mod">
          <ac:chgData name="Russell Edwards" userId="b659cff1-61e9-40dc-a00a-a1b70490e020" providerId="ADAL" clId="{6C8FC48C-8182-48F6-B907-213224980DEE}" dt="2025-10-06T07:19:26.864" v="887" actId="14100"/>
          <ac:picMkLst>
            <pc:docMk/>
            <pc:sldMk cId="139835651" sldId="304"/>
            <ac:picMk id="5" creationId="{8D8F0050-CE20-59B7-807D-E3A380EE512F}"/>
          </ac:picMkLst>
        </pc:picChg>
      </pc:sldChg>
      <pc:sldChg chg="addSp modSp new mod">
        <pc:chgData name="Russell Edwards" userId="b659cff1-61e9-40dc-a00a-a1b70490e020" providerId="ADAL" clId="{6C8FC48C-8182-48F6-B907-213224980DEE}" dt="2025-10-06T07:14:14.675" v="870" actId="14100"/>
        <pc:sldMkLst>
          <pc:docMk/>
          <pc:sldMk cId="4217581027" sldId="305"/>
        </pc:sldMkLst>
        <pc:picChg chg="add mod">
          <ac:chgData name="Russell Edwards" userId="b659cff1-61e9-40dc-a00a-a1b70490e020" providerId="ADAL" clId="{6C8FC48C-8182-48F6-B907-213224980DEE}" dt="2025-10-06T07:14:14.675" v="870" actId="14100"/>
          <ac:picMkLst>
            <pc:docMk/>
            <pc:sldMk cId="4217581027" sldId="305"/>
            <ac:picMk id="4" creationId="{C35BEB2C-06FB-D28F-6822-696405CFECB2}"/>
          </ac:picMkLst>
        </pc:picChg>
      </pc:sldChg>
      <pc:sldChg chg="addSp modSp new mod">
        <pc:chgData name="Russell Edwards" userId="b659cff1-61e9-40dc-a00a-a1b70490e020" providerId="ADAL" clId="{6C8FC48C-8182-48F6-B907-213224980DEE}" dt="2025-10-06T07:14:34.027" v="874" actId="14100"/>
        <pc:sldMkLst>
          <pc:docMk/>
          <pc:sldMk cId="157182536" sldId="306"/>
        </pc:sldMkLst>
        <pc:picChg chg="add mod">
          <ac:chgData name="Russell Edwards" userId="b659cff1-61e9-40dc-a00a-a1b70490e020" providerId="ADAL" clId="{6C8FC48C-8182-48F6-B907-213224980DEE}" dt="2025-10-06T07:14:34.027" v="874" actId="14100"/>
          <ac:picMkLst>
            <pc:docMk/>
            <pc:sldMk cId="157182536" sldId="306"/>
            <ac:picMk id="4" creationId="{89ADD997-0836-2A9C-A0F9-C3621510757C}"/>
          </ac:picMkLst>
        </pc:picChg>
      </pc:sldChg>
      <pc:sldChg chg="addSp modSp new mod">
        <pc:chgData name="Russell Edwards" userId="b659cff1-61e9-40dc-a00a-a1b70490e020" providerId="ADAL" clId="{6C8FC48C-8182-48F6-B907-213224980DEE}" dt="2025-10-06T07:14:55.761" v="878" actId="14100"/>
        <pc:sldMkLst>
          <pc:docMk/>
          <pc:sldMk cId="3118075510" sldId="307"/>
        </pc:sldMkLst>
        <pc:picChg chg="add mod">
          <ac:chgData name="Russell Edwards" userId="b659cff1-61e9-40dc-a00a-a1b70490e020" providerId="ADAL" clId="{6C8FC48C-8182-48F6-B907-213224980DEE}" dt="2025-10-06T07:14:55.761" v="878" actId="14100"/>
          <ac:picMkLst>
            <pc:docMk/>
            <pc:sldMk cId="3118075510" sldId="307"/>
            <ac:picMk id="4" creationId="{56163822-357F-50B2-82F8-B988A92F3C4A}"/>
          </ac:picMkLst>
        </pc:picChg>
      </pc:sldChg>
      <pc:sldChg chg="addSp modSp new mod">
        <pc:chgData name="Russell Edwards" userId="b659cff1-61e9-40dc-a00a-a1b70490e020" providerId="ADAL" clId="{6C8FC48C-8182-48F6-B907-213224980DEE}" dt="2025-10-06T07:15:20.524" v="883" actId="14100"/>
        <pc:sldMkLst>
          <pc:docMk/>
          <pc:sldMk cId="2158118519" sldId="308"/>
        </pc:sldMkLst>
        <pc:picChg chg="add mod">
          <ac:chgData name="Russell Edwards" userId="b659cff1-61e9-40dc-a00a-a1b70490e020" providerId="ADAL" clId="{6C8FC48C-8182-48F6-B907-213224980DEE}" dt="2025-10-06T07:15:20.524" v="883" actId="14100"/>
          <ac:picMkLst>
            <pc:docMk/>
            <pc:sldMk cId="2158118519" sldId="308"/>
            <ac:picMk id="4" creationId="{B3261554-4A56-73F1-6AF0-AA1BAA723E8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DD1B-A1EA-4244-98F3-D4DBC286E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70496-7D9D-4C62-841C-A3F4094B9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560C0-6F3D-4A69-9B05-61A77572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166CE-1C4A-41C5-9C9F-9F216CF0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59344-F21D-4267-81E1-7916165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62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E363-979F-4A8B-8EE5-4C8DC330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5D08E-753C-4536-97EA-D734C14DC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97B61-7068-4301-AC99-352071CC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65241-811A-4268-AA27-BF29B6CD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4FDB2-5891-4AF9-A473-F446D6CB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77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1F487-59A5-411B-91B6-269B0FC621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92DD3-68E2-4780-971C-51487BDA2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1A366-6A07-44BA-B57A-09ED2C652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ACF28-DDEB-4699-AC53-D90F2755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EE4BC-853E-4C56-80F3-9172EAB6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38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BFE9-B889-4975-B456-F83AE156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B63D1-D2A5-4895-B68F-61868D20E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07E9-60BB-48F2-BFA5-7C25EAD0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3FBC-3AF1-4DC1-85EC-DF8BC6F5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9FD0C-B430-4F94-84AB-E94A44A4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39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6114-6576-48B6-A2AE-9C63CB9A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27986-2B17-4158-99AF-01E92871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341C-6681-45DF-9762-8A2D7662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5F844-3E2A-4F85-BEF1-4DB4C3DD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63BCB-EFA8-4926-9AEB-356F3ED4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736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7A0C-2CAB-40C8-8B30-275D2858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0DD45-0639-4293-AE01-F23CD7804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F6B8B-5705-4966-BA10-B0C6B29B5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25299-6160-4916-839E-AC66EE32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9945A-574C-4A57-A628-73998CA9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D7528-9280-4A05-AE65-04CB50C4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07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4CAE-2C27-4F6D-B989-4492F509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964AE-CAB8-4085-90D6-CD7B6F86C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7FAAA-7641-466C-8EEB-2B4D5964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D9A7B-CC01-4123-94B6-A1DBAD453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79D19-AF23-4304-B141-5FF02FA45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EBC9E-0661-405C-BD50-CAFE93CC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7406C2-6C79-49BD-B110-32140ECE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F36D5F-D90D-4593-8221-446DFB4E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97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C70C-125F-4B8A-8874-B02FCD57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74548-7A82-4DD8-85D4-5F8B5403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21358-6423-4AC1-A62E-20F5BE48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01350-C2A3-4D9D-85B0-0932B067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66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EB90A3-F9D5-46E3-945D-23C808B4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C0CA7A-0DCD-41FD-A85F-B50D7670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D46CF-4AF7-4917-9E40-29E8D0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03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42342-845A-42C0-A931-52BAE409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F207-D14B-4999-8711-43708F1A2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D31B6-E930-418A-BA58-ABCE74980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5D35C-097E-4A77-93B6-63358250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451F0-E1BA-4DDB-9500-FCF00AC5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18385-5815-4939-BBC7-4D5813CD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5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5CB9-BC6C-401C-8770-E74D3667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86AC6-517C-427B-A0A0-D6E02F731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F21F1-682D-41B7-9881-E977B173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4DB1D-5BBE-471C-AD71-73B13E77E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17DF-F42D-4D95-BE14-A4FFA86F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4367E-499B-4D31-BC45-E0AA6771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07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AF598-8373-4F6F-8E65-92355B9D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63EF1-487A-4ECE-8F94-51686A044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71803-35F4-487A-B99F-C4243EB16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2D5B-9BAD-4A59-83AE-A67FA05EA1C7}" type="datetimeFigureOut">
              <a:rPr lang="en-GB" smtClean="0"/>
              <a:t>06/10/2025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41066-B647-452F-A4BC-549ACD87F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7DA14-F660-4B82-B418-A57A5204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064F-0A82-454D-8164-8D3BD4BF14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1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2A8A-7EEB-445B-9047-784D3C94C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58355"/>
            <a:ext cx="9144000" cy="1161210"/>
          </a:xfrm>
        </p:spPr>
        <p:txBody>
          <a:bodyPr/>
          <a:lstStyle/>
          <a:p>
            <a:r>
              <a:rPr lang="en-GB" dirty="0">
                <a:solidFill>
                  <a:srgbClr val="12252E"/>
                </a:solidFill>
                <a:latin typeface="Oswald" panose="02000803000000000000" pitchFamily="2" charset="0"/>
              </a:rPr>
              <a:t>Squash Wales AGM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96DAB-7DF1-40F0-B52D-1145165B2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1640"/>
            <a:ext cx="9144000" cy="414150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Monday 6</a:t>
            </a:r>
            <a:r>
              <a:rPr lang="en-GB" sz="20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October 2025</a:t>
            </a:r>
          </a:p>
        </p:txBody>
      </p:sp>
    </p:spTree>
    <p:extLst>
      <p:ext uri="{BB962C8B-B14F-4D97-AF65-F5344CB8AC3E}">
        <p14:creationId xmlns:p14="http://schemas.microsoft.com/office/powerpoint/2010/main" val="377487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CAF5-EEA1-34DB-6F4E-74653A4E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9610D-2C81-9AB2-54BB-96120611E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62A8E-6612-77AE-1714-B1975C73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6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4872-E8BE-5B85-165F-E6AB09F5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D305C-5199-6FF0-960B-194F07BFD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0FB76-7513-6742-9CEC-9202B87A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1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0C62-4AAC-C529-FBD7-B4F8FECD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9BE4B-1607-1A70-87C3-296F3B5E1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1A0C0-685F-EB7D-4E6A-D825B961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9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3603-6CAA-2F3E-C306-03F4E0D7E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31D5-9920-4EF7-7E60-1DB7E20BC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F0050-CE20-59B7-807D-E3A380EE5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C77D-0DB9-E256-7DB8-D1858159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B2572-EAE6-F235-76BD-CF72E7292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BEB2C-06FB-D28F-6822-696405CFE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81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E85D-BDED-BC0D-0417-E1CB1D75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E7DC0-1C50-29D4-5C40-C7ACE889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DD997-0836-2A9C-A0F9-C36215107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E300-102F-893F-EBDF-EACD0E6C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55311-5647-FDB7-757F-9F5904B2B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63822-357F-50B2-82F8-B988A92F3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75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6C3A-9790-1CDA-51F3-C18D5AAB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F624-F92B-F239-397E-5651336C4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61554-4A56-73F1-6AF0-AA1BAA723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1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2576-7D86-47EA-B950-86A7089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swald" panose="02000803000000000000" pitchFamily="2" charset="0"/>
              </a:rPr>
              <a:t>Zoom Guidance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0A8E7B9-8E6E-3455-A69A-39CA1513F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6" y="1935366"/>
            <a:ext cx="1148716" cy="941680"/>
          </a:xfr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E7AE3B2-F8E2-BD8F-4D92-7D2ADDF1E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3" y="3135259"/>
            <a:ext cx="1250721" cy="1250721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98D2D0E-A85D-7D54-6F78-30BD9C517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5" y="4644193"/>
            <a:ext cx="1993715" cy="1508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CCEBB-9B98-BEDA-D04E-75676AFA9225}"/>
              </a:ext>
            </a:extLst>
          </p:cNvPr>
          <p:cNvSpPr txBox="1"/>
          <p:nvPr/>
        </p:nvSpPr>
        <p:spPr>
          <a:xfrm>
            <a:off x="3253644" y="1953716"/>
            <a:ext cx="2842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mute your microphones when you’re not speaking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0B23E-541C-9691-6C82-72B9CD0DBA3F}"/>
              </a:ext>
            </a:extLst>
          </p:cNvPr>
          <p:cNvSpPr txBox="1"/>
          <p:nvPr/>
        </p:nvSpPr>
        <p:spPr>
          <a:xfrm>
            <a:off x="9222000" y="2125494"/>
            <a:ext cx="131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Cameras are optional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F3BFB-209E-5181-CF67-797BCB46A78F}"/>
              </a:ext>
            </a:extLst>
          </p:cNvPr>
          <p:cNvSpPr txBox="1"/>
          <p:nvPr/>
        </p:nvSpPr>
        <p:spPr>
          <a:xfrm>
            <a:off x="3224060" y="3368242"/>
            <a:ext cx="2842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Any questions throughout the session, please add to the chat box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2A2E9-D750-D238-1387-E489969B69E2}"/>
              </a:ext>
            </a:extLst>
          </p:cNvPr>
          <p:cNvSpPr txBox="1"/>
          <p:nvPr/>
        </p:nvSpPr>
        <p:spPr>
          <a:xfrm>
            <a:off x="3224059" y="4939126"/>
            <a:ext cx="2842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could you use your full name and the club you’re representing as your screen name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98037A9-0B6F-C489-F3F0-9372B7B7C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72" y="1529079"/>
            <a:ext cx="1707794" cy="1839163"/>
          </a:xfrm>
          <a:prstGeom prst="rect">
            <a:avLst/>
          </a:prstGeom>
        </p:spPr>
      </p:pic>
      <p:pic>
        <p:nvPicPr>
          <p:cNvPr id="8" name="Picture 7" descr="Logo, calendar">
            <a:extLst>
              <a:ext uri="{FF2B5EF4-FFF2-40B4-BE49-F238E27FC236}">
                <a16:creationId xmlns:a16="http://schemas.microsoft.com/office/drawing/2014/main" id="{22233DA2-9FE4-5D72-1CD1-F7A4959B3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41" y="3064951"/>
            <a:ext cx="1427856" cy="1391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7C4FA7-9018-3C6F-09DC-EF3203949098}"/>
              </a:ext>
            </a:extLst>
          </p:cNvPr>
          <p:cNvSpPr txBox="1"/>
          <p:nvPr/>
        </p:nvSpPr>
        <p:spPr>
          <a:xfrm>
            <a:off x="9354150" y="3362380"/>
            <a:ext cx="193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We’ll be recording the session, and sharing with affiliated clubs</a:t>
            </a:r>
          </a:p>
        </p:txBody>
      </p:sp>
    </p:spTree>
    <p:extLst>
      <p:ext uri="{BB962C8B-B14F-4D97-AF65-F5344CB8AC3E}">
        <p14:creationId xmlns:p14="http://schemas.microsoft.com/office/powerpoint/2010/main" val="275364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2576-7D86-47EA-B950-86A7089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swald" panose="02000803000000000000" pitchFamily="2" charset="0"/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D8DD2-A78A-4F29-BB4E-B17959E7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916" y="1626239"/>
            <a:ext cx="6128084" cy="4465006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GB" sz="1600" b="1" dirty="0"/>
              <a:t>Welcome &amp; Introduction</a:t>
            </a:r>
          </a:p>
          <a:p>
            <a:pPr>
              <a:buFontTx/>
              <a:buChar char="-"/>
            </a:pPr>
            <a:r>
              <a:rPr lang="en-GB" sz="1600" b="1" dirty="0"/>
              <a:t>Present </a:t>
            </a:r>
          </a:p>
          <a:p>
            <a:pPr marL="0" indent="0">
              <a:buNone/>
            </a:pPr>
            <a:r>
              <a:rPr lang="en-GB" sz="1600" dirty="0"/>
              <a:t>-   </a:t>
            </a:r>
            <a:r>
              <a:rPr lang="en-GB" sz="1600" b="1" dirty="0"/>
              <a:t> Apologies</a:t>
            </a:r>
          </a:p>
          <a:p>
            <a:pPr>
              <a:buFontTx/>
              <a:buChar char="-"/>
            </a:pPr>
            <a:r>
              <a:rPr lang="en-GB" sz="1600" b="1" dirty="0"/>
              <a:t>Minutes of and matters arising from the 2024 AGM</a:t>
            </a:r>
          </a:p>
          <a:p>
            <a:pPr>
              <a:buFontTx/>
              <a:buChar char="-"/>
            </a:pPr>
            <a:r>
              <a:rPr lang="en-GB" sz="1600" b="1" dirty="0"/>
              <a:t>Presentation of the Squash Wales Annual Accounts</a:t>
            </a:r>
          </a:p>
          <a:p>
            <a:pPr>
              <a:buFontTx/>
              <a:buChar char="-"/>
            </a:pPr>
            <a:r>
              <a:rPr lang="en-GB" sz="1600" b="1" dirty="0"/>
              <a:t>Appointment of the Accountants</a:t>
            </a:r>
          </a:p>
          <a:p>
            <a:pPr>
              <a:buFontTx/>
              <a:buChar char="-"/>
            </a:pPr>
            <a:r>
              <a:rPr lang="en-GB" sz="1600" b="1" dirty="0"/>
              <a:t>Annual Reports – Operations &amp; Performance</a:t>
            </a:r>
          </a:p>
          <a:p>
            <a:pPr>
              <a:buFontTx/>
              <a:buChar char="-"/>
            </a:pPr>
            <a:r>
              <a:rPr lang="en-GB" sz="1600" b="1" dirty="0"/>
              <a:t>Motions Received </a:t>
            </a:r>
          </a:p>
          <a:p>
            <a:pPr>
              <a:buFontTx/>
              <a:buChar char="-"/>
            </a:pPr>
            <a:r>
              <a:rPr lang="en-GB" sz="1600" b="1" dirty="0"/>
              <a:t>Special Resolutions </a:t>
            </a:r>
          </a:p>
          <a:p>
            <a:pPr>
              <a:buFontTx/>
              <a:buChar char="-"/>
            </a:pPr>
            <a:r>
              <a:rPr lang="en-GB" sz="1600" b="1" dirty="0"/>
              <a:t>Any other business</a:t>
            </a:r>
          </a:p>
          <a:p>
            <a:pPr>
              <a:buFontTx/>
              <a:buChar char="-"/>
            </a:pPr>
            <a:r>
              <a:rPr lang="en-GB" sz="1600" b="1" dirty="0"/>
              <a:t>Date of next meeting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06226D9-6508-E4D1-48EC-546F3A603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64" y="2018382"/>
            <a:ext cx="3156333" cy="394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4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2576-7D86-47EA-B950-86A7089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swald" panose="02000803000000000000" pitchFamily="2" charset="0"/>
              </a:rPr>
              <a:t>Finances</a:t>
            </a:r>
          </a:p>
        </p:txBody>
      </p:sp>
      <p:pic>
        <p:nvPicPr>
          <p:cNvPr id="13" name="Content Placeholder 12" descr="Coins with solid fill">
            <a:extLst>
              <a:ext uri="{FF2B5EF4-FFF2-40B4-BE49-F238E27FC236}">
                <a16:creationId xmlns:a16="http://schemas.microsoft.com/office/drawing/2014/main" id="{CCB5703E-7176-F5EE-F2EB-1D00353C0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7993" y="2256576"/>
            <a:ext cx="3105807" cy="3105807"/>
          </a:xfr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CB6C87D8-3F75-F3D0-C98E-3A03DCA04F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8239" y="2332673"/>
            <a:ext cx="5951538" cy="3768725"/>
            <a:chOff x="624" y="1207"/>
            <a:chExt cx="3749" cy="2374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8CFC3436-F27C-6342-CB4B-20329B20A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5" y="1207"/>
              <a:ext cx="3748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D54D4E-A6ED-775E-74C1-A4314F883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1211"/>
              <a:ext cx="38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Income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F66963-EBAF-7AD7-D98E-B2EB8DE41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" y="1211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FD7F17-17E4-046A-119E-03AE6F291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1211"/>
              <a:ext cx="3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</a:t>
              </a:r>
              <a:r>
                <a:rPr lang="en-US" altLang="en-US" sz="1200" b="1" dirty="0">
                  <a:solidFill>
                    <a:srgbClr val="000000"/>
                  </a:solidFill>
                  <a:latin typeface="Aptos" panose="020B0004020202020204" pitchFamily="34" charset="0"/>
                </a:rPr>
                <a:t>396,515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B08229-1D55-6BEB-3C6C-86FB745F0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1211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097D39-603C-CC68-B955-F2498324E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" y="1211"/>
              <a:ext cx="7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636FBF-E71C-0484-27FB-18C7ED160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1211"/>
              <a:ext cx="48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 of Total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0ED1B2-B23A-2615-C58B-41888575B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2" y="1211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65C192BF-120C-236A-13F2-5A27B258A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1343"/>
              <a:ext cx="116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Sport Wales Grant Funding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1F7657E6-7C99-F0F4-1EB7-FFCC2F4C1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" y="1343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804878DF-EC13-61EF-9890-5C28D5378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1343"/>
              <a:ext cx="3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280,395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B5FB01EC-5220-3D13-908C-4B79F072B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1343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EB3639DD-90F5-4028-2601-CC210A856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" y="1343"/>
              <a:ext cx="1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71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F8088C1F-28E9-BE98-7794-14E37C087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1343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56E16667-D066-FDB4-C4C9-1A8DDFE5C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147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729030E7-A7ED-E151-5BF3-1EE69B07F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" y="147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AB108540-2A4E-A10F-715F-BDD562692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147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381CA307-66F4-AD7F-350D-011DADCD8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147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FC5D1241-7E77-07BB-4C17-42825A34A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47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6DB83647-15D7-D008-0454-D17442904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147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351168A0-40FA-9330-63A6-5265375C3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500"/>
              <a:ext cx="10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Membership &amp; Services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7E30244C-E92D-7674-8C52-39160638B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1517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765177E3-7623-51B2-0376-376D34B14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9" y="1496"/>
              <a:ext cx="3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£24,929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214AC0EB-3CD2-F1D5-3BF9-394F9CFCC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1607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2670A49-A0B1-1A32-FF6E-9B248CFC0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496"/>
              <a:ext cx="1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6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0D5C16BE-3B69-D97E-67A0-E18F12758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159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70886065-212E-73AA-A0F9-95F6EEEF1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" y="1633"/>
              <a:ext cx="32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Events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56866735-500F-3019-D0E9-B5DCF6238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74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EBD74398-4951-DD75-D0C8-791941C2B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5" y="1646"/>
              <a:ext cx="3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46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,645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81905237-11DF-3D8F-ECFD-041D83CD7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174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4">
              <a:extLst>
                <a:ext uri="{FF2B5EF4-FFF2-40B4-BE49-F238E27FC236}">
                  <a16:creationId xmlns:a16="http://schemas.microsoft.com/office/drawing/2014/main" id="{6A0498F5-1693-315C-23BD-F754FD68A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1633"/>
              <a:ext cx="1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12%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5">
              <a:extLst>
                <a:ext uri="{FF2B5EF4-FFF2-40B4-BE49-F238E27FC236}">
                  <a16:creationId xmlns:a16="http://schemas.microsoft.com/office/drawing/2014/main" id="{66E5E636-22EB-5D8A-70D2-365C9FC3C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174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95267EE8-32D1-0BDC-5FBF-D2E84D79A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" y="1787"/>
              <a:ext cx="62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Other Income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86344679-70B5-A3FE-D7B0-3FBFD3897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5" y="1804"/>
              <a:ext cx="3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44,547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78D57BB2-C9C0-751F-84F0-D23BAB6F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187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F850A587-6067-B9C9-6C89-7B04F5AD6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1804"/>
              <a:ext cx="1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11%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A3844294-B834-E2D2-778A-56E76343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1872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2">
              <a:extLst>
                <a:ext uri="{FF2B5EF4-FFF2-40B4-BE49-F238E27FC236}">
                  <a16:creationId xmlns:a16="http://schemas.microsoft.com/office/drawing/2014/main" id="{256EAE91-58E7-960C-7728-D1B2C6B6E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036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3">
              <a:extLst>
                <a:ext uri="{FF2B5EF4-FFF2-40B4-BE49-F238E27FC236}">
                  <a16:creationId xmlns:a16="http://schemas.microsoft.com/office/drawing/2014/main" id="{DA6E56D5-852F-730C-A6DC-C9C262D54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" y="2056"/>
              <a:ext cx="5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4">
              <a:extLst>
                <a:ext uri="{FF2B5EF4-FFF2-40B4-BE49-F238E27FC236}">
                  <a16:creationId xmlns:a16="http://schemas.microsoft.com/office/drawing/2014/main" id="{BF09CE05-BE36-C936-60EC-823010D59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" y="2056"/>
              <a:ext cx="5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5">
              <a:extLst>
                <a:ext uri="{FF2B5EF4-FFF2-40B4-BE49-F238E27FC236}">
                  <a16:creationId xmlns:a16="http://schemas.microsoft.com/office/drawing/2014/main" id="{8B5DFF16-EA68-5B0A-7945-D91E54757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136"/>
              <a:ext cx="58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Expenditure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7B20975D-2661-C47A-589D-3A6D4CCE0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" y="2136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08E88ADE-5FCD-CD90-FBC1-2A2865975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2136"/>
              <a:ext cx="3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£410,059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135DF521-197F-9524-64F9-AA5798D22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136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49">
              <a:extLst>
                <a:ext uri="{FF2B5EF4-FFF2-40B4-BE49-F238E27FC236}">
                  <a16:creationId xmlns:a16="http://schemas.microsoft.com/office/drawing/2014/main" id="{F7290CC0-CEA5-F3DB-C74C-1C15C30A9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" y="2136"/>
              <a:ext cx="7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0">
              <a:extLst>
                <a:ext uri="{FF2B5EF4-FFF2-40B4-BE49-F238E27FC236}">
                  <a16:creationId xmlns:a16="http://schemas.microsoft.com/office/drawing/2014/main" id="{124C4C0B-72DA-EBAC-7B79-61AE09A54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2136"/>
              <a:ext cx="48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 of Total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1">
              <a:extLst>
                <a:ext uri="{FF2B5EF4-FFF2-40B4-BE49-F238E27FC236}">
                  <a16:creationId xmlns:a16="http://schemas.microsoft.com/office/drawing/2014/main" id="{40922E09-0AB4-36E6-DD8B-59ABDD10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2" y="2136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2">
              <a:extLst>
                <a:ext uri="{FF2B5EF4-FFF2-40B4-BE49-F238E27FC236}">
                  <a16:creationId xmlns:a16="http://schemas.microsoft.com/office/drawing/2014/main" id="{DD42F8CE-EA46-B0FC-39D6-5DA7653D7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268"/>
              <a:ext cx="77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Salaries and Staff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3">
              <a:extLst>
                <a:ext uri="{FF2B5EF4-FFF2-40B4-BE49-F238E27FC236}">
                  <a16:creationId xmlns:a16="http://schemas.microsoft.com/office/drawing/2014/main" id="{3405573B-66A6-A495-B5DB-87CC74F07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" y="2268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4">
              <a:extLst>
                <a:ext uri="{FF2B5EF4-FFF2-40B4-BE49-F238E27FC236}">
                  <a16:creationId xmlns:a16="http://schemas.microsoft.com/office/drawing/2014/main" id="{79DA92CD-4A1E-6FE8-F2EC-6DCDAE349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2268"/>
              <a:ext cx="3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£193,202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5">
              <a:extLst>
                <a:ext uri="{FF2B5EF4-FFF2-40B4-BE49-F238E27FC236}">
                  <a16:creationId xmlns:a16="http://schemas.microsoft.com/office/drawing/2014/main" id="{F79B9BA0-FABA-CD7A-A84D-7B64AD106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268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6">
              <a:extLst>
                <a:ext uri="{FF2B5EF4-FFF2-40B4-BE49-F238E27FC236}">
                  <a16:creationId xmlns:a16="http://schemas.microsoft.com/office/drawing/2014/main" id="{97ADA4A9-3E93-2F12-28B3-D745CA862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" y="2268"/>
              <a:ext cx="1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47%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7">
              <a:extLst>
                <a:ext uri="{FF2B5EF4-FFF2-40B4-BE49-F238E27FC236}">
                  <a16:creationId xmlns:a16="http://schemas.microsoft.com/office/drawing/2014/main" id="{0807CD5A-54C6-DB07-151A-D827A4200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2268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58">
              <a:extLst>
                <a:ext uri="{FF2B5EF4-FFF2-40B4-BE49-F238E27FC236}">
                  <a16:creationId xmlns:a16="http://schemas.microsoft.com/office/drawing/2014/main" id="{3FEBA499-84B3-4A50-D82E-1C98E9A94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400"/>
              <a:ext cx="9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Non-Pay Administration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46AC997E-7644-1265-5C8E-60C58503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40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0">
              <a:extLst>
                <a:ext uri="{FF2B5EF4-FFF2-40B4-BE49-F238E27FC236}">
                  <a16:creationId xmlns:a16="http://schemas.microsoft.com/office/drawing/2014/main" id="{5C842867-0B42-BFA5-563A-BE2FF298F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2400"/>
              <a:ext cx="3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33,399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1">
              <a:extLst>
                <a:ext uri="{FF2B5EF4-FFF2-40B4-BE49-F238E27FC236}">
                  <a16:creationId xmlns:a16="http://schemas.microsoft.com/office/drawing/2014/main" id="{3BC6EDDA-1455-5810-25AE-256DBD151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40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E8A12098-5CF8-E8D2-418D-56BCB1E4B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400"/>
              <a:ext cx="1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8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3">
              <a:extLst>
                <a:ext uri="{FF2B5EF4-FFF2-40B4-BE49-F238E27FC236}">
                  <a16:creationId xmlns:a16="http://schemas.microsoft.com/office/drawing/2014/main" id="{E16BFE6A-71B2-C365-5DF7-EB0469FEF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2400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41B5737A-A5D1-2CA5-BE3A-59BE7E29C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532"/>
              <a:ext cx="117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Digital, CRM and Marketing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5">
              <a:extLst>
                <a:ext uri="{FF2B5EF4-FFF2-40B4-BE49-F238E27FC236}">
                  <a16:creationId xmlns:a16="http://schemas.microsoft.com/office/drawing/2014/main" id="{EDCEA3DC-0238-C4A9-0179-18D9469FF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" y="2532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BF9F29F4-63B2-33D0-F97E-5C335ECCB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2532"/>
              <a:ext cx="3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£17,171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7">
              <a:extLst>
                <a:ext uri="{FF2B5EF4-FFF2-40B4-BE49-F238E27FC236}">
                  <a16:creationId xmlns:a16="http://schemas.microsoft.com/office/drawing/2014/main" id="{F187F217-DD65-756E-8292-43848D05D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532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8">
              <a:extLst>
                <a:ext uri="{FF2B5EF4-FFF2-40B4-BE49-F238E27FC236}">
                  <a16:creationId xmlns:a16="http://schemas.microsoft.com/office/drawing/2014/main" id="{82E32464-069B-9841-4842-3CE4E4C15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532"/>
              <a:ext cx="1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4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9">
              <a:extLst>
                <a:ext uri="{FF2B5EF4-FFF2-40B4-BE49-F238E27FC236}">
                  <a16:creationId xmlns:a16="http://schemas.microsoft.com/office/drawing/2014/main" id="{10C6D1AC-7D3B-3148-C66D-26D81E56A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2532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0">
              <a:extLst>
                <a:ext uri="{FF2B5EF4-FFF2-40B4-BE49-F238E27FC236}">
                  <a16:creationId xmlns:a16="http://schemas.microsoft.com/office/drawing/2014/main" id="{317E6ACA-0962-107C-EC3A-E7C26EA9B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665"/>
              <a:ext cx="202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Administration/membership/services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Expenses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1">
              <a:extLst>
                <a:ext uri="{FF2B5EF4-FFF2-40B4-BE49-F238E27FC236}">
                  <a16:creationId xmlns:a16="http://schemas.microsoft.com/office/drawing/2014/main" id="{466B4A7C-A45B-0FA6-416F-3ADAA4FB2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266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2">
              <a:extLst>
                <a:ext uri="{FF2B5EF4-FFF2-40B4-BE49-F238E27FC236}">
                  <a16:creationId xmlns:a16="http://schemas.microsoft.com/office/drawing/2014/main" id="{7C7304E2-6DAB-1F42-3C98-CE59EF00B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266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3">
              <a:extLst>
                <a:ext uri="{FF2B5EF4-FFF2-40B4-BE49-F238E27FC236}">
                  <a16:creationId xmlns:a16="http://schemas.microsoft.com/office/drawing/2014/main" id="{2BFF978D-2E21-5D4B-2BBA-AEAE4A496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" y="2665"/>
              <a:ext cx="35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£20,495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4">
              <a:extLst>
                <a:ext uri="{FF2B5EF4-FFF2-40B4-BE49-F238E27FC236}">
                  <a16:creationId xmlns:a16="http://schemas.microsoft.com/office/drawing/2014/main" id="{1AB84F5C-BD9D-8E85-65FD-1405BB956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" y="266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5">
              <a:extLst>
                <a:ext uri="{FF2B5EF4-FFF2-40B4-BE49-F238E27FC236}">
                  <a16:creationId xmlns:a16="http://schemas.microsoft.com/office/drawing/2014/main" id="{5A6693E9-DF7E-D3DC-6A53-36F885E1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661"/>
              <a:ext cx="15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5%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6">
              <a:extLst>
                <a:ext uri="{FF2B5EF4-FFF2-40B4-BE49-F238E27FC236}">
                  <a16:creationId xmlns:a16="http://schemas.microsoft.com/office/drawing/2014/main" id="{24518617-B802-3EFC-FF2C-54E923E3A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797"/>
              <a:ext cx="75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Domestic Events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7">
              <a:extLst>
                <a:ext uri="{FF2B5EF4-FFF2-40B4-BE49-F238E27FC236}">
                  <a16:creationId xmlns:a16="http://schemas.microsoft.com/office/drawing/2014/main" id="{368C84C6-B6C5-6C88-F545-39AE4C88B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2797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78">
              <a:extLst>
                <a:ext uri="{FF2B5EF4-FFF2-40B4-BE49-F238E27FC236}">
                  <a16:creationId xmlns:a16="http://schemas.microsoft.com/office/drawing/2014/main" id="{02D8FE73-3A24-608C-0D55-97D87FF09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2797"/>
              <a:ext cx="3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53,864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79">
              <a:extLst>
                <a:ext uri="{FF2B5EF4-FFF2-40B4-BE49-F238E27FC236}">
                  <a16:creationId xmlns:a16="http://schemas.microsoft.com/office/drawing/2014/main" id="{BADD186B-2711-E02E-C52E-AB2645E77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797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0">
              <a:extLst>
                <a:ext uri="{FF2B5EF4-FFF2-40B4-BE49-F238E27FC236}">
                  <a16:creationId xmlns:a16="http://schemas.microsoft.com/office/drawing/2014/main" id="{600E52F8-6F4E-BF3B-4DF6-F9D2DB4F3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797"/>
              <a:ext cx="1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13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1">
              <a:extLst>
                <a:ext uri="{FF2B5EF4-FFF2-40B4-BE49-F238E27FC236}">
                  <a16:creationId xmlns:a16="http://schemas.microsoft.com/office/drawing/2014/main" id="{2313C99D-F186-FF3A-2F1F-9A7DEFFD1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2797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2">
              <a:extLst>
                <a:ext uri="{FF2B5EF4-FFF2-40B4-BE49-F238E27FC236}">
                  <a16:creationId xmlns:a16="http://schemas.microsoft.com/office/drawing/2014/main" id="{3FE556C3-0B57-FA88-A765-E3652208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2929"/>
              <a:ext cx="74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National Squads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3">
              <a:extLst>
                <a:ext uri="{FF2B5EF4-FFF2-40B4-BE49-F238E27FC236}">
                  <a16:creationId xmlns:a16="http://schemas.microsoft.com/office/drawing/2014/main" id="{1C9CBEDF-A6F5-3EC1-EB57-1C8289086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" y="2929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4">
              <a:extLst>
                <a:ext uri="{FF2B5EF4-FFF2-40B4-BE49-F238E27FC236}">
                  <a16:creationId xmlns:a16="http://schemas.microsoft.com/office/drawing/2014/main" id="{EB484DF5-489B-624B-8DD9-C43CDFD6D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" y="2929"/>
              <a:ext cx="28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</a:t>
              </a: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4,435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5">
              <a:extLst>
                <a:ext uri="{FF2B5EF4-FFF2-40B4-BE49-F238E27FC236}">
                  <a16:creationId xmlns:a16="http://schemas.microsoft.com/office/drawing/2014/main" id="{9D2D0583-E420-0B13-E4F6-24FE044AA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929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6">
              <a:extLst>
                <a:ext uri="{FF2B5EF4-FFF2-40B4-BE49-F238E27FC236}">
                  <a16:creationId xmlns:a16="http://schemas.microsoft.com/office/drawing/2014/main" id="{BA755E75-89CB-5DF4-1845-9F3F3AB91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929"/>
              <a:ext cx="1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1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7">
              <a:extLst>
                <a:ext uri="{FF2B5EF4-FFF2-40B4-BE49-F238E27FC236}">
                  <a16:creationId xmlns:a16="http://schemas.microsoft.com/office/drawing/2014/main" id="{30A9DF82-4AFB-05AA-5A57-D2073AFAC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2929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88">
              <a:extLst>
                <a:ext uri="{FF2B5EF4-FFF2-40B4-BE49-F238E27FC236}">
                  <a16:creationId xmlns:a16="http://schemas.microsoft.com/office/drawing/2014/main" id="{176EA9DC-EE8D-3ABC-77BA-ED981575C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3180"/>
              <a:ext cx="28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Other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89">
              <a:extLst>
                <a:ext uri="{FF2B5EF4-FFF2-40B4-BE49-F238E27FC236}">
                  <a16:creationId xmlns:a16="http://schemas.microsoft.com/office/drawing/2014/main" id="{32DA966B-3E96-262D-2985-F6165BFFE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061"/>
              <a:ext cx="26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90">
              <a:extLst>
                <a:ext uri="{FF2B5EF4-FFF2-40B4-BE49-F238E27FC236}">
                  <a16:creationId xmlns:a16="http://schemas.microsoft.com/office/drawing/2014/main" id="{BC775BBE-961A-F199-86D6-3B64288D3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" y="3201"/>
              <a:ext cx="3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£11,418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91">
              <a:extLst>
                <a:ext uri="{FF2B5EF4-FFF2-40B4-BE49-F238E27FC236}">
                  <a16:creationId xmlns:a16="http://schemas.microsoft.com/office/drawing/2014/main" id="{768573B2-B253-9B2C-1C00-5DE88C8B9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3061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92">
              <a:extLst>
                <a:ext uri="{FF2B5EF4-FFF2-40B4-BE49-F238E27FC236}">
                  <a16:creationId xmlns:a16="http://schemas.microsoft.com/office/drawing/2014/main" id="{A675D353-4DE7-0D04-C979-D4CD08B8B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3" y="3203"/>
              <a:ext cx="1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000000"/>
                  </a:solidFill>
                  <a:latin typeface="Aptos" panose="020B0004020202020204" pitchFamily="34" charset="0"/>
                </a:rPr>
                <a:t>3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93">
              <a:extLst>
                <a:ext uri="{FF2B5EF4-FFF2-40B4-BE49-F238E27FC236}">
                  <a16:creationId xmlns:a16="http://schemas.microsoft.com/office/drawing/2014/main" id="{D26D8D6D-20CC-3EA2-5DBF-066871C18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3061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94">
              <a:extLst>
                <a:ext uri="{FF2B5EF4-FFF2-40B4-BE49-F238E27FC236}">
                  <a16:creationId xmlns:a16="http://schemas.microsoft.com/office/drawing/2014/main" id="{1C71578E-6B84-1038-278D-DD40CEBEF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322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5">
              <a:extLst>
                <a:ext uri="{FF2B5EF4-FFF2-40B4-BE49-F238E27FC236}">
                  <a16:creationId xmlns:a16="http://schemas.microsoft.com/office/drawing/2014/main" id="{8B2D6AEA-34B2-04CE-95EB-340C0AFEC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" y="3245"/>
              <a:ext cx="5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6">
              <a:extLst>
                <a:ext uri="{FF2B5EF4-FFF2-40B4-BE49-F238E27FC236}">
                  <a16:creationId xmlns:a16="http://schemas.microsoft.com/office/drawing/2014/main" id="{72D2FC33-9168-538E-3B28-822A29794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" y="3245"/>
              <a:ext cx="5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7">
              <a:extLst>
                <a:ext uri="{FF2B5EF4-FFF2-40B4-BE49-F238E27FC236}">
                  <a16:creationId xmlns:a16="http://schemas.microsoft.com/office/drawing/2014/main" id="{6701E055-9D99-E89F-54D5-035CE054E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" y="3325"/>
              <a:ext cx="78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Surplus/(Deficit)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98">
              <a:extLst>
                <a:ext uri="{FF2B5EF4-FFF2-40B4-BE49-F238E27FC236}">
                  <a16:creationId xmlns:a16="http://schemas.microsoft.com/office/drawing/2014/main" id="{0052CB51-E0E7-74E2-4923-3F15E6EFA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" y="332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99">
              <a:extLst>
                <a:ext uri="{FF2B5EF4-FFF2-40B4-BE49-F238E27FC236}">
                  <a16:creationId xmlns:a16="http://schemas.microsoft.com/office/drawing/2014/main" id="{F18A41F0-698D-569C-1E21-50107B741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3325"/>
              <a:ext cx="39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(£13,543)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00">
              <a:extLst>
                <a:ext uri="{FF2B5EF4-FFF2-40B4-BE49-F238E27FC236}">
                  <a16:creationId xmlns:a16="http://schemas.microsoft.com/office/drawing/2014/main" id="{C24811DE-9BF1-9B90-03D5-D405F1019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332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01">
              <a:extLst>
                <a:ext uri="{FF2B5EF4-FFF2-40B4-BE49-F238E27FC236}">
                  <a16:creationId xmlns:a16="http://schemas.microsoft.com/office/drawing/2014/main" id="{BF205B3E-74E5-93E5-A9A7-A8F2A7BE7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325"/>
              <a:ext cx="16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000000"/>
                  </a:solidFill>
                  <a:latin typeface="Aptos" panose="020B0004020202020204" pitchFamily="34" charset="0"/>
                </a:rPr>
                <a:t>-3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2">
              <a:extLst>
                <a:ext uri="{FF2B5EF4-FFF2-40B4-BE49-F238E27FC236}">
                  <a16:creationId xmlns:a16="http://schemas.microsoft.com/office/drawing/2014/main" id="{427B0713-E70A-87D1-E608-6DA3676F8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3325"/>
              <a:ext cx="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3">
              <a:extLst>
                <a:ext uri="{FF2B5EF4-FFF2-40B4-BE49-F238E27FC236}">
                  <a16:creationId xmlns:a16="http://schemas.microsoft.com/office/drawing/2014/main" id="{5088D240-A9FF-D0D4-46FF-1B11DDE63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" y="3453"/>
              <a:ext cx="60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825815E-F2BC-9C03-E7BF-0BB091E37F34}"/>
              </a:ext>
            </a:extLst>
          </p:cNvPr>
          <p:cNvSpPr txBox="1"/>
          <p:nvPr/>
        </p:nvSpPr>
        <p:spPr>
          <a:xfrm>
            <a:off x="838200" y="1703801"/>
            <a:ext cx="62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Summary </a:t>
            </a:r>
            <a:r>
              <a:rPr lang="en-GB" sz="1200" i="1" dirty="0">
                <a:latin typeface="Aptos" panose="020B0004020202020204" pitchFamily="34" charset="0"/>
              </a:rPr>
              <a:t>(Full accounts filed with Companies House)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96DA00-C434-94E8-A1FA-3E69140CEF83}"/>
              </a:ext>
            </a:extLst>
          </p:cNvPr>
          <p:cNvSpPr txBox="1"/>
          <p:nvPr/>
        </p:nvSpPr>
        <p:spPr>
          <a:xfrm>
            <a:off x="920889" y="5223881"/>
            <a:ext cx="60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tos" panose="020B0004020202020204" pitchFamily="34" charset="0"/>
              </a:rPr>
              <a:t>International Programme and Performance Support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3BB2A75-54A5-4D2F-20B9-45356CCC3C5C}"/>
              </a:ext>
            </a:extLst>
          </p:cNvPr>
          <p:cNvSpPr txBox="1"/>
          <p:nvPr/>
        </p:nvSpPr>
        <p:spPr>
          <a:xfrm>
            <a:off x="4795934" y="5223882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ptos" panose="020B0004020202020204" pitchFamily="34" charset="0"/>
              </a:rPr>
              <a:t>£76,074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D331EAF-3D0B-964C-656B-D48E7838A605}"/>
              </a:ext>
            </a:extLst>
          </p:cNvPr>
          <p:cNvSpPr txBox="1"/>
          <p:nvPr/>
        </p:nvSpPr>
        <p:spPr>
          <a:xfrm>
            <a:off x="5858595" y="5238363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ptos" panose="020B0004020202020204" pitchFamily="34" charset="0"/>
              </a:rPr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1394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2576-7D86-47EA-B950-86A7089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swald" panose="02000803000000000000" pitchFamily="2" charset="0"/>
              </a:rPr>
              <a:t>Operations Report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5F94F-D310-30E1-7AA9-227CAAC20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37499"/>
            <a:ext cx="4942840" cy="45093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Membership &amp; Participation</a:t>
            </a: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• </a:t>
            </a:r>
            <a:r>
              <a:rPr lang="en-GB" sz="4400" dirty="0">
                <a:latin typeface="Aptos" panose="020B0004020202020204" pitchFamily="34" charset="0"/>
              </a:rPr>
              <a:t>Membership up to 1,338 (+6% year-on-year).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Growth across Social, Junior &amp; Academy categories.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Smooth transition to new rewards platform &amp; membership package.</a:t>
            </a:r>
          </a:p>
          <a:p>
            <a:pPr marL="0" indent="0">
              <a:buNone/>
            </a:pPr>
            <a:endParaRPr lang="en-GB" sz="44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Events &amp; Engagement</a:t>
            </a: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• </a:t>
            </a:r>
            <a:r>
              <a:rPr lang="en-GB" sz="4400" dirty="0">
                <a:latin typeface="Aptos" panose="020B0004020202020204" pitchFamily="34" charset="0"/>
              </a:rPr>
              <a:t>Delivered 8 major national events plus 15 junior camps (115+ players).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Inaugural Welsh Wheelchair Open – major step for inclusion.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Tournament participation up 26%, presentation evening attendance up 13%.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Portable Mini Court boosted visibility (Royal Welsh Show = 30 new juniors).</a:t>
            </a:r>
          </a:p>
          <a:p>
            <a:pPr marL="0" indent="0">
              <a:buNone/>
            </a:pPr>
            <a:endParaRPr lang="en-GB" sz="44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Development &amp; Coaching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734 pupils engaged through Squash in Schools across 20 schools.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28 new Level 1 and 5+ Level 2 coaches qualified (more awaiting assessment).</a:t>
            </a:r>
          </a:p>
          <a:p>
            <a:pPr marL="0" indent="0">
              <a:buNone/>
            </a:pPr>
            <a:endParaRPr lang="en-GB" sz="44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Leagues</a:t>
            </a: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• </a:t>
            </a:r>
            <a:r>
              <a:rPr lang="en-GB" sz="4400" dirty="0">
                <a:latin typeface="Aptos" panose="020B0004020202020204" pitchFamily="34" charset="0"/>
              </a:rPr>
              <a:t>Successful Premier &amp; Winter Leagues, improved rules for 2025–26</a:t>
            </a:r>
            <a:r>
              <a:rPr lang="en-GB" sz="4400" b="1" dirty="0">
                <a:latin typeface="Aptos" panose="020B00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41A88-FB8B-CD44-72A1-96932F8BCE7E}"/>
              </a:ext>
            </a:extLst>
          </p:cNvPr>
          <p:cNvSpPr txBox="1"/>
          <p:nvPr/>
        </p:nvSpPr>
        <p:spPr>
          <a:xfrm>
            <a:off x="6096000" y="1637499"/>
            <a:ext cx="571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Aptos" panose="020B0004020202020204" pitchFamily="34" charset="0"/>
              </a:rPr>
              <a:t>Safeguarding, Governance &amp; Staff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Achieved Level 2 Child Safeguarding Standards &amp; UKAD compliance.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Volunteer Board providing strong governance support.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r>
              <a:rPr lang="en-GB" sz="1100" b="1" dirty="0">
                <a:latin typeface="Aptos" panose="020B0004020202020204" pitchFamily="34" charset="0"/>
              </a:rPr>
              <a:t>Finance &amp; Grants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All domestic events delivered profit for the first time.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Clubs secured £110k Sport Wales Energy Grants; Newport progressed to Phase 2.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Growing income from online shop, squash camps &amp; new Welsh Business Open.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r>
              <a:rPr lang="en-GB" sz="1100" b="1" dirty="0">
                <a:latin typeface="Aptos" panose="020B0004020202020204" pitchFamily="34" charset="0"/>
              </a:rPr>
              <a:t>Digital &amp; Media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Campaigns reached thousands (e.g. Respect Starts with You, Squash Lingo).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Innovative wheelchair squash media coverage &amp; documentaries.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1,000+ members engaged through newsletters.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r>
              <a:rPr lang="en-GB" sz="1100" b="1" dirty="0">
                <a:latin typeface="Aptos" panose="020B0004020202020204" pitchFamily="34" charset="0"/>
              </a:rPr>
              <a:t>Recognition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Shortlisted for WSA Business Award &amp; Sports EDI Award (London, 2025)</a:t>
            </a:r>
          </a:p>
        </p:txBody>
      </p:sp>
      <p:pic>
        <p:nvPicPr>
          <p:cNvPr id="6" name="Picture 5" descr="A group of people playing badminton&#10;&#10;AI-generated content may be incorrect.">
            <a:extLst>
              <a:ext uri="{FF2B5EF4-FFF2-40B4-BE49-F238E27FC236}">
                <a16:creationId xmlns:a16="http://schemas.microsoft.com/office/drawing/2014/main" id="{81374432-BF34-57AC-E7DF-636E3DC4A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4555405"/>
            <a:ext cx="2580640" cy="1720426"/>
          </a:xfrm>
          <a:prstGeom prst="rect">
            <a:avLst/>
          </a:prstGeom>
        </p:spPr>
      </p:pic>
      <p:pic>
        <p:nvPicPr>
          <p:cNvPr id="9" name="Picture 8" descr="A group of people in wheelchairs posing for a photo&#10;&#10;AI-generated content may be incorrect.">
            <a:extLst>
              <a:ext uri="{FF2B5EF4-FFF2-40B4-BE49-F238E27FC236}">
                <a16:creationId xmlns:a16="http://schemas.microsoft.com/office/drawing/2014/main" id="{522073D9-A7F5-EC79-6B76-932138D9C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8" y="4555405"/>
            <a:ext cx="2580641" cy="17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0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2576-7D86-47EA-B950-86A7089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swald" panose="02000803000000000000" pitchFamily="2" charset="0"/>
              </a:rPr>
              <a:t>Performance Report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D8DD2-A78A-4F29-BB4E-B17959E7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01" y="1620078"/>
            <a:ext cx="5496499" cy="47111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International &amp; PSA Success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Joel Makin (WR 4) &amp; Tesni Murphy (WR 20) both crowned British National Champions – a first for Wales.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Makin won World Tour Finals + Silicon Valley &amp; Pittsburgh Opens.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Murphy claimed Monte Carlo &amp; Irish Opens.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Welsh juniors &amp; seniors secured multiple PSA finals and ESF titles (e.g. U15 Girls British Inter-County Champions, Nia Seren Thomas, Salah Farrag, Oliver Jones).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Masters success: multiple British &amp; European titles (Stacey Gooding, Jill Campion, Helen Barnard).</a:t>
            </a:r>
          </a:p>
          <a:p>
            <a:pPr marL="0" indent="0">
              <a:buNone/>
            </a:pPr>
            <a:endParaRPr lang="en-GB" sz="4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World Rankings Progress</a:t>
            </a: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• </a:t>
            </a:r>
            <a:r>
              <a:rPr lang="en-GB" sz="4400" dirty="0">
                <a:latin typeface="Aptos" panose="020B0004020202020204" pitchFamily="34" charset="0"/>
              </a:rPr>
              <a:t>Players climbing the rankings: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O Makin 9 → 4, Murphy 30 → 20, E. Evans 76 → 67, R. Evans 167 → 128.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Total Welsh PSA players: 15 </a:t>
            </a:r>
          </a:p>
          <a:p>
            <a:pPr marL="0" indent="0">
              <a:buNone/>
            </a:pPr>
            <a:endParaRPr lang="en-GB" sz="4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Representation &amp; Teams</a:t>
            </a:r>
          </a:p>
          <a:p>
            <a:pPr marL="0" indent="0">
              <a:buNone/>
            </a:pPr>
            <a:r>
              <a:rPr lang="en-GB" sz="4400" b="1" dirty="0">
                <a:latin typeface="Aptos" panose="020B0004020202020204" pitchFamily="34" charset="0"/>
              </a:rPr>
              <a:t>• </a:t>
            </a:r>
            <a:r>
              <a:rPr lang="en-GB" sz="4400" dirty="0">
                <a:latin typeface="Aptos" panose="020B0004020202020204" pitchFamily="34" charset="0"/>
              </a:rPr>
              <a:t>Senior Men’s &amp; Women’s teams retained places in Top Division at European Team Champs.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Junior squads achieved seeded finishes at European Team Champs.</a:t>
            </a:r>
          </a:p>
          <a:p>
            <a:pPr marL="0" indent="0">
              <a:buNone/>
            </a:pPr>
            <a:r>
              <a:rPr lang="en-GB" sz="4400" dirty="0">
                <a:latin typeface="Aptos" panose="020B0004020202020204" pitchFamily="34" charset="0"/>
              </a:rPr>
              <a:t>• Strong Masters Home International performances, incl. WO65 Champions and multiple runner-up finishes.</a:t>
            </a:r>
          </a:p>
          <a:p>
            <a:pPr marL="0" indent="0">
              <a:buNone/>
            </a:pPr>
            <a:endParaRPr lang="en-GB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ED119-A212-C270-B1EE-5A3673E60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09" y="3129154"/>
            <a:ext cx="2275808" cy="1454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7D9F13-A1E9-0F41-0A3C-11AD65950C6E}"/>
              </a:ext>
            </a:extLst>
          </p:cNvPr>
          <p:cNvSpPr txBox="1"/>
          <p:nvPr/>
        </p:nvSpPr>
        <p:spPr>
          <a:xfrm>
            <a:off x="6329680" y="1597729"/>
            <a:ext cx="557784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Aptos" panose="020B0004020202020204" pitchFamily="34" charset="0"/>
              </a:rPr>
              <a:t>Pathway &amp; Player Development</a:t>
            </a:r>
          </a:p>
          <a:p>
            <a:endParaRPr lang="en-GB" sz="1100" b="1" dirty="0">
              <a:latin typeface="Aptos" panose="020B0004020202020204" pitchFamily="34" charset="0"/>
            </a:endParaRPr>
          </a:p>
          <a:p>
            <a:r>
              <a:rPr lang="en-GB" sz="1100" dirty="0">
                <a:latin typeface="Aptos" panose="020B0004020202020204" pitchFamily="34" charset="0"/>
              </a:rPr>
              <a:t>• Player Pathway running at full capacity – weekly training, half-term squads, regional &amp; national squads.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Training attendance at record levels (South Squads 95–97%, Elite 97%).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Sport Wales-supported Strength &amp; Conditioning programme embedded – strong player feedback.</a:t>
            </a:r>
          </a:p>
          <a:p>
            <a:r>
              <a:rPr lang="en-GB" sz="1100" dirty="0">
                <a:latin typeface="Aptos" panose="020B0004020202020204" pitchFamily="34" charset="0"/>
              </a:rPr>
              <a:t>• Player profiling system established – tracking progress across key metrics. 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7" descr="A person holding a racket and a person holding a racket&#10;&#10;AI-generated content may be incorrect.">
            <a:extLst>
              <a:ext uri="{FF2B5EF4-FFF2-40B4-BE49-F238E27FC236}">
                <a16:creationId xmlns:a16="http://schemas.microsoft.com/office/drawing/2014/main" id="{C27759E7-898A-8503-7581-E74E2A324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227" y="3129154"/>
            <a:ext cx="2428272" cy="1467587"/>
          </a:xfrm>
          <a:prstGeom prst="rect">
            <a:avLst/>
          </a:prstGeom>
        </p:spPr>
      </p:pic>
      <p:pic>
        <p:nvPicPr>
          <p:cNvPr id="10" name="Picture 9" descr="A person holding a tennis racket&#10;&#10;AI-generated content may be incorrect.">
            <a:extLst>
              <a:ext uri="{FF2B5EF4-FFF2-40B4-BE49-F238E27FC236}">
                <a16:creationId xmlns:a16="http://schemas.microsoft.com/office/drawing/2014/main" id="{CF2421BF-1E97-BF84-8DFE-1FF25349D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695414"/>
            <a:ext cx="1849059" cy="13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F2C20-ECE7-4255-854D-3C31D37C9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B9FD-C687-4D90-4F1A-2A3C023A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swald" panose="02000803000000000000" pitchFamily="2" charset="0"/>
              </a:rPr>
              <a:t>Motions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AEC5D-2ABA-1BCC-7360-40E0C8129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01" y="1620078"/>
            <a:ext cx="5496499" cy="47111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No motions received</a:t>
            </a:r>
          </a:p>
        </p:txBody>
      </p:sp>
    </p:spTree>
    <p:extLst>
      <p:ext uri="{BB962C8B-B14F-4D97-AF65-F5344CB8AC3E}">
        <p14:creationId xmlns:p14="http://schemas.microsoft.com/office/powerpoint/2010/main" val="142720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2576-7D86-47EA-B950-86A7089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swald" panose="02000803000000000000" pitchFamily="2" charset="0"/>
              </a:rPr>
              <a:t>Any other 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4CD1F-B4F3-45B1-2E91-83C4D80BC9EC}"/>
              </a:ext>
            </a:extLst>
          </p:cNvPr>
          <p:cNvSpPr txBox="1"/>
          <p:nvPr/>
        </p:nvSpPr>
        <p:spPr>
          <a:xfrm>
            <a:off x="705678" y="2190296"/>
            <a:ext cx="717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Any other competent business</a:t>
            </a:r>
          </a:p>
        </p:txBody>
      </p:sp>
      <p:pic>
        <p:nvPicPr>
          <p:cNvPr id="6" name="Graphic 5" descr="Question Mark with solid fill">
            <a:extLst>
              <a:ext uri="{FF2B5EF4-FFF2-40B4-BE49-F238E27FC236}">
                <a16:creationId xmlns:a16="http://schemas.microsoft.com/office/drawing/2014/main" id="{868FA82A-D380-A264-F75D-F34B06EF5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047" y="2190296"/>
            <a:ext cx="2829339" cy="28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7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2A8A-7EEB-445B-9047-784D3C94C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07033"/>
            <a:ext cx="9144000" cy="116121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12252E"/>
                </a:solidFill>
                <a:latin typeface="Oswald" panose="02000803000000000000" pitchFamily="2" charset="0"/>
              </a:rPr>
              <a:t>Thank you for your time</a:t>
            </a:r>
            <a:br>
              <a:rPr lang="en-GB" dirty="0">
                <a:solidFill>
                  <a:srgbClr val="12252E"/>
                </a:solidFill>
                <a:latin typeface="Oswald" panose="02000803000000000000" pitchFamily="2" charset="0"/>
              </a:rPr>
            </a:br>
            <a:br>
              <a:rPr lang="en-GB" dirty="0">
                <a:solidFill>
                  <a:srgbClr val="12252E"/>
                </a:solidFill>
                <a:latin typeface="Oswald" panose="02000803000000000000" pitchFamily="2" charset="0"/>
              </a:rPr>
            </a:br>
            <a:r>
              <a:rPr lang="en-GB" dirty="0">
                <a:solidFill>
                  <a:srgbClr val="12252E"/>
                </a:solidFill>
                <a:latin typeface="Oswald" panose="02000803000000000000" pitchFamily="2" charset="0"/>
              </a:rPr>
              <a:t>Date of Next AGM</a:t>
            </a:r>
            <a:br>
              <a:rPr lang="en-GB" dirty="0">
                <a:solidFill>
                  <a:srgbClr val="12252E"/>
                </a:solidFill>
                <a:latin typeface="Oswald" panose="02000803000000000000" pitchFamily="2" charset="0"/>
              </a:rPr>
            </a:br>
            <a:r>
              <a:rPr lang="en-GB" dirty="0">
                <a:solidFill>
                  <a:srgbClr val="12252E"/>
                </a:solidFill>
                <a:latin typeface="Oswald" panose="02000803000000000000" pitchFamily="2" charset="0"/>
              </a:rPr>
              <a:t>05/10/26</a:t>
            </a:r>
          </a:p>
        </p:txBody>
      </p:sp>
    </p:spTree>
    <p:extLst>
      <p:ext uri="{BB962C8B-B14F-4D97-AF65-F5344CB8AC3E}">
        <p14:creationId xmlns:p14="http://schemas.microsoft.com/office/powerpoint/2010/main" val="4179146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173928F5F8C44387D9BBC78AD75F7E" ma:contentTypeVersion="21" ma:contentTypeDescription="Create a new document." ma:contentTypeScope="" ma:versionID="886c0279070fea29e5497c709cd86518">
  <xsd:schema xmlns:xsd="http://www.w3.org/2001/XMLSchema" xmlns:xs="http://www.w3.org/2001/XMLSchema" xmlns:p="http://schemas.microsoft.com/office/2006/metadata/properties" xmlns:ns2="450ea468-239a-499c-90cf-9676132db813" xmlns:ns3="36575210-0e45-42e2-bf4d-d707cad620d1" targetNamespace="http://schemas.microsoft.com/office/2006/metadata/properties" ma:root="true" ma:fieldsID="d989cd3c4980df385e6c305c715a5d5e" ns2:_="" ns3:_="">
    <xsd:import namespace="450ea468-239a-499c-90cf-9676132db813"/>
    <xsd:import namespace="36575210-0e45-42e2-bf4d-d707cad620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ea468-239a-499c-90cf-9676132db8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a66c73b4-6955-4b5e-a0f2-b652aca39467}" ma:internalName="TaxCatchAll" ma:showField="CatchAllData" ma:web="450ea468-239a-499c-90cf-9676132db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75210-0e45-42e2-bf4d-d707cad62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1141253-99f5-4f12-8db1-9442ea3e2d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575210-0e45-42e2-bf4d-d707cad620d1">
      <Terms xmlns="http://schemas.microsoft.com/office/infopath/2007/PartnerControls"/>
    </lcf76f155ced4ddcb4097134ff3c332f>
    <TaxCatchAll xmlns="450ea468-239a-499c-90cf-9676132db813" xsi:nil="true"/>
  </documentManagement>
</p:properties>
</file>

<file path=customXml/itemProps1.xml><?xml version="1.0" encoding="utf-8"?>
<ds:datastoreItem xmlns:ds="http://schemas.openxmlformats.org/officeDocument/2006/customXml" ds:itemID="{3F5A96A9-4B88-4600-A9D7-B69A8459E8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3CF0E7-514F-4771-847D-21468C1A8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0ea468-239a-499c-90cf-9676132db813"/>
    <ds:schemaRef ds:uri="36575210-0e45-42e2-bf4d-d707cad620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5980A9-EE0E-4D54-8E28-93B330BA0BF9}">
  <ds:schemaRefs>
    <ds:schemaRef ds:uri="http://purl.org/dc/terms/"/>
    <ds:schemaRef ds:uri="http://schemas.openxmlformats.org/package/2006/metadata/core-properties"/>
    <ds:schemaRef ds:uri="fef1ed99-e41c-4281-b10c-dbd54530542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795a8c1-b235-41b2-af06-0f580e1a2963"/>
    <ds:schemaRef ds:uri="http://www.w3.org/XML/1998/namespace"/>
    <ds:schemaRef ds:uri="36575210-0e45-42e2-bf4d-d707cad620d1"/>
    <ds:schemaRef ds:uri="450ea468-239a-499c-90cf-9676132db81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10940</TotalTime>
  <Words>809</Words>
  <Application>Microsoft Office PowerPoint</Application>
  <PresentationFormat>Widescreen</PresentationFormat>
  <Paragraphs>180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Oswald</vt:lpstr>
      <vt:lpstr>Roboto</vt:lpstr>
      <vt:lpstr>Times New Roman</vt:lpstr>
      <vt:lpstr>Office Theme</vt:lpstr>
      <vt:lpstr>Squash Wales AGM</vt:lpstr>
      <vt:lpstr>Zoom Guidance</vt:lpstr>
      <vt:lpstr>Agenda</vt:lpstr>
      <vt:lpstr>Finances</vt:lpstr>
      <vt:lpstr>Operations Report</vt:lpstr>
      <vt:lpstr>Performance Report</vt:lpstr>
      <vt:lpstr>Motions</vt:lpstr>
      <vt:lpstr>Any other business</vt:lpstr>
      <vt:lpstr>Thank you for your time  Date of Next AGM 05/10/26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Kayleigh Fisher</dc:creator>
  <cp:lastModifiedBy>Russell Edwards</cp:lastModifiedBy>
  <cp:revision>8</cp:revision>
  <dcterms:created xsi:type="dcterms:W3CDTF">2021-07-13T14:54:49Z</dcterms:created>
  <dcterms:modified xsi:type="dcterms:W3CDTF">2025-10-06T07:19:27Z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0x010100B2173928F5F8C44387D9BBC78AD75F7E</vt:lpwstr>
  </property>
  <property fmtid="{D5CDD505-2E9C-101B-9397-08002B2CF9AE}" pid="3" name="MediaServiceImageTags">
    <vt:lpwstr/>
  </property>
</Properties>
</file>