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36"/>
  </p:notesMasterIdLst>
  <p:sldIdLst>
    <p:sldId id="270" r:id="rId3"/>
    <p:sldId id="473" r:id="rId4"/>
    <p:sldId id="471" r:id="rId5"/>
    <p:sldId id="445" r:id="rId6"/>
    <p:sldId id="443" r:id="rId7"/>
    <p:sldId id="481" r:id="rId8"/>
    <p:sldId id="264" r:id="rId9"/>
    <p:sldId id="277" r:id="rId10"/>
    <p:sldId id="432" r:id="rId11"/>
    <p:sldId id="326" r:id="rId12"/>
    <p:sldId id="464" r:id="rId13"/>
    <p:sldId id="289" r:id="rId14"/>
    <p:sldId id="450" r:id="rId15"/>
    <p:sldId id="435" r:id="rId16"/>
    <p:sldId id="429" r:id="rId17"/>
    <p:sldId id="439" r:id="rId18"/>
    <p:sldId id="451" r:id="rId19"/>
    <p:sldId id="458" r:id="rId20"/>
    <p:sldId id="459" r:id="rId21"/>
    <p:sldId id="467" r:id="rId22"/>
    <p:sldId id="468" r:id="rId23"/>
    <p:sldId id="446" r:id="rId24"/>
    <p:sldId id="449" r:id="rId25"/>
    <p:sldId id="479" r:id="rId26"/>
    <p:sldId id="474" r:id="rId27"/>
    <p:sldId id="475" r:id="rId28"/>
    <p:sldId id="476" r:id="rId29"/>
    <p:sldId id="477" r:id="rId30"/>
    <p:sldId id="478" r:id="rId31"/>
    <p:sldId id="482" r:id="rId32"/>
    <p:sldId id="484" r:id="rId33"/>
    <p:sldId id="483" r:id="rId34"/>
    <p:sldId id="4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3F680-E56D-44CD-BDC3-7545536C3C26}" v="112" dt="2026-02-16T22:50:19.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notesViewPr>
    <p:cSldViewPr snapToGrid="0">
      <p:cViewPr varScale="1">
        <p:scale>
          <a:sx n="56" d="100"/>
          <a:sy n="56" d="100"/>
        </p:scale>
        <p:origin x="173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j-lt"/>
                <a:ea typeface="+mn-ea"/>
                <a:cs typeface="+mn-cs"/>
              </a:defRPr>
            </a:pPr>
            <a:r>
              <a:rPr lang="en-GB" dirty="0">
                <a:solidFill>
                  <a:srgbClr val="FF0000"/>
                </a:solidFill>
                <a:latin typeface="+mj-lt"/>
              </a:rPr>
              <a:t>2021 – SAS Future career aspirations in next 5 -10 years</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j-lt"/>
              <a:ea typeface="+mn-ea"/>
              <a:cs typeface="+mn-cs"/>
            </a:defRPr>
          </a:pPr>
          <a:endParaRPr lang="en-US"/>
        </a:p>
      </c:txPr>
    </c:title>
    <c:autoTitleDeleted val="0"/>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dLbl>
              <c:idx val="11"/>
              <c:layout>
                <c:manualLayout>
                  <c:x val="0"/>
                  <c:y val="-5.23560209424086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9D-437E-815F-F27F9B65E99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'32 Question'!$B$34:$B$45</c:f>
              <c:strCache>
                <c:ptCount val="12"/>
                <c:pt idx="0">
                  <c:v>To re-enter a specialty training programme</c:v>
                </c:pt>
                <c:pt idx="1">
                  <c:v>To return to general practice</c:v>
                </c:pt>
                <c:pt idx="2">
                  <c:v>To take a career break</c:v>
                </c:pt>
                <c:pt idx="3">
                  <c:v>To move to a SAS post in another part of the UK (not Scotland)</c:v>
                </c:pt>
                <c:pt idx="4">
                  <c:v>To leave NHS service, please specify</c:v>
                </c:pt>
                <c:pt idx="5">
                  <c:v>Other, please specify</c:v>
                </c:pt>
                <c:pt idx="6">
                  <c:v>To enter a specialty training programme for the first time</c:v>
                </c:pt>
                <c:pt idx="7">
                  <c:v>To reduce my working hours</c:v>
                </c:pt>
                <c:pt idx="8">
                  <c:v>To retire from NHS service</c:v>
                </c:pt>
                <c:pt idx="9">
                  <c:v>To become a Consultant</c:v>
                </c:pt>
                <c:pt idx="10">
                  <c:v>To remain in my current SAS grade</c:v>
                </c:pt>
                <c:pt idx="11">
                  <c:v>To move to a Senior SAS grade (depending on new Scottish contract) in future</c:v>
                </c:pt>
              </c:strCache>
            </c:strRef>
          </c:cat>
          <c:val>
            <c:numRef>
              <c:f>'32 Question'!$C$34:$C$45</c:f>
              <c:numCache>
                <c:formatCode>0.0%</c:formatCode>
                <c:ptCount val="12"/>
                <c:pt idx="0">
                  <c:v>9.3457943925233638E-3</c:v>
                </c:pt>
                <c:pt idx="1">
                  <c:v>2.8037383177570097E-2</c:v>
                </c:pt>
                <c:pt idx="2">
                  <c:v>2.8037383177570097E-2</c:v>
                </c:pt>
                <c:pt idx="3">
                  <c:v>4.2056074766355145E-2</c:v>
                </c:pt>
                <c:pt idx="4">
                  <c:v>4.6728971962616828E-2</c:v>
                </c:pt>
                <c:pt idx="5">
                  <c:v>4.6728971962616828E-2</c:v>
                </c:pt>
                <c:pt idx="6">
                  <c:v>5.1401869158878503E-2</c:v>
                </c:pt>
                <c:pt idx="7">
                  <c:v>0.10280373831775701</c:v>
                </c:pt>
                <c:pt idx="8">
                  <c:v>0.21495327102803738</c:v>
                </c:pt>
                <c:pt idx="9">
                  <c:v>0.24299065420560748</c:v>
                </c:pt>
                <c:pt idx="10">
                  <c:v>0.28504672897196265</c:v>
                </c:pt>
                <c:pt idx="11">
                  <c:v>0.47196261682242996</c:v>
                </c:pt>
              </c:numCache>
            </c:numRef>
          </c:val>
          <c:extLst>
            <c:ext xmlns:c16="http://schemas.microsoft.com/office/drawing/2014/chart" uri="{C3380CC4-5D6E-409C-BE32-E72D297353CC}">
              <c16:uniqueId val="{00000001-7F9D-437E-815F-F27F9B65E994}"/>
            </c:ext>
          </c:extLst>
        </c:ser>
        <c:dLbls>
          <c:dLblPos val="outEnd"/>
          <c:showLegendKey val="0"/>
          <c:showVal val="1"/>
          <c:showCatName val="0"/>
          <c:showSerName val="0"/>
          <c:showPercent val="0"/>
          <c:showBubbleSize val="0"/>
        </c:dLbls>
        <c:gapWidth val="227"/>
        <c:overlap val="-48"/>
        <c:axId val="118301023"/>
        <c:axId val="118310591"/>
      </c:barChart>
      <c:catAx>
        <c:axId val="118301023"/>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crossAx val="118310591"/>
        <c:crosses val="autoZero"/>
        <c:auto val="0"/>
        <c:lblAlgn val="ctr"/>
        <c:lblOffset val="100"/>
        <c:noMultiLvlLbl val="0"/>
      </c:catAx>
      <c:valAx>
        <c:axId val="118310591"/>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83010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j-lt"/>
                <a:ea typeface="+mn-ea"/>
                <a:cs typeface="+mn-cs"/>
              </a:defRPr>
            </a:pPr>
            <a:r>
              <a:rPr lang="en-GB" sz="2800" dirty="0">
                <a:solidFill>
                  <a:schemeClr val="tx1"/>
                </a:solidFill>
                <a:latin typeface="+mj-lt"/>
              </a:rPr>
              <a:t>Average study leave taken per year </a:t>
            </a:r>
            <a:r>
              <a:rPr lang="en-GB" sz="2000" dirty="0">
                <a:solidFill>
                  <a:schemeClr val="tx1"/>
                </a:solidFill>
                <a:latin typeface="+mj-lt"/>
              </a:rPr>
              <a:t>(SAS</a:t>
            </a:r>
            <a:r>
              <a:rPr lang="en-GB" sz="2000" baseline="0" dirty="0">
                <a:solidFill>
                  <a:schemeClr val="tx1"/>
                </a:solidFill>
                <a:latin typeface="+mj-lt"/>
              </a:rPr>
              <a:t> </a:t>
            </a:r>
            <a:r>
              <a:rPr lang="en-GB" sz="2000" dirty="0">
                <a:solidFill>
                  <a:schemeClr val="tx1"/>
                </a:solidFill>
                <a:latin typeface="+mj-lt"/>
              </a:rPr>
              <a:t>entitled to 30 days / 3 years)</a:t>
            </a:r>
          </a:p>
        </c:rich>
      </c:tx>
      <c:layout>
        <c:manualLayout>
          <c:xMode val="edge"/>
          <c:yMode val="edge"/>
          <c:x val="3.7368100726539608E-2"/>
          <c:y val="2.7894026159953147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j-lt"/>
              <a:ea typeface="+mn-ea"/>
              <a:cs typeface="+mn-cs"/>
            </a:defRPr>
          </a:pPr>
          <a:endParaRPr lang="en-US"/>
        </a:p>
      </c:txPr>
    </c:title>
    <c:autoTitleDeleted val="0"/>
    <c:plotArea>
      <c:layout/>
      <c:barChart>
        <c:barDir val="col"/>
        <c:grouping val="clustered"/>
        <c:varyColors val="0"/>
        <c:ser>
          <c:idx val="0"/>
          <c:order val="0"/>
          <c:spPr>
            <a:solidFill>
              <a:srgbClr val="044380"/>
            </a:solidFill>
            <a:ln>
              <a:noFill/>
            </a:ln>
            <a:effectLst/>
          </c:spPr>
          <c:invertIfNegative val="0"/>
          <c:dPt>
            <c:idx val="0"/>
            <c:invertIfNegative val="0"/>
            <c:bubble3D val="0"/>
            <c:spPr>
              <a:solidFill>
                <a:srgbClr val="66CCF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A-A8E1-4CF1-9891-11F381DD064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645F-4689-B2CB-BD73652AC888}"/>
              </c:ext>
            </c:extLst>
          </c:dPt>
          <c:dPt>
            <c:idx val="2"/>
            <c:invertIfNegative val="0"/>
            <c:bubble3D val="0"/>
            <c:spPr>
              <a:solidFill>
                <a:srgbClr val="044380"/>
              </a:solidFill>
              <a:ln>
                <a:noFill/>
              </a:ln>
              <a:effectLst/>
            </c:spPr>
            <c:extLst>
              <c:ext xmlns:c16="http://schemas.microsoft.com/office/drawing/2014/chart" uri="{C3380CC4-5D6E-409C-BE32-E72D297353CC}">
                <c16:uniqueId val="{00000003-645F-4689-B2CB-BD73652AC888}"/>
              </c:ext>
            </c:extLst>
          </c:dPt>
          <c:dPt>
            <c:idx val="3"/>
            <c:invertIfNegative val="0"/>
            <c:bubble3D val="0"/>
            <c:spPr>
              <a:solidFill>
                <a:srgbClr val="044380"/>
              </a:solidFill>
              <a:ln>
                <a:noFill/>
              </a:ln>
              <a:effectLst/>
            </c:spPr>
            <c:extLst>
              <c:ext xmlns:c16="http://schemas.microsoft.com/office/drawing/2014/chart" uri="{C3380CC4-5D6E-409C-BE32-E72D297353CC}">
                <c16:uniqueId val="{00000005-645F-4689-B2CB-BD73652AC888}"/>
              </c:ext>
            </c:extLst>
          </c:dPt>
          <c:dPt>
            <c:idx val="4"/>
            <c:invertIfNegative val="0"/>
            <c:bubble3D val="0"/>
            <c:spPr>
              <a:solidFill>
                <a:srgbClr val="044380"/>
              </a:solidFill>
              <a:ln>
                <a:noFill/>
              </a:ln>
              <a:effectLst/>
            </c:spPr>
            <c:extLst>
              <c:ext xmlns:c16="http://schemas.microsoft.com/office/drawing/2014/chart" uri="{C3380CC4-5D6E-409C-BE32-E72D297353CC}">
                <c16:uniqueId val="{00000007-645F-4689-B2CB-BD73652AC888}"/>
              </c:ext>
            </c:extLst>
          </c:dPt>
          <c:dPt>
            <c:idx val="5"/>
            <c:invertIfNegative val="0"/>
            <c:bubble3D val="0"/>
            <c:spPr>
              <a:solidFill>
                <a:srgbClr val="044380"/>
              </a:solidFill>
              <a:ln>
                <a:noFill/>
              </a:ln>
              <a:effectLst/>
            </c:spPr>
            <c:extLst>
              <c:ext xmlns:c16="http://schemas.microsoft.com/office/drawing/2014/chart" uri="{C3380CC4-5D6E-409C-BE32-E72D297353CC}">
                <c16:uniqueId val="{00000009-645F-4689-B2CB-BD73652AC888}"/>
              </c:ext>
            </c:extLst>
          </c:dPt>
          <c:cat>
            <c:strRef>
              <c:f>'17 Question'!$B$34:$B$39</c:f>
              <c:strCache>
                <c:ptCount val="6"/>
                <c:pt idx="0">
                  <c:v>0 days</c:v>
                </c:pt>
                <c:pt idx="1">
                  <c:v>1 - 5 days per year</c:v>
                </c:pt>
                <c:pt idx="2">
                  <c:v>6 - 10 days per year</c:v>
                </c:pt>
                <c:pt idx="3">
                  <c:v>11 - 15 days per year</c:v>
                </c:pt>
                <c:pt idx="4">
                  <c:v>16 - 20 days per year</c:v>
                </c:pt>
                <c:pt idx="5">
                  <c:v>20+ days per year</c:v>
                </c:pt>
              </c:strCache>
            </c:strRef>
          </c:cat>
          <c:val>
            <c:numRef>
              <c:f>'17 Question'!$C$34:$C$39</c:f>
              <c:numCache>
                <c:formatCode>0.0%</c:formatCode>
                <c:ptCount val="6"/>
                <c:pt idx="0">
                  <c:v>7.9439252336448607E-2</c:v>
                </c:pt>
                <c:pt idx="1">
                  <c:v>0.56074766355140182</c:v>
                </c:pt>
                <c:pt idx="2">
                  <c:v>0.29906542056074764</c:v>
                </c:pt>
                <c:pt idx="3">
                  <c:v>4.6728971962616828E-2</c:v>
                </c:pt>
                <c:pt idx="4">
                  <c:v>0</c:v>
                </c:pt>
                <c:pt idx="5">
                  <c:v>1.4018691588785048E-2</c:v>
                </c:pt>
              </c:numCache>
            </c:numRef>
          </c:val>
          <c:extLst>
            <c:ext xmlns:c16="http://schemas.microsoft.com/office/drawing/2014/chart" uri="{C3380CC4-5D6E-409C-BE32-E72D297353CC}">
              <c16:uniqueId val="{0000000A-645F-4689-B2CB-BD73652AC888}"/>
            </c:ext>
          </c:extLst>
        </c:ser>
        <c:dLbls>
          <c:showLegendKey val="0"/>
          <c:showVal val="0"/>
          <c:showCatName val="0"/>
          <c:showSerName val="0"/>
          <c:showPercent val="0"/>
          <c:showBubbleSize val="0"/>
        </c:dLbls>
        <c:gapWidth val="100"/>
        <c:overlap val="-24"/>
        <c:axId val="1620686863"/>
        <c:axId val="1620688111"/>
      </c:barChart>
      <c:dateAx>
        <c:axId val="1620686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620688111"/>
        <c:crosses val="autoZero"/>
        <c:auto val="0"/>
        <c:lblOffset val="100"/>
        <c:baseTimeUnit val="days"/>
      </c:dateAx>
      <c:valAx>
        <c:axId val="1620688111"/>
        <c:scaling>
          <c:orientation val="minMax"/>
        </c:scaling>
        <c:delete val="0"/>
        <c:axPos val="r"/>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20686863"/>
        <c:crosses val="max"/>
        <c:crossBetween val="between"/>
      </c:valAx>
      <c:spPr>
        <a:noFill/>
        <a:ln>
          <a:noFill/>
        </a:ln>
        <a:effectLst/>
      </c:spPr>
    </c:plotArea>
    <c:plotVisOnly val="0"/>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24923-8ACD-48E2-984C-42A9991E9D94}" type="doc">
      <dgm:prSet loTypeId="urn:microsoft.com/office/officeart/2005/8/layout/hProcess11" loCatId="process" qsTypeId="urn:microsoft.com/office/officeart/2005/8/quickstyle/simple1" qsCatId="simple" csTypeId="urn:microsoft.com/office/officeart/2005/8/colors/accent1_2" csCatId="accent1" phldr="1"/>
      <dgm:spPr/>
    </dgm:pt>
    <dgm:pt modelId="{CE2793E9-453B-4BB1-B634-052F4779AE13}">
      <dgm:prSet phldrT="[Text]"/>
      <dgm:spPr/>
      <dgm:t>
        <a:bodyPr/>
        <a:lstStyle/>
        <a:p>
          <a:r>
            <a:rPr lang="en-GB" dirty="0"/>
            <a:t>Specialty Doctor </a:t>
          </a:r>
        </a:p>
        <a:p>
          <a:r>
            <a:rPr lang="en-GB" b="1" dirty="0"/>
            <a:t>min 4 years</a:t>
          </a:r>
        </a:p>
      </dgm:t>
    </dgm:pt>
    <dgm:pt modelId="{7679C7A0-B3E8-44BF-AB01-EC6B3C63BEF7}" type="parTrans" cxnId="{5BC731AC-452E-4FE1-A428-2B56C6135603}">
      <dgm:prSet/>
      <dgm:spPr/>
      <dgm:t>
        <a:bodyPr/>
        <a:lstStyle/>
        <a:p>
          <a:endParaRPr lang="en-GB"/>
        </a:p>
      </dgm:t>
    </dgm:pt>
    <dgm:pt modelId="{D61BB5A2-9271-4B3A-8B9B-DFC510548669}" type="sibTrans" cxnId="{5BC731AC-452E-4FE1-A428-2B56C6135603}">
      <dgm:prSet/>
      <dgm:spPr/>
      <dgm:t>
        <a:bodyPr/>
        <a:lstStyle/>
        <a:p>
          <a:endParaRPr lang="en-GB"/>
        </a:p>
      </dgm:t>
    </dgm:pt>
    <dgm:pt modelId="{F920412B-9D2C-4282-B53D-571350CFE9EF}">
      <dgm:prSet phldrT="[Text]"/>
      <dgm:spPr/>
      <dgm:t>
        <a:bodyPr/>
        <a:lstStyle/>
        <a:p>
          <a:r>
            <a:rPr lang="en-GB" dirty="0"/>
            <a:t>SAS grade posts</a:t>
          </a:r>
        </a:p>
      </dgm:t>
    </dgm:pt>
    <dgm:pt modelId="{38846A8B-7619-4070-8D03-139B9D654E9E}" type="parTrans" cxnId="{699258BD-95BE-48CF-B594-D04206D964D1}">
      <dgm:prSet/>
      <dgm:spPr/>
      <dgm:t>
        <a:bodyPr/>
        <a:lstStyle/>
        <a:p>
          <a:endParaRPr lang="en-GB"/>
        </a:p>
      </dgm:t>
    </dgm:pt>
    <dgm:pt modelId="{FA7C97C1-9A3D-4FE7-8674-96FA5F465D16}" type="sibTrans" cxnId="{699258BD-95BE-48CF-B594-D04206D964D1}">
      <dgm:prSet/>
      <dgm:spPr/>
      <dgm:t>
        <a:bodyPr/>
        <a:lstStyle/>
        <a:p>
          <a:endParaRPr lang="en-GB"/>
        </a:p>
      </dgm:t>
    </dgm:pt>
    <dgm:pt modelId="{9CB52E58-1DA3-4191-9AA3-3D891365DC28}">
      <dgm:prSet phldrT="[Text]" custT="1"/>
      <dgm:spPr/>
      <dgm:t>
        <a:bodyPr/>
        <a:lstStyle/>
        <a:p>
          <a:r>
            <a:rPr lang="en-GB" sz="1400" dirty="0"/>
            <a:t>Specialist minimum </a:t>
          </a:r>
        </a:p>
        <a:p>
          <a:r>
            <a:rPr lang="en-GB" sz="1400" b="1" dirty="0"/>
            <a:t>10 years</a:t>
          </a:r>
        </a:p>
      </dgm:t>
    </dgm:pt>
    <dgm:pt modelId="{F6E9EB0E-304E-4C51-B800-AC6CF17F5A5A}" type="parTrans" cxnId="{3451C8DE-D574-49D9-ABF6-1864E80E2C78}">
      <dgm:prSet/>
      <dgm:spPr/>
      <dgm:t>
        <a:bodyPr/>
        <a:lstStyle/>
        <a:p>
          <a:endParaRPr lang="en-GB"/>
        </a:p>
      </dgm:t>
    </dgm:pt>
    <dgm:pt modelId="{25A840B2-5B68-4F0D-A32E-B16D694A19C7}" type="sibTrans" cxnId="{3451C8DE-D574-49D9-ABF6-1864E80E2C78}">
      <dgm:prSet/>
      <dgm:spPr/>
      <dgm:t>
        <a:bodyPr/>
        <a:lstStyle/>
        <a:p>
          <a:endParaRPr lang="en-GB"/>
        </a:p>
      </dgm:t>
    </dgm:pt>
    <dgm:pt modelId="{B713929E-1E32-4212-8B2B-BF6A51457606}" type="pres">
      <dgm:prSet presAssocID="{17A24923-8ACD-48E2-984C-42A9991E9D94}" presName="Name0" presStyleCnt="0">
        <dgm:presLayoutVars>
          <dgm:dir/>
          <dgm:resizeHandles val="exact"/>
        </dgm:presLayoutVars>
      </dgm:prSet>
      <dgm:spPr/>
    </dgm:pt>
    <dgm:pt modelId="{6D88507A-8786-41B4-9F1E-5D65ABCC1FDA}" type="pres">
      <dgm:prSet presAssocID="{17A24923-8ACD-48E2-984C-42A9991E9D94}" presName="arrow" presStyleLbl="bgShp" presStyleIdx="0" presStyleCnt="1" custLinFactNeighborX="3421" custLinFactNeighborY="69565"/>
      <dgm:spPr/>
    </dgm:pt>
    <dgm:pt modelId="{E8E62B5E-3784-4032-B631-0E98F6D55693}" type="pres">
      <dgm:prSet presAssocID="{17A24923-8ACD-48E2-984C-42A9991E9D94}" presName="points" presStyleCnt="0"/>
      <dgm:spPr/>
    </dgm:pt>
    <dgm:pt modelId="{6FE106BA-6C54-4DF4-8AC6-B41EBADFB33D}" type="pres">
      <dgm:prSet presAssocID="{CE2793E9-453B-4BB1-B634-052F4779AE13}" presName="compositeA" presStyleCnt="0"/>
      <dgm:spPr/>
    </dgm:pt>
    <dgm:pt modelId="{BD8DEBD8-57BA-4ADF-8012-8973191C71D7}" type="pres">
      <dgm:prSet presAssocID="{CE2793E9-453B-4BB1-B634-052F4779AE13}" presName="textA" presStyleLbl="revTx" presStyleIdx="0" presStyleCnt="3" custScaleX="110536" custScaleY="180602">
        <dgm:presLayoutVars>
          <dgm:bulletEnabled val="1"/>
        </dgm:presLayoutVars>
      </dgm:prSet>
      <dgm:spPr/>
    </dgm:pt>
    <dgm:pt modelId="{B5F5E0AE-D53F-44A5-9804-20435FF22A25}" type="pres">
      <dgm:prSet presAssocID="{CE2793E9-453B-4BB1-B634-052F4779AE13}" presName="circleA" presStyleLbl="node1" presStyleIdx="0" presStyleCnt="3" custFlipVert="1" custFlipHor="1" custScaleX="233529" custScaleY="304312" custLinFactX="-400000" custLinFactY="81264" custLinFactNeighborX="-432170" custLinFactNeighborY="100000"/>
      <dgm:spPr/>
    </dgm:pt>
    <dgm:pt modelId="{70023A2C-8247-4517-BC27-1BBE6D9228B4}" type="pres">
      <dgm:prSet presAssocID="{CE2793E9-453B-4BB1-B634-052F4779AE13}" presName="spaceA" presStyleCnt="0"/>
      <dgm:spPr/>
    </dgm:pt>
    <dgm:pt modelId="{3AA44DEC-C2AA-4647-839A-914FC943B9C2}" type="pres">
      <dgm:prSet presAssocID="{D61BB5A2-9271-4B3A-8B9B-DFC510548669}" presName="space" presStyleCnt="0"/>
      <dgm:spPr/>
    </dgm:pt>
    <dgm:pt modelId="{EA86BAA5-72C6-4BCD-917A-B1A0AB4646F5}" type="pres">
      <dgm:prSet presAssocID="{F920412B-9D2C-4282-B53D-571350CFE9EF}" presName="compositeB" presStyleCnt="0"/>
      <dgm:spPr/>
    </dgm:pt>
    <dgm:pt modelId="{466A543B-4AD1-4E8F-B2DA-96433EB5C242}" type="pres">
      <dgm:prSet presAssocID="{F920412B-9D2C-4282-B53D-571350CFE9EF}" presName="textB" presStyleLbl="revTx" presStyleIdx="1" presStyleCnt="3">
        <dgm:presLayoutVars>
          <dgm:bulletEnabled val="1"/>
        </dgm:presLayoutVars>
      </dgm:prSet>
      <dgm:spPr/>
    </dgm:pt>
    <dgm:pt modelId="{8DB24A5D-E87D-4A2C-818E-688A83423358}" type="pres">
      <dgm:prSet presAssocID="{F920412B-9D2C-4282-B53D-571350CFE9EF}" presName="circleB" presStyleLbl="node1" presStyleIdx="1" presStyleCnt="3" custFlipVert="1" custFlipHor="1" custScaleX="44492" custScaleY="77194"/>
      <dgm:spPr/>
    </dgm:pt>
    <dgm:pt modelId="{8E5C4032-81CD-4CFE-BCEE-EAEA6D058F5E}" type="pres">
      <dgm:prSet presAssocID="{F920412B-9D2C-4282-B53D-571350CFE9EF}" presName="spaceB" presStyleCnt="0"/>
      <dgm:spPr/>
    </dgm:pt>
    <dgm:pt modelId="{AE3586F9-E0FC-4DF1-A567-9F8996EFE9CA}" type="pres">
      <dgm:prSet presAssocID="{FA7C97C1-9A3D-4FE7-8674-96FA5F465D16}" presName="space" presStyleCnt="0"/>
      <dgm:spPr/>
    </dgm:pt>
    <dgm:pt modelId="{61FE88A1-77BD-4E5E-A014-BDFB1C8E317F}" type="pres">
      <dgm:prSet presAssocID="{9CB52E58-1DA3-4191-9AA3-3D891365DC28}" presName="compositeA" presStyleCnt="0"/>
      <dgm:spPr/>
    </dgm:pt>
    <dgm:pt modelId="{C361919B-AE57-4D81-A89D-EB2608ABD023}" type="pres">
      <dgm:prSet presAssocID="{9CB52E58-1DA3-4191-9AA3-3D891365DC28}" presName="textA" presStyleLbl="revTx" presStyleIdx="2" presStyleCnt="3" custScaleX="95839" custScaleY="177823" custLinFactNeighborX="46399" custLinFactNeighborY="-5262">
        <dgm:presLayoutVars>
          <dgm:bulletEnabled val="1"/>
        </dgm:presLayoutVars>
      </dgm:prSet>
      <dgm:spPr/>
    </dgm:pt>
    <dgm:pt modelId="{312A8D4F-0028-437E-8000-988F2D8699E7}" type="pres">
      <dgm:prSet presAssocID="{9CB52E58-1DA3-4191-9AA3-3D891365DC28}" presName="circleA" presStyleLbl="node1" presStyleIdx="2" presStyleCnt="3" custScaleX="209812" custScaleY="309927" custLinFactX="520547" custLinFactY="89503" custLinFactNeighborX="600000" custLinFactNeighborY="100000"/>
      <dgm:spPr/>
    </dgm:pt>
    <dgm:pt modelId="{2CC3C1F2-4D24-4D1E-BAF0-871CCF103F99}" type="pres">
      <dgm:prSet presAssocID="{9CB52E58-1DA3-4191-9AA3-3D891365DC28}" presName="spaceA" presStyleCnt="0"/>
      <dgm:spPr/>
    </dgm:pt>
  </dgm:ptLst>
  <dgm:cxnLst>
    <dgm:cxn modelId="{87BA274B-9CD3-404F-8CD3-E25784599215}" type="presOf" srcId="{9CB52E58-1DA3-4191-9AA3-3D891365DC28}" destId="{C361919B-AE57-4D81-A89D-EB2608ABD023}" srcOrd="0" destOrd="0" presId="urn:microsoft.com/office/officeart/2005/8/layout/hProcess11"/>
    <dgm:cxn modelId="{04ECAE7A-171F-4B4E-B1D0-9DDE8FE29959}" type="presOf" srcId="{17A24923-8ACD-48E2-984C-42A9991E9D94}" destId="{B713929E-1E32-4212-8B2B-BF6A51457606}" srcOrd="0" destOrd="0" presId="urn:microsoft.com/office/officeart/2005/8/layout/hProcess11"/>
    <dgm:cxn modelId="{5BC731AC-452E-4FE1-A428-2B56C6135603}" srcId="{17A24923-8ACD-48E2-984C-42A9991E9D94}" destId="{CE2793E9-453B-4BB1-B634-052F4779AE13}" srcOrd="0" destOrd="0" parTransId="{7679C7A0-B3E8-44BF-AB01-EC6B3C63BEF7}" sibTransId="{D61BB5A2-9271-4B3A-8B9B-DFC510548669}"/>
    <dgm:cxn modelId="{699258BD-95BE-48CF-B594-D04206D964D1}" srcId="{17A24923-8ACD-48E2-984C-42A9991E9D94}" destId="{F920412B-9D2C-4282-B53D-571350CFE9EF}" srcOrd="1" destOrd="0" parTransId="{38846A8B-7619-4070-8D03-139B9D654E9E}" sibTransId="{FA7C97C1-9A3D-4FE7-8674-96FA5F465D16}"/>
    <dgm:cxn modelId="{981854C5-1B71-4B4B-B4ED-DE9689CF2E17}" type="presOf" srcId="{F920412B-9D2C-4282-B53D-571350CFE9EF}" destId="{466A543B-4AD1-4E8F-B2DA-96433EB5C242}" srcOrd="0" destOrd="0" presId="urn:microsoft.com/office/officeart/2005/8/layout/hProcess11"/>
    <dgm:cxn modelId="{223523D1-7E81-48DD-A940-9134DA0A4658}" type="presOf" srcId="{CE2793E9-453B-4BB1-B634-052F4779AE13}" destId="{BD8DEBD8-57BA-4ADF-8012-8973191C71D7}" srcOrd="0" destOrd="0" presId="urn:microsoft.com/office/officeart/2005/8/layout/hProcess11"/>
    <dgm:cxn modelId="{3451C8DE-D574-49D9-ABF6-1864E80E2C78}" srcId="{17A24923-8ACD-48E2-984C-42A9991E9D94}" destId="{9CB52E58-1DA3-4191-9AA3-3D891365DC28}" srcOrd="2" destOrd="0" parTransId="{F6E9EB0E-304E-4C51-B800-AC6CF17F5A5A}" sibTransId="{25A840B2-5B68-4F0D-A32E-B16D694A19C7}"/>
    <dgm:cxn modelId="{605BA881-C884-4F75-96B0-D4809A06DE62}" type="presParOf" srcId="{B713929E-1E32-4212-8B2B-BF6A51457606}" destId="{6D88507A-8786-41B4-9F1E-5D65ABCC1FDA}" srcOrd="0" destOrd="0" presId="urn:microsoft.com/office/officeart/2005/8/layout/hProcess11"/>
    <dgm:cxn modelId="{2D44F933-4528-42D4-BD99-9B83FC456D6D}" type="presParOf" srcId="{B713929E-1E32-4212-8B2B-BF6A51457606}" destId="{E8E62B5E-3784-4032-B631-0E98F6D55693}" srcOrd="1" destOrd="0" presId="urn:microsoft.com/office/officeart/2005/8/layout/hProcess11"/>
    <dgm:cxn modelId="{D8E95B5A-9A6E-4215-8981-FACCB51724A6}" type="presParOf" srcId="{E8E62B5E-3784-4032-B631-0E98F6D55693}" destId="{6FE106BA-6C54-4DF4-8AC6-B41EBADFB33D}" srcOrd="0" destOrd="0" presId="urn:microsoft.com/office/officeart/2005/8/layout/hProcess11"/>
    <dgm:cxn modelId="{FBAC1A8C-B578-49F8-A4D6-463EB5BF3E39}" type="presParOf" srcId="{6FE106BA-6C54-4DF4-8AC6-B41EBADFB33D}" destId="{BD8DEBD8-57BA-4ADF-8012-8973191C71D7}" srcOrd="0" destOrd="0" presId="urn:microsoft.com/office/officeart/2005/8/layout/hProcess11"/>
    <dgm:cxn modelId="{51849454-2CC0-4D93-9DA5-2774ED91976C}" type="presParOf" srcId="{6FE106BA-6C54-4DF4-8AC6-B41EBADFB33D}" destId="{B5F5E0AE-D53F-44A5-9804-20435FF22A25}" srcOrd="1" destOrd="0" presId="urn:microsoft.com/office/officeart/2005/8/layout/hProcess11"/>
    <dgm:cxn modelId="{480BEA9F-EEE3-413A-8F33-6EB4645415D9}" type="presParOf" srcId="{6FE106BA-6C54-4DF4-8AC6-B41EBADFB33D}" destId="{70023A2C-8247-4517-BC27-1BBE6D9228B4}" srcOrd="2" destOrd="0" presId="urn:microsoft.com/office/officeart/2005/8/layout/hProcess11"/>
    <dgm:cxn modelId="{541410A4-3F57-4BE4-B9B0-F39AE6DBCDA0}" type="presParOf" srcId="{E8E62B5E-3784-4032-B631-0E98F6D55693}" destId="{3AA44DEC-C2AA-4647-839A-914FC943B9C2}" srcOrd="1" destOrd="0" presId="urn:microsoft.com/office/officeart/2005/8/layout/hProcess11"/>
    <dgm:cxn modelId="{DE822F5B-BB2E-4207-A75A-CEFBB3E9E2BE}" type="presParOf" srcId="{E8E62B5E-3784-4032-B631-0E98F6D55693}" destId="{EA86BAA5-72C6-4BCD-917A-B1A0AB4646F5}" srcOrd="2" destOrd="0" presId="urn:microsoft.com/office/officeart/2005/8/layout/hProcess11"/>
    <dgm:cxn modelId="{612391EC-2F25-442E-B494-A6FF6A1F45FE}" type="presParOf" srcId="{EA86BAA5-72C6-4BCD-917A-B1A0AB4646F5}" destId="{466A543B-4AD1-4E8F-B2DA-96433EB5C242}" srcOrd="0" destOrd="0" presId="urn:microsoft.com/office/officeart/2005/8/layout/hProcess11"/>
    <dgm:cxn modelId="{4EDF4329-6526-4344-863C-5F2E82D88CAC}" type="presParOf" srcId="{EA86BAA5-72C6-4BCD-917A-B1A0AB4646F5}" destId="{8DB24A5D-E87D-4A2C-818E-688A83423358}" srcOrd="1" destOrd="0" presId="urn:microsoft.com/office/officeart/2005/8/layout/hProcess11"/>
    <dgm:cxn modelId="{7218B085-7C0E-4149-BC40-F8D721D52570}" type="presParOf" srcId="{EA86BAA5-72C6-4BCD-917A-B1A0AB4646F5}" destId="{8E5C4032-81CD-4CFE-BCEE-EAEA6D058F5E}" srcOrd="2" destOrd="0" presId="urn:microsoft.com/office/officeart/2005/8/layout/hProcess11"/>
    <dgm:cxn modelId="{C07E7D05-1AAD-4F62-A5BB-DD210DE9641E}" type="presParOf" srcId="{E8E62B5E-3784-4032-B631-0E98F6D55693}" destId="{AE3586F9-E0FC-4DF1-A567-9F8996EFE9CA}" srcOrd="3" destOrd="0" presId="urn:microsoft.com/office/officeart/2005/8/layout/hProcess11"/>
    <dgm:cxn modelId="{704261E8-B482-41B5-811B-271328E33917}" type="presParOf" srcId="{E8E62B5E-3784-4032-B631-0E98F6D55693}" destId="{61FE88A1-77BD-4E5E-A014-BDFB1C8E317F}" srcOrd="4" destOrd="0" presId="urn:microsoft.com/office/officeart/2005/8/layout/hProcess11"/>
    <dgm:cxn modelId="{83990608-E343-4E50-8C4F-A6558AF07EC5}" type="presParOf" srcId="{61FE88A1-77BD-4E5E-A014-BDFB1C8E317F}" destId="{C361919B-AE57-4D81-A89D-EB2608ABD023}" srcOrd="0" destOrd="0" presId="urn:microsoft.com/office/officeart/2005/8/layout/hProcess11"/>
    <dgm:cxn modelId="{D10F4A8D-B753-448F-8351-0B57EA9DE06D}" type="presParOf" srcId="{61FE88A1-77BD-4E5E-A014-BDFB1C8E317F}" destId="{312A8D4F-0028-437E-8000-988F2D8699E7}" srcOrd="1" destOrd="0" presId="urn:microsoft.com/office/officeart/2005/8/layout/hProcess11"/>
    <dgm:cxn modelId="{940442D1-167C-4303-B367-86D1EF7C46F1}" type="presParOf" srcId="{61FE88A1-77BD-4E5E-A014-BDFB1C8E317F}" destId="{2CC3C1F2-4D24-4D1E-BAF0-871CCF103F99}"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5E8DFB-147B-47A0-B08B-C572DE3DF5A0}"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345E5146-D7D8-4CD8-92CF-F3AB88A0F2F5}">
      <dgm:prSet/>
      <dgm:spPr/>
      <dgm:t>
        <a:bodyPr/>
        <a:lstStyle/>
        <a:p>
          <a:r>
            <a:rPr lang="en-GB" dirty="0"/>
            <a:t>No implication for entry criteria to either SAS or LE posts</a:t>
          </a:r>
          <a:endParaRPr lang="en-US" dirty="0"/>
        </a:p>
      </dgm:t>
    </dgm:pt>
    <dgm:pt modelId="{71435196-C3ED-4B7B-842F-43832661BAF4}" type="parTrans" cxnId="{750EB08B-2CDA-44A3-A34E-4FF843DA06E5}">
      <dgm:prSet/>
      <dgm:spPr/>
      <dgm:t>
        <a:bodyPr/>
        <a:lstStyle/>
        <a:p>
          <a:endParaRPr lang="en-US"/>
        </a:p>
      </dgm:t>
    </dgm:pt>
    <dgm:pt modelId="{45C17321-A645-4DC4-BD84-838A43995F06}" type="sibTrans" cxnId="{750EB08B-2CDA-44A3-A34E-4FF843DA06E5}">
      <dgm:prSet/>
      <dgm:spPr/>
      <dgm:t>
        <a:bodyPr/>
        <a:lstStyle/>
        <a:p>
          <a:endParaRPr lang="en-US"/>
        </a:p>
      </dgm:t>
    </dgm:pt>
    <dgm:pt modelId="{CE464ABB-A37F-4BFA-BB77-2FD2BFC41DF6}">
      <dgm:prSet/>
      <dgm:spPr/>
      <dgm:t>
        <a:bodyPr/>
        <a:lstStyle/>
        <a:p>
          <a:r>
            <a:rPr lang="en-GB" dirty="0"/>
            <a:t>Possibility to consider Portfolio pathway</a:t>
          </a:r>
          <a:endParaRPr lang="en-US" dirty="0"/>
        </a:p>
      </dgm:t>
    </dgm:pt>
    <dgm:pt modelId="{B61120DC-766D-46BF-B5CF-40AA7DC7952A}" type="parTrans" cxnId="{305EDEF8-0AB8-4EE8-B6CF-09F4CE1BF3F2}">
      <dgm:prSet/>
      <dgm:spPr/>
      <dgm:t>
        <a:bodyPr/>
        <a:lstStyle/>
        <a:p>
          <a:endParaRPr lang="en-US"/>
        </a:p>
      </dgm:t>
    </dgm:pt>
    <dgm:pt modelId="{ECBE4B0C-0408-4C8A-A9D4-ECFD3E43712A}" type="sibTrans" cxnId="{305EDEF8-0AB8-4EE8-B6CF-09F4CE1BF3F2}">
      <dgm:prSet/>
      <dgm:spPr/>
      <dgm:t>
        <a:bodyPr/>
        <a:lstStyle/>
        <a:p>
          <a:endParaRPr lang="en-US"/>
        </a:p>
      </dgm:t>
    </dgm:pt>
    <dgm:pt modelId="{EEB7FB80-C6DB-487F-9E79-6650A0C0FD81}" type="pres">
      <dgm:prSet presAssocID="{7C5E8DFB-147B-47A0-B08B-C572DE3DF5A0}" presName="vert0" presStyleCnt="0">
        <dgm:presLayoutVars>
          <dgm:dir/>
          <dgm:animOne val="branch"/>
          <dgm:animLvl val="lvl"/>
        </dgm:presLayoutVars>
      </dgm:prSet>
      <dgm:spPr/>
    </dgm:pt>
    <dgm:pt modelId="{9B2A1837-94E0-476F-8123-DD208E872420}" type="pres">
      <dgm:prSet presAssocID="{345E5146-D7D8-4CD8-92CF-F3AB88A0F2F5}" presName="thickLine" presStyleLbl="alignNode1" presStyleIdx="0" presStyleCnt="2"/>
      <dgm:spPr/>
    </dgm:pt>
    <dgm:pt modelId="{D5C70084-F7DE-402A-A199-66083F9BF3A2}" type="pres">
      <dgm:prSet presAssocID="{345E5146-D7D8-4CD8-92CF-F3AB88A0F2F5}" presName="horz1" presStyleCnt="0"/>
      <dgm:spPr/>
    </dgm:pt>
    <dgm:pt modelId="{B4442FF4-2AA2-4D6F-BF68-48D06CAC4C25}" type="pres">
      <dgm:prSet presAssocID="{345E5146-D7D8-4CD8-92CF-F3AB88A0F2F5}" presName="tx1" presStyleLbl="revTx" presStyleIdx="0" presStyleCnt="2"/>
      <dgm:spPr/>
    </dgm:pt>
    <dgm:pt modelId="{B21C67CB-9C4A-4CCE-A87B-7E27FB7C5D43}" type="pres">
      <dgm:prSet presAssocID="{345E5146-D7D8-4CD8-92CF-F3AB88A0F2F5}" presName="vert1" presStyleCnt="0"/>
      <dgm:spPr/>
    </dgm:pt>
    <dgm:pt modelId="{1EF6862C-EBFA-40CD-9135-1E50663B4D89}" type="pres">
      <dgm:prSet presAssocID="{CE464ABB-A37F-4BFA-BB77-2FD2BFC41DF6}" presName="thickLine" presStyleLbl="alignNode1" presStyleIdx="1" presStyleCnt="2"/>
      <dgm:spPr/>
    </dgm:pt>
    <dgm:pt modelId="{05B095C2-F806-4350-B7E8-78178462A49B}" type="pres">
      <dgm:prSet presAssocID="{CE464ABB-A37F-4BFA-BB77-2FD2BFC41DF6}" presName="horz1" presStyleCnt="0"/>
      <dgm:spPr/>
    </dgm:pt>
    <dgm:pt modelId="{5737548D-A2B6-469C-8D1D-B2FA0431C94F}" type="pres">
      <dgm:prSet presAssocID="{CE464ABB-A37F-4BFA-BB77-2FD2BFC41DF6}" presName="tx1" presStyleLbl="revTx" presStyleIdx="1" presStyleCnt="2"/>
      <dgm:spPr/>
    </dgm:pt>
    <dgm:pt modelId="{2205FB8D-E1D8-4E90-9A82-EC724BE72A1E}" type="pres">
      <dgm:prSet presAssocID="{CE464ABB-A37F-4BFA-BB77-2FD2BFC41DF6}" presName="vert1" presStyleCnt="0"/>
      <dgm:spPr/>
    </dgm:pt>
  </dgm:ptLst>
  <dgm:cxnLst>
    <dgm:cxn modelId="{C32B3300-8F24-415E-B19A-2B3E59F20BC4}" type="presOf" srcId="{345E5146-D7D8-4CD8-92CF-F3AB88A0F2F5}" destId="{B4442FF4-2AA2-4D6F-BF68-48D06CAC4C25}" srcOrd="0" destOrd="0" presId="urn:microsoft.com/office/officeart/2008/layout/LinedList"/>
    <dgm:cxn modelId="{226D4E00-C33D-4843-84D8-B31C3FBF96DA}" type="presOf" srcId="{7C5E8DFB-147B-47A0-B08B-C572DE3DF5A0}" destId="{EEB7FB80-C6DB-487F-9E79-6650A0C0FD81}" srcOrd="0" destOrd="0" presId="urn:microsoft.com/office/officeart/2008/layout/LinedList"/>
    <dgm:cxn modelId="{750EB08B-2CDA-44A3-A34E-4FF843DA06E5}" srcId="{7C5E8DFB-147B-47A0-B08B-C572DE3DF5A0}" destId="{345E5146-D7D8-4CD8-92CF-F3AB88A0F2F5}" srcOrd="0" destOrd="0" parTransId="{71435196-C3ED-4B7B-842F-43832661BAF4}" sibTransId="{45C17321-A645-4DC4-BD84-838A43995F06}"/>
    <dgm:cxn modelId="{DFD2CAC1-9036-4911-9154-B6F5DB9F3749}" type="presOf" srcId="{CE464ABB-A37F-4BFA-BB77-2FD2BFC41DF6}" destId="{5737548D-A2B6-469C-8D1D-B2FA0431C94F}" srcOrd="0" destOrd="0" presId="urn:microsoft.com/office/officeart/2008/layout/LinedList"/>
    <dgm:cxn modelId="{305EDEF8-0AB8-4EE8-B6CF-09F4CE1BF3F2}" srcId="{7C5E8DFB-147B-47A0-B08B-C572DE3DF5A0}" destId="{CE464ABB-A37F-4BFA-BB77-2FD2BFC41DF6}" srcOrd="1" destOrd="0" parTransId="{B61120DC-766D-46BF-B5CF-40AA7DC7952A}" sibTransId="{ECBE4B0C-0408-4C8A-A9D4-ECFD3E43712A}"/>
    <dgm:cxn modelId="{769B9A83-BD9B-4ADC-9DA1-8F100C127DB9}" type="presParOf" srcId="{EEB7FB80-C6DB-487F-9E79-6650A0C0FD81}" destId="{9B2A1837-94E0-476F-8123-DD208E872420}" srcOrd="0" destOrd="0" presId="urn:microsoft.com/office/officeart/2008/layout/LinedList"/>
    <dgm:cxn modelId="{E344C57B-C0AB-4CD3-957A-7B5425F33288}" type="presParOf" srcId="{EEB7FB80-C6DB-487F-9E79-6650A0C0FD81}" destId="{D5C70084-F7DE-402A-A199-66083F9BF3A2}" srcOrd="1" destOrd="0" presId="urn:microsoft.com/office/officeart/2008/layout/LinedList"/>
    <dgm:cxn modelId="{47071CFA-A98B-42AA-A8A7-4E1C062C1AEF}" type="presParOf" srcId="{D5C70084-F7DE-402A-A199-66083F9BF3A2}" destId="{B4442FF4-2AA2-4D6F-BF68-48D06CAC4C25}" srcOrd="0" destOrd="0" presId="urn:microsoft.com/office/officeart/2008/layout/LinedList"/>
    <dgm:cxn modelId="{5E5BD6ED-22F9-4297-99B7-78A3E4AFE696}" type="presParOf" srcId="{D5C70084-F7DE-402A-A199-66083F9BF3A2}" destId="{B21C67CB-9C4A-4CCE-A87B-7E27FB7C5D43}" srcOrd="1" destOrd="0" presId="urn:microsoft.com/office/officeart/2008/layout/LinedList"/>
    <dgm:cxn modelId="{D59DD606-4F6F-4758-88ED-775A0C725285}" type="presParOf" srcId="{EEB7FB80-C6DB-487F-9E79-6650A0C0FD81}" destId="{1EF6862C-EBFA-40CD-9135-1E50663B4D89}" srcOrd="2" destOrd="0" presId="urn:microsoft.com/office/officeart/2008/layout/LinedList"/>
    <dgm:cxn modelId="{64249951-D6E0-4085-97AD-AD07C2ECE8C5}" type="presParOf" srcId="{EEB7FB80-C6DB-487F-9E79-6650A0C0FD81}" destId="{05B095C2-F806-4350-B7E8-78178462A49B}" srcOrd="3" destOrd="0" presId="urn:microsoft.com/office/officeart/2008/layout/LinedList"/>
    <dgm:cxn modelId="{670333FD-607B-46FC-92FF-F12CF08EFB3B}" type="presParOf" srcId="{05B095C2-F806-4350-B7E8-78178462A49B}" destId="{5737548D-A2B6-469C-8D1D-B2FA0431C94F}" srcOrd="0" destOrd="0" presId="urn:microsoft.com/office/officeart/2008/layout/LinedList"/>
    <dgm:cxn modelId="{8C0C5D75-F910-4E29-B187-D9DE9AF2097B}" type="presParOf" srcId="{05B095C2-F806-4350-B7E8-78178462A49B}" destId="{2205FB8D-E1D8-4E90-9A82-EC724BE72A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587AD-5D74-4AFF-8D7F-DAE50618C8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7BBF16-BC66-434E-9DEC-1725621ECDA3}">
      <dgm:prSet/>
      <dgm:spPr>
        <a:xfrm>
          <a:off x="0" y="56496"/>
          <a:ext cx="5111749" cy="431730"/>
        </a:xfrm>
        <a:prstGeom prst="roundRect">
          <a:avLst/>
        </a:prstGeom>
        <a:solidFill>
          <a:srgbClr val="17365E"/>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chemeClr val="bg1"/>
              </a:solidFill>
              <a:latin typeface="Calibri"/>
              <a:ea typeface="+mn-ea"/>
              <a:cs typeface="+mn-cs"/>
            </a:rPr>
            <a:t>been in training/ stopped for a reason</a:t>
          </a:r>
        </a:p>
      </dgm:t>
    </dgm:pt>
    <dgm:pt modelId="{33E4413D-2A07-4031-BC3B-A310B186D250}" type="parTrans" cxnId="{984B9FF4-2CEE-4963-B781-545BC33783F0}">
      <dgm:prSet/>
      <dgm:spPr/>
      <dgm:t>
        <a:bodyPr/>
        <a:lstStyle/>
        <a:p>
          <a:endParaRPr lang="en-US"/>
        </a:p>
      </dgm:t>
    </dgm:pt>
    <dgm:pt modelId="{AD69BDAE-EF3D-4545-B5FB-23AF4CA6E035}" type="sibTrans" cxnId="{984B9FF4-2CEE-4963-B781-545BC33783F0}">
      <dgm:prSet/>
      <dgm:spPr/>
      <dgm:t>
        <a:bodyPr/>
        <a:lstStyle/>
        <a:p>
          <a:endParaRPr lang="en-US"/>
        </a:p>
      </dgm:t>
    </dgm:pt>
    <dgm:pt modelId="{F78E2CB0-9760-48FC-A095-C2FCBA9D51F1}">
      <dgm:prSet/>
      <dgm:spPr>
        <a:xfrm>
          <a:off x="0" y="540066"/>
          <a:ext cx="5111749" cy="431730"/>
        </a:xfrm>
        <a:prstGeom prst="roundRect">
          <a:avLst/>
        </a:prstGeom>
        <a:solidFill>
          <a:srgbClr val="17365E"/>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chemeClr val="bg1"/>
              </a:solidFill>
              <a:latin typeface="Calibri"/>
              <a:ea typeface="+mn-ea"/>
              <a:cs typeface="+mn-cs"/>
            </a:rPr>
            <a:t>work life balance</a:t>
          </a:r>
        </a:p>
      </dgm:t>
    </dgm:pt>
    <dgm:pt modelId="{594C440A-1CEC-4E6D-A0E9-C50A974B6F9A}" type="parTrans" cxnId="{EED78ED9-7560-4415-A287-DDE815920D3D}">
      <dgm:prSet/>
      <dgm:spPr/>
      <dgm:t>
        <a:bodyPr/>
        <a:lstStyle/>
        <a:p>
          <a:endParaRPr lang="en-US"/>
        </a:p>
      </dgm:t>
    </dgm:pt>
    <dgm:pt modelId="{E99D5737-0F59-4C7C-9D24-9B01674045EC}" type="sibTrans" cxnId="{EED78ED9-7560-4415-A287-DDE815920D3D}">
      <dgm:prSet/>
      <dgm:spPr/>
      <dgm:t>
        <a:bodyPr/>
        <a:lstStyle/>
        <a:p>
          <a:endParaRPr lang="en-US"/>
        </a:p>
      </dgm:t>
    </dgm:pt>
    <dgm:pt modelId="{D229518C-B6C3-4213-B84D-52FCBC24829F}">
      <dgm:prSet/>
      <dgm:spPr>
        <a:xfrm>
          <a:off x="0" y="1023636"/>
          <a:ext cx="5111749" cy="431730"/>
        </a:xfrm>
        <a:prstGeom prst="roundRect">
          <a:avLst/>
        </a:prstGeom>
        <a:solidFill>
          <a:srgbClr val="17365E"/>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chemeClr val="bg1"/>
              </a:solidFill>
              <a:latin typeface="Calibri"/>
              <a:ea typeface="+mn-ea"/>
              <a:cs typeface="+mn-cs"/>
            </a:rPr>
            <a:t>part time / increase hours as children get bigger</a:t>
          </a:r>
        </a:p>
      </dgm:t>
    </dgm:pt>
    <dgm:pt modelId="{3AA43BF2-A282-4DD3-B772-6EEFFE4E1580}" type="parTrans" cxnId="{44F3A8A3-579A-4A9A-93F6-455A3A1C7B43}">
      <dgm:prSet/>
      <dgm:spPr/>
      <dgm:t>
        <a:bodyPr/>
        <a:lstStyle/>
        <a:p>
          <a:endParaRPr lang="en-US"/>
        </a:p>
      </dgm:t>
    </dgm:pt>
    <dgm:pt modelId="{3B9DCFB1-6582-4435-BED1-5D8E5990BEE7}" type="sibTrans" cxnId="{44F3A8A3-579A-4A9A-93F6-455A3A1C7B43}">
      <dgm:prSet/>
      <dgm:spPr/>
      <dgm:t>
        <a:bodyPr/>
        <a:lstStyle/>
        <a:p>
          <a:endParaRPr lang="en-US"/>
        </a:p>
      </dgm:t>
    </dgm:pt>
    <dgm:pt modelId="{8812448C-5980-40ED-924D-11A5210F612D}">
      <dgm:prSet/>
      <dgm:spPr>
        <a:solidFill>
          <a:srgbClr val="04306C"/>
        </a:solidFill>
      </dgm:spPr>
      <dgm:t>
        <a:bodyPr/>
        <a:lstStyle/>
        <a:p>
          <a:pPr>
            <a:buNone/>
          </a:pPr>
          <a:r>
            <a:rPr lang="en-US" dirty="0">
              <a:solidFill>
                <a:schemeClr val="bg1"/>
              </a:solidFill>
              <a:latin typeface="Calibri"/>
              <a:ea typeface="+mn-ea"/>
              <a:cs typeface="+mn-cs"/>
            </a:rPr>
            <a:t>achieve Portfolio– aim to become a Consultant</a:t>
          </a:r>
        </a:p>
      </dgm:t>
    </dgm:pt>
    <dgm:pt modelId="{011710BE-073E-4C8E-A4A3-DD43FDD70248}" type="parTrans" cxnId="{B55B8B0E-12B6-4E8E-8654-4E3814B468AD}">
      <dgm:prSet/>
      <dgm:spPr/>
      <dgm:t>
        <a:bodyPr/>
        <a:lstStyle/>
        <a:p>
          <a:endParaRPr lang="en-GB"/>
        </a:p>
      </dgm:t>
    </dgm:pt>
    <dgm:pt modelId="{C0D5D445-2E86-42C0-A187-3F01F8E32262}" type="sibTrans" cxnId="{B55B8B0E-12B6-4E8E-8654-4E3814B468AD}">
      <dgm:prSet/>
      <dgm:spPr/>
      <dgm:t>
        <a:bodyPr/>
        <a:lstStyle/>
        <a:p>
          <a:endParaRPr lang="en-GB"/>
        </a:p>
      </dgm:t>
    </dgm:pt>
    <dgm:pt modelId="{B6379918-AFAF-4D4B-898E-4982F8DBCB8A}">
      <dgm:prSet/>
      <dgm:spPr>
        <a:solidFill>
          <a:srgbClr val="04306C"/>
        </a:solidFill>
      </dgm:spPr>
      <dgm:t>
        <a:bodyPr/>
        <a:lstStyle/>
        <a:p>
          <a:pPr>
            <a:buNone/>
          </a:pPr>
          <a:r>
            <a:rPr lang="en-US">
              <a:solidFill>
                <a:schemeClr val="bg1"/>
              </a:solidFill>
              <a:latin typeface="Calibri"/>
              <a:ea typeface="+mn-ea"/>
              <a:cs typeface="+mn-cs"/>
            </a:rPr>
            <a:t>wish to re-enter training</a:t>
          </a:r>
          <a:endParaRPr lang="en-US" dirty="0">
            <a:solidFill>
              <a:schemeClr val="bg1"/>
            </a:solidFill>
            <a:latin typeface="Calibri"/>
            <a:ea typeface="+mn-ea"/>
            <a:cs typeface="+mn-cs"/>
          </a:endParaRPr>
        </a:p>
      </dgm:t>
    </dgm:pt>
    <dgm:pt modelId="{0AC57588-B116-435A-80E7-806CA32FAC44}" type="parTrans" cxnId="{73ED6439-A58D-4307-8C4A-BFB7A8853872}">
      <dgm:prSet/>
      <dgm:spPr/>
      <dgm:t>
        <a:bodyPr/>
        <a:lstStyle/>
        <a:p>
          <a:endParaRPr lang="en-GB"/>
        </a:p>
      </dgm:t>
    </dgm:pt>
    <dgm:pt modelId="{FBA1E2F7-FEE4-4CB6-BEAE-367212386036}" type="sibTrans" cxnId="{73ED6439-A58D-4307-8C4A-BFB7A8853872}">
      <dgm:prSet/>
      <dgm:spPr/>
      <dgm:t>
        <a:bodyPr/>
        <a:lstStyle/>
        <a:p>
          <a:endParaRPr lang="en-GB"/>
        </a:p>
      </dgm:t>
    </dgm:pt>
    <dgm:pt modelId="{75316F96-0526-434E-9606-08AB9E5D1143}">
      <dgm:prSet/>
      <dgm:spPr>
        <a:solidFill>
          <a:srgbClr val="FF0000"/>
        </a:solidFill>
      </dgm:spPr>
      <dgm:t>
        <a:bodyPr/>
        <a:lstStyle/>
        <a:p>
          <a:pPr>
            <a:buNone/>
          </a:pPr>
          <a:r>
            <a:rPr lang="en-US" dirty="0">
              <a:solidFill>
                <a:schemeClr val="bg1"/>
              </a:solidFill>
              <a:latin typeface="Calibri"/>
              <a:ea typeface="+mn-ea"/>
              <a:cs typeface="+mn-cs"/>
            </a:rPr>
            <a:t>trained/ partially trained abroad, keen to work in UK</a:t>
          </a:r>
        </a:p>
      </dgm:t>
    </dgm:pt>
    <dgm:pt modelId="{E6F404A7-17DB-44DE-B81D-5A143265908F}" type="parTrans" cxnId="{1E9A5B3D-5954-46A3-AFDF-855E38BC3AAB}">
      <dgm:prSet/>
      <dgm:spPr/>
      <dgm:t>
        <a:bodyPr/>
        <a:lstStyle/>
        <a:p>
          <a:endParaRPr lang="en-GB"/>
        </a:p>
      </dgm:t>
    </dgm:pt>
    <dgm:pt modelId="{3017D5BF-484C-47B2-9B07-225AECF6D62A}" type="sibTrans" cxnId="{1E9A5B3D-5954-46A3-AFDF-855E38BC3AAB}">
      <dgm:prSet/>
      <dgm:spPr/>
      <dgm:t>
        <a:bodyPr/>
        <a:lstStyle/>
        <a:p>
          <a:endParaRPr lang="en-GB"/>
        </a:p>
      </dgm:t>
    </dgm:pt>
    <dgm:pt modelId="{36ED7729-1B96-460E-9EA7-C2E96136D152}">
      <dgm:prSet/>
      <dgm:spPr>
        <a:solidFill>
          <a:srgbClr val="002060"/>
        </a:solidFill>
      </dgm:spPr>
      <dgm:t>
        <a:bodyPr/>
        <a:lstStyle/>
        <a:p>
          <a:pPr>
            <a:buClrTx/>
            <a:buSzTx/>
            <a:buFontTx/>
            <a:buNone/>
          </a:pPr>
          <a:r>
            <a:rPr kumimoji="0" lang="en-US" b="0" i="0" u="none" strike="noStrike" cap="none" spc="0" normalizeH="0" baseline="0" noProof="0" dirty="0">
              <a:ln>
                <a:noFill/>
              </a:ln>
              <a:solidFill>
                <a:prstClr val="white"/>
              </a:solidFill>
              <a:effectLst/>
              <a:uLnTx/>
              <a:uFillTx/>
              <a:latin typeface="+mn-lt"/>
              <a:ea typeface="+mn-ea"/>
              <a:cs typeface="+mn-cs"/>
            </a:rPr>
            <a:t>gain experience in a specialty / stayed</a:t>
          </a:r>
        </a:p>
      </dgm:t>
    </dgm:pt>
    <dgm:pt modelId="{3700AD0B-B482-4031-AA8D-D7852EE7227A}" type="parTrans" cxnId="{121FED51-CAF7-4FFB-B8CD-31C66C2EBFF2}">
      <dgm:prSet/>
      <dgm:spPr/>
      <dgm:t>
        <a:bodyPr/>
        <a:lstStyle/>
        <a:p>
          <a:endParaRPr lang="en-GB"/>
        </a:p>
      </dgm:t>
    </dgm:pt>
    <dgm:pt modelId="{100F1640-48FC-4556-9A5A-496D14D2511B}" type="sibTrans" cxnId="{121FED51-CAF7-4FFB-B8CD-31C66C2EBFF2}">
      <dgm:prSet/>
      <dgm:spPr/>
      <dgm:t>
        <a:bodyPr/>
        <a:lstStyle/>
        <a:p>
          <a:endParaRPr lang="en-GB"/>
        </a:p>
      </dgm:t>
    </dgm:pt>
    <dgm:pt modelId="{C859E9C0-9F0C-44B2-BB92-67ECB21A77D1}" type="pres">
      <dgm:prSet presAssocID="{A8C587AD-5D74-4AFF-8D7F-DAE50618C85C}" presName="linear" presStyleCnt="0">
        <dgm:presLayoutVars>
          <dgm:animLvl val="lvl"/>
          <dgm:resizeHandles val="exact"/>
        </dgm:presLayoutVars>
      </dgm:prSet>
      <dgm:spPr/>
    </dgm:pt>
    <dgm:pt modelId="{7402A4A8-ABCF-4654-82B2-BB1A36DA769D}" type="pres">
      <dgm:prSet presAssocID="{8C7BBF16-BC66-434E-9DEC-1725621ECDA3}" presName="parentText" presStyleLbl="node1" presStyleIdx="0" presStyleCnt="7">
        <dgm:presLayoutVars>
          <dgm:chMax val="0"/>
          <dgm:bulletEnabled val="1"/>
        </dgm:presLayoutVars>
      </dgm:prSet>
      <dgm:spPr/>
    </dgm:pt>
    <dgm:pt modelId="{56693692-3390-4136-B55F-CBB7FBD32DC4}" type="pres">
      <dgm:prSet presAssocID="{AD69BDAE-EF3D-4545-B5FB-23AF4CA6E035}" presName="spacer" presStyleCnt="0"/>
      <dgm:spPr/>
    </dgm:pt>
    <dgm:pt modelId="{3C7116F6-69B9-4ACD-99AB-86ECA320C78E}" type="pres">
      <dgm:prSet presAssocID="{F78E2CB0-9760-48FC-A095-C2FCBA9D51F1}" presName="parentText" presStyleLbl="node1" presStyleIdx="1" presStyleCnt="7">
        <dgm:presLayoutVars>
          <dgm:chMax val="0"/>
          <dgm:bulletEnabled val="1"/>
        </dgm:presLayoutVars>
      </dgm:prSet>
      <dgm:spPr/>
    </dgm:pt>
    <dgm:pt modelId="{AE41D3FF-48F7-49FD-9ADF-D3B95D0A6594}" type="pres">
      <dgm:prSet presAssocID="{E99D5737-0F59-4C7C-9D24-9B01674045EC}" presName="spacer" presStyleCnt="0"/>
      <dgm:spPr/>
    </dgm:pt>
    <dgm:pt modelId="{31D4B4F3-F4B5-4FDF-957F-CFBADF3E4120}" type="pres">
      <dgm:prSet presAssocID="{D229518C-B6C3-4213-B84D-52FCBC24829F}" presName="parentText" presStyleLbl="node1" presStyleIdx="2" presStyleCnt="7">
        <dgm:presLayoutVars>
          <dgm:chMax val="0"/>
          <dgm:bulletEnabled val="1"/>
        </dgm:presLayoutVars>
      </dgm:prSet>
      <dgm:spPr/>
    </dgm:pt>
    <dgm:pt modelId="{25167038-FF14-4307-8B76-E635C53C301F}" type="pres">
      <dgm:prSet presAssocID="{3B9DCFB1-6582-4435-BED1-5D8E5990BEE7}" presName="spacer" presStyleCnt="0"/>
      <dgm:spPr/>
    </dgm:pt>
    <dgm:pt modelId="{811721E8-4F2B-4F69-A089-0F1DF1815738}" type="pres">
      <dgm:prSet presAssocID="{36ED7729-1B96-460E-9EA7-C2E96136D152}" presName="parentText" presStyleLbl="node1" presStyleIdx="3" presStyleCnt="7">
        <dgm:presLayoutVars>
          <dgm:chMax val="0"/>
          <dgm:bulletEnabled val="1"/>
        </dgm:presLayoutVars>
      </dgm:prSet>
      <dgm:spPr/>
    </dgm:pt>
    <dgm:pt modelId="{C917F6B2-EFD1-46EA-9AEA-E768CEB07D61}" type="pres">
      <dgm:prSet presAssocID="{100F1640-48FC-4556-9A5A-496D14D2511B}" presName="spacer" presStyleCnt="0"/>
      <dgm:spPr/>
    </dgm:pt>
    <dgm:pt modelId="{EDE6F524-BA8A-4486-AAE8-521539BAEF69}" type="pres">
      <dgm:prSet presAssocID="{75316F96-0526-434E-9606-08AB9E5D1143}" presName="parentText" presStyleLbl="node1" presStyleIdx="4" presStyleCnt="7">
        <dgm:presLayoutVars>
          <dgm:chMax val="0"/>
          <dgm:bulletEnabled val="1"/>
        </dgm:presLayoutVars>
      </dgm:prSet>
      <dgm:spPr/>
    </dgm:pt>
    <dgm:pt modelId="{5AC17419-F76F-4753-839C-B3EC70CCE1A8}" type="pres">
      <dgm:prSet presAssocID="{3017D5BF-484C-47B2-9B07-225AECF6D62A}" presName="spacer" presStyleCnt="0"/>
      <dgm:spPr/>
    </dgm:pt>
    <dgm:pt modelId="{2E49667F-E77C-4CBB-88DB-81DEA2FDE8B7}" type="pres">
      <dgm:prSet presAssocID="{B6379918-AFAF-4D4B-898E-4982F8DBCB8A}" presName="parentText" presStyleLbl="node1" presStyleIdx="5" presStyleCnt="7">
        <dgm:presLayoutVars>
          <dgm:chMax val="0"/>
          <dgm:bulletEnabled val="1"/>
        </dgm:presLayoutVars>
      </dgm:prSet>
      <dgm:spPr/>
    </dgm:pt>
    <dgm:pt modelId="{5DD2A931-F325-4D14-B20A-02EA023FA361}" type="pres">
      <dgm:prSet presAssocID="{FBA1E2F7-FEE4-4CB6-BEAE-367212386036}" presName="spacer" presStyleCnt="0"/>
      <dgm:spPr/>
    </dgm:pt>
    <dgm:pt modelId="{B73D885A-87D9-41B1-BAFB-9B18F69B1A0C}" type="pres">
      <dgm:prSet presAssocID="{8812448C-5980-40ED-924D-11A5210F612D}" presName="parentText" presStyleLbl="node1" presStyleIdx="6" presStyleCnt="7">
        <dgm:presLayoutVars>
          <dgm:chMax val="0"/>
          <dgm:bulletEnabled val="1"/>
        </dgm:presLayoutVars>
      </dgm:prSet>
      <dgm:spPr/>
    </dgm:pt>
  </dgm:ptLst>
  <dgm:cxnLst>
    <dgm:cxn modelId="{B55B8B0E-12B6-4E8E-8654-4E3814B468AD}" srcId="{A8C587AD-5D74-4AFF-8D7F-DAE50618C85C}" destId="{8812448C-5980-40ED-924D-11A5210F612D}" srcOrd="6" destOrd="0" parTransId="{011710BE-073E-4C8E-A4A3-DD43FDD70248}" sibTransId="{C0D5D445-2E86-42C0-A187-3F01F8E32262}"/>
    <dgm:cxn modelId="{8D4E0C1D-46DB-4455-B502-27CF584576F0}" type="presOf" srcId="{A8C587AD-5D74-4AFF-8D7F-DAE50618C85C}" destId="{C859E9C0-9F0C-44B2-BB92-67ECB21A77D1}" srcOrd="0" destOrd="0" presId="urn:microsoft.com/office/officeart/2005/8/layout/vList2"/>
    <dgm:cxn modelId="{73ED6439-A58D-4307-8C4A-BFB7A8853872}" srcId="{A8C587AD-5D74-4AFF-8D7F-DAE50618C85C}" destId="{B6379918-AFAF-4D4B-898E-4982F8DBCB8A}" srcOrd="5" destOrd="0" parTransId="{0AC57588-B116-435A-80E7-806CA32FAC44}" sibTransId="{FBA1E2F7-FEE4-4CB6-BEAE-367212386036}"/>
    <dgm:cxn modelId="{1E9A5B3D-5954-46A3-AFDF-855E38BC3AAB}" srcId="{A8C587AD-5D74-4AFF-8D7F-DAE50618C85C}" destId="{75316F96-0526-434E-9606-08AB9E5D1143}" srcOrd="4" destOrd="0" parTransId="{E6F404A7-17DB-44DE-B81D-5A143265908F}" sibTransId="{3017D5BF-484C-47B2-9B07-225AECF6D62A}"/>
    <dgm:cxn modelId="{A62B8C64-36C0-4ABE-BE48-2E66C3E39063}" type="presOf" srcId="{B6379918-AFAF-4D4B-898E-4982F8DBCB8A}" destId="{2E49667F-E77C-4CBB-88DB-81DEA2FDE8B7}" srcOrd="0" destOrd="0" presId="urn:microsoft.com/office/officeart/2005/8/layout/vList2"/>
    <dgm:cxn modelId="{957E326B-4564-4DD8-9175-7AC2932C5735}" type="presOf" srcId="{75316F96-0526-434E-9606-08AB9E5D1143}" destId="{EDE6F524-BA8A-4486-AAE8-521539BAEF69}" srcOrd="0" destOrd="0" presId="urn:microsoft.com/office/officeart/2005/8/layout/vList2"/>
    <dgm:cxn modelId="{1EF10651-E36F-4986-9631-212F7C9D8812}" type="presOf" srcId="{8C7BBF16-BC66-434E-9DEC-1725621ECDA3}" destId="{7402A4A8-ABCF-4654-82B2-BB1A36DA769D}" srcOrd="0" destOrd="0" presId="urn:microsoft.com/office/officeart/2005/8/layout/vList2"/>
    <dgm:cxn modelId="{121FED51-CAF7-4FFB-B8CD-31C66C2EBFF2}" srcId="{A8C587AD-5D74-4AFF-8D7F-DAE50618C85C}" destId="{36ED7729-1B96-460E-9EA7-C2E96136D152}" srcOrd="3" destOrd="0" parTransId="{3700AD0B-B482-4031-AA8D-D7852EE7227A}" sibTransId="{100F1640-48FC-4556-9A5A-496D14D2511B}"/>
    <dgm:cxn modelId="{097D8852-96F5-4A97-806F-190164B0502D}" type="presOf" srcId="{8812448C-5980-40ED-924D-11A5210F612D}" destId="{B73D885A-87D9-41B1-BAFB-9B18F69B1A0C}" srcOrd="0" destOrd="0" presId="urn:microsoft.com/office/officeart/2005/8/layout/vList2"/>
    <dgm:cxn modelId="{043D8A97-362F-4E87-8924-465E17EAD672}" type="presOf" srcId="{F78E2CB0-9760-48FC-A095-C2FCBA9D51F1}" destId="{3C7116F6-69B9-4ACD-99AB-86ECA320C78E}" srcOrd="0" destOrd="0" presId="urn:microsoft.com/office/officeart/2005/8/layout/vList2"/>
    <dgm:cxn modelId="{44F3A8A3-579A-4A9A-93F6-455A3A1C7B43}" srcId="{A8C587AD-5D74-4AFF-8D7F-DAE50618C85C}" destId="{D229518C-B6C3-4213-B84D-52FCBC24829F}" srcOrd="2" destOrd="0" parTransId="{3AA43BF2-A282-4DD3-B772-6EEFFE4E1580}" sibTransId="{3B9DCFB1-6582-4435-BED1-5D8E5990BEE7}"/>
    <dgm:cxn modelId="{D3233BA6-CC57-4A8B-8CE7-618A17A79D20}" type="presOf" srcId="{36ED7729-1B96-460E-9EA7-C2E96136D152}" destId="{811721E8-4F2B-4F69-A089-0F1DF1815738}" srcOrd="0" destOrd="0" presId="urn:microsoft.com/office/officeart/2005/8/layout/vList2"/>
    <dgm:cxn modelId="{3F4659BC-EE75-4382-A744-07AC44368143}" type="presOf" srcId="{D229518C-B6C3-4213-B84D-52FCBC24829F}" destId="{31D4B4F3-F4B5-4FDF-957F-CFBADF3E4120}" srcOrd="0" destOrd="0" presId="urn:microsoft.com/office/officeart/2005/8/layout/vList2"/>
    <dgm:cxn modelId="{EED78ED9-7560-4415-A287-DDE815920D3D}" srcId="{A8C587AD-5D74-4AFF-8D7F-DAE50618C85C}" destId="{F78E2CB0-9760-48FC-A095-C2FCBA9D51F1}" srcOrd="1" destOrd="0" parTransId="{594C440A-1CEC-4E6D-A0E9-C50A974B6F9A}" sibTransId="{E99D5737-0F59-4C7C-9D24-9B01674045EC}"/>
    <dgm:cxn modelId="{984B9FF4-2CEE-4963-B781-545BC33783F0}" srcId="{A8C587AD-5D74-4AFF-8D7F-DAE50618C85C}" destId="{8C7BBF16-BC66-434E-9DEC-1725621ECDA3}" srcOrd="0" destOrd="0" parTransId="{33E4413D-2A07-4031-BC3B-A310B186D250}" sibTransId="{AD69BDAE-EF3D-4545-B5FB-23AF4CA6E035}"/>
    <dgm:cxn modelId="{F6D46307-BA91-45FC-8E85-25C8A0C86D50}" type="presParOf" srcId="{C859E9C0-9F0C-44B2-BB92-67ECB21A77D1}" destId="{7402A4A8-ABCF-4654-82B2-BB1A36DA769D}" srcOrd="0" destOrd="0" presId="urn:microsoft.com/office/officeart/2005/8/layout/vList2"/>
    <dgm:cxn modelId="{8A5FFE6C-2137-4E1A-8531-5EB03CCEA72A}" type="presParOf" srcId="{C859E9C0-9F0C-44B2-BB92-67ECB21A77D1}" destId="{56693692-3390-4136-B55F-CBB7FBD32DC4}" srcOrd="1" destOrd="0" presId="urn:microsoft.com/office/officeart/2005/8/layout/vList2"/>
    <dgm:cxn modelId="{FE22C4E7-D8AC-454B-90D8-207B2C999415}" type="presParOf" srcId="{C859E9C0-9F0C-44B2-BB92-67ECB21A77D1}" destId="{3C7116F6-69B9-4ACD-99AB-86ECA320C78E}" srcOrd="2" destOrd="0" presId="urn:microsoft.com/office/officeart/2005/8/layout/vList2"/>
    <dgm:cxn modelId="{33F87EAE-CE26-4020-9D81-6701095BA1F4}" type="presParOf" srcId="{C859E9C0-9F0C-44B2-BB92-67ECB21A77D1}" destId="{AE41D3FF-48F7-49FD-9ADF-D3B95D0A6594}" srcOrd="3" destOrd="0" presId="urn:microsoft.com/office/officeart/2005/8/layout/vList2"/>
    <dgm:cxn modelId="{A72ECBFC-CE6B-415A-8C53-B6B38E40E986}" type="presParOf" srcId="{C859E9C0-9F0C-44B2-BB92-67ECB21A77D1}" destId="{31D4B4F3-F4B5-4FDF-957F-CFBADF3E4120}" srcOrd="4" destOrd="0" presId="urn:microsoft.com/office/officeart/2005/8/layout/vList2"/>
    <dgm:cxn modelId="{1499FFA8-9713-4A3D-B815-AE5F4B807438}" type="presParOf" srcId="{C859E9C0-9F0C-44B2-BB92-67ECB21A77D1}" destId="{25167038-FF14-4307-8B76-E635C53C301F}" srcOrd="5" destOrd="0" presId="urn:microsoft.com/office/officeart/2005/8/layout/vList2"/>
    <dgm:cxn modelId="{7489728E-D828-44AA-8EB6-31FFCFD66138}" type="presParOf" srcId="{C859E9C0-9F0C-44B2-BB92-67ECB21A77D1}" destId="{811721E8-4F2B-4F69-A089-0F1DF1815738}" srcOrd="6" destOrd="0" presId="urn:microsoft.com/office/officeart/2005/8/layout/vList2"/>
    <dgm:cxn modelId="{A8A7C401-4A94-41A0-9882-39B8D0D821C1}" type="presParOf" srcId="{C859E9C0-9F0C-44B2-BB92-67ECB21A77D1}" destId="{C917F6B2-EFD1-46EA-9AEA-E768CEB07D61}" srcOrd="7" destOrd="0" presId="urn:microsoft.com/office/officeart/2005/8/layout/vList2"/>
    <dgm:cxn modelId="{7BD4361E-B838-49EE-84D7-0AECA50D47D9}" type="presParOf" srcId="{C859E9C0-9F0C-44B2-BB92-67ECB21A77D1}" destId="{EDE6F524-BA8A-4486-AAE8-521539BAEF69}" srcOrd="8" destOrd="0" presId="urn:microsoft.com/office/officeart/2005/8/layout/vList2"/>
    <dgm:cxn modelId="{7227D8F2-182E-4973-B945-5756400C81EA}" type="presParOf" srcId="{C859E9C0-9F0C-44B2-BB92-67ECB21A77D1}" destId="{5AC17419-F76F-4753-839C-B3EC70CCE1A8}" srcOrd="9" destOrd="0" presId="urn:microsoft.com/office/officeart/2005/8/layout/vList2"/>
    <dgm:cxn modelId="{3E516257-9F1C-4478-AEDA-753434EDF61A}" type="presParOf" srcId="{C859E9C0-9F0C-44B2-BB92-67ECB21A77D1}" destId="{2E49667F-E77C-4CBB-88DB-81DEA2FDE8B7}" srcOrd="10" destOrd="0" presId="urn:microsoft.com/office/officeart/2005/8/layout/vList2"/>
    <dgm:cxn modelId="{E42B50ED-C4FF-4EF9-9CB6-398DE7A8D64A}" type="presParOf" srcId="{C859E9C0-9F0C-44B2-BB92-67ECB21A77D1}" destId="{5DD2A931-F325-4D14-B20A-02EA023FA361}" srcOrd="11" destOrd="0" presId="urn:microsoft.com/office/officeart/2005/8/layout/vList2"/>
    <dgm:cxn modelId="{C18DF101-7386-4998-A770-6A15C36B5FF9}" type="presParOf" srcId="{C859E9C0-9F0C-44B2-BB92-67ECB21A77D1}" destId="{B73D885A-87D9-41B1-BAFB-9B18F69B1A0C}"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74DB40-24D2-E742-AFE7-AFEB79FD1C17}" type="doc">
      <dgm:prSet loTypeId="urn:microsoft.com/office/officeart/2005/8/layout/hChevron3" loCatId="" qsTypeId="urn:microsoft.com/office/officeart/2005/8/quickstyle/3D7" qsCatId="3D" csTypeId="urn:microsoft.com/office/officeart/2005/8/colors/accent1_2" csCatId="accent1" phldr="1"/>
      <dgm:spPr/>
    </dgm:pt>
    <dgm:pt modelId="{43B4B77A-8FEB-3044-8819-B8D507DE28C7}">
      <dgm:prSet/>
      <dgm:spPr>
        <a:xfrm>
          <a:off x="0" y="264550"/>
          <a:ext cx="3069130" cy="1275665"/>
        </a:xfrm>
        <a:prstGeom prst="homePlate">
          <a:avLst/>
        </a:prstGeom>
        <a:solidFill>
          <a:schemeClr val="tx2">
            <a:lumMod val="40000"/>
            <a:lumOff val="6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pPr rtl="0">
            <a:buNone/>
          </a:pPr>
          <a:r>
            <a:rPr lang="en-US" dirty="0">
              <a:solidFill>
                <a:schemeClr val="tx1"/>
              </a:solidFill>
              <a:latin typeface="Calibri"/>
              <a:ea typeface="+mn-ea"/>
              <a:cs typeface="+mn-cs"/>
            </a:rPr>
            <a:t>2008 “new” AS </a:t>
          </a:r>
          <a:r>
            <a:rPr lang="en-US" dirty="0">
              <a:solidFill>
                <a:schemeClr val="tx1"/>
              </a:solidFill>
              <a:latin typeface="Source Sans Pro" panose="020B0503030403020204" pitchFamily="34" charset="0"/>
              <a:ea typeface="+mn-ea"/>
              <a:cs typeface="+mn-cs"/>
            </a:rPr>
            <a:t>and</a:t>
          </a:r>
          <a:r>
            <a:rPr lang="en-US" dirty="0">
              <a:solidFill>
                <a:schemeClr val="tx1"/>
              </a:solidFill>
              <a:latin typeface="Calibri"/>
              <a:ea typeface="+mn-ea"/>
              <a:cs typeface="+mn-cs"/>
            </a:rPr>
            <a:t> SD contracts; development fund in England</a:t>
          </a:r>
        </a:p>
      </dgm:t>
    </dgm:pt>
    <dgm:pt modelId="{4A2A7CC6-557C-2945-AF2B-5890D4A64119}" type="parTrans" cxnId="{AB539837-FCCD-F74D-BCF7-F38BA77BBD69}">
      <dgm:prSet/>
      <dgm:spPr/>
      <dgm:t>
        <a:bodyPr/>
        <a:lstStyle/>
        <a:p>
          <a:endParaRPr lang="en-US"/>
        </a:p>
      </dgm:t>
    </dgm:pt>
    <dgm:pt modelId="{CE46C6B6-B261-464B-9AE4-1DB43E250A04}" type="sibTrans" cxnId="{AB539837-FCCD-F74D-BCF7-F38BA77BBD69}">
      <dgm:prSet/>
      <dgm:spPr/>
      <dgm:t>
        <a:bodyPr/>
        <a:lstStyle/>
        <a:p>
          <a:endParaRPr lang="en-US"/>
        </a:p>
      </dgm:t>
    </dgm:pt>
    <dgm:pt modelId="{B5354CD3-780F-C14D-8300-9AACDD86DB2A}">
      <dgm:prSet/>
      <dgm:spPr>
        <a:xfrm>
          <a:off x="2458362" y="286273"/>
          <a:ext cx="3069130" cy="1227652"/>
        </a:xfrm>
        <a:prstGeom prst="chevron">
          <a:avLst/>
        </a:prstGeom>
        <a:solidFill>
          <a:schemeClr val="tx2">
            <a:lumMod val="40000"/>
            <a:lumOff val="6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pPr rtl="0">
            <a:buNone/>
          </a:pPr>
          <a:r>
            <a:rPr lang="en-US" dirty="0">
              <a:solidFill>
                <a:schemeClr val="tx1"/>
              </a:solidFill>
              <a:latin typeface="Calibri"/>
              <a:ea typeface="+mn-ea"/>
              <a:cs typeface="+mn-cs"/>
            </a:rPr>
            <a:t>2012 Joint bid Scotland: BMA / NES for a </a:t>
          </a:r>
          <a:r>
            <a:rPr lang="en-US" b="1" dirty="0">
              <a:solidFill>
                <a:schemeClr val="tx1"/>
              </a:solidFill>
              <a:latin typeface="Calibri"/>
              <a:ea typeface="+mn-ea"/>
              <a:cs typeface="+mn-cs"/>
            </a:rPr>
            <a:t>Training &amp; Development fund </a:t>
          </a:r>
          <a:r>
            <a:rPr lang="en-US" dirty="0">
              <a:solidFill>
                <a:schemeClr val="tx1"/>
              </a:solidFill>
              <a:latin typeface="Calibri"/>
              <a:ea typeface="+mn-ea"/>
              <a:cs typeface="+mn-cs"/>
            </a:rPr>
            <a:t>for SAS</a:t>
          </a:r>
        </a:p>
      </dgm:t>
    </dgm:pt>
    <dgm:pt modelId="{0676970F-B7CE-3448-A0AE-FD95BDFB5516}" type="parTrans" cxnId="{1A9A80A9-71C1-F249-A048-BCC1279311D0}">
      <dgm:prSet/>
      <dgm:spPr/>
      <dgm:t>
        <a:bodyPr/>
        <a:lstStyle/>
        <a:p>
          <a:endParaRPr lang="en-US"/>
        </a:p>
      </dgm:t>
    </dgm:pt>
    <dgm:pt modelId="{5A77EA43-A706-4C4C-95EB-AF091225CE4D}" type="sibTrans" cxnId="{1A9A80A9-71C1-F249-A048-BCC1279311D0}">
      <dgm:prSet/>
      <dgm:spPr/>
      <dgm:t>
        <a:bodyPr/>
        <a:lstStyle/>
        <a:p>
          <a:endParaRPr lang="en-US"/>
        </a:p>
      </dgm:t>
    </dgm:pt>
    <dgm:pt modelId="{EF5D7DB3-367A-BE44-9A60-1C8306690670}">
      <dgm:prSet/>
      <dgm:spPr>
        <a:xfrm>
          <a:off x="7368971" y="286273"/>
          <a:ext cx="3069130" cy="1227652"/>
        </a:xfrm>
        <a:prstGeom prst="chevron">
          <a:avLst/>
        </a:prstGeom>
        <a:solidFill>
          <a:schemeClr val="tx2">
            <a:lumMod val="40000"/>
            <a:lumOff val="6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pPr rtl="0">
            <a:buNone/>
          </a:pPr>
          <a:r>
            <a:rPr lang="en-US" b="1" dirty="0">
              <a:solidFill>
                <a:schemeClr val="tx1"/>
              </a:solidFill>
              <a:latin typeface="Calibri"/>
              <a:ea typeface="+mn-ea"/>
              <a:cs typeface="+mn-cs"/>
            </a:rPr>
            <a:t>April 2016 funding became integrated into core NES funding </a:t>
          </a:r>
          <a:endParaRPr lang="en-US" dirty="0">
            <a:solidFill>
              <a:schemeClr val="tx1"/>
            </a:solidFill>
            <a:latin typeface="Calibri"/>
            <a:ea typeface="+mn-ea"/>
            <a:cs typeface="+mn-cs"/>
          </a:endParaRPr>
        </a:p>
      </dgm:t>
    </dgm:pt>
    <dgm:pt modelId="{0F720778-D7DA-624E-8451-21856C43F981}" type="parTrans" cxnId="{65945392-5846-0446-9B9D-09634AAA37E7}">
      <dgm:prSet/>
      <dgm:spPr/>
      <dgm:t>
        <a:bodyPr/>
        <a:lstStyle/>
        <a:p>
          <a:endParaRPr lang="en-US"/>
        </a:p>
      </dgm:t>
    </dgm:pt>
    <dgm:pt modelId="{15A3ADA2-0DD5-9F4A-9593-177FB94C3683}" type="sibTrans" cxnId="{65945392-5846-0446-9B9D-09634AAA37E7}">
      <dgm:prSet/>
      <dgm:spPr/>
      <dgm:t>
        <a:bodyPr/>
        <a:lstStyle/>
        <a:p>
          <a:endParaRPr lang="en-US"/>
        </a:p>
      </dgm:t>
    </dgm:pt>
    <dgm:pt modelId="{82C290A4-2504-A14B-93F9-37C25FC0FC19}">
      <dgm:prSet phldrT="[Text]"/>
      <dgm:spPr>
        <a:xfrm>
          <a:off x="4913666" y="286273"/>
          <a:ext cx="3069130" cy="1227652"/>
        </a:xfrm>
        <a:prstGeom prst="chevron">
          <a:avLst/>
        </a:prstGeom>
        <a:solidFill>
          <a:schemeClr val="tx2">
            <a:lumMod val="40000"/>
            <a:lumOff val="6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pPr rtl="0">
            <a:buNone/>
          </a:pPr>
          <a:r>
            <a:rPr lang="en-US" dirty="0">
              <a:solidFill>
                <a:schemeClr val="tx1"/>
              </a:solidFill>
              <a:latin typeface="Calibri"/>
              <a:ea typeface="+mn-ea"/>
              <a:cs typeface="+mn-cs"/>
            </a:rPr>
            <a:t>2015 : £500 000  Scottish Government guidance - improve patient care  </a:t>
          </a:r>
        </a:p>
      </dgm:t>
    </dgm:pt>
    <dgm:pt modelId="{B0272883-0689-CD47-ABF7-586995B12C27}" type="sibTrans" cxnId="{0F610985-F079-864B-901D-3844980D6FD1}">
      <dgm:prSet/>
      <dgm:spPr/>
      <dgm:t>
        <a:bodyPr/>
        <a:lstStyle/>
        <a:p>
          <a:endParaRPr lang="en-US"/>
        </a:p>
      </dgm:t>
    </dgm:pt>
    <dgm:pt modelId="{8835BF9E-4BFA-3A45-A429-24308A614A93}" type="parTrans" cxnId="{0F610985-F079-864B-901D-3844980D6FD1}">
      <dgm:prSet/>
      <dgm:spPr/>
      <dgm:t>
        <a:bodyPr/>
        <a:lstStyle/>
        <a:p>
          <a:endParaRPr lang="en-US"/>
        </a:p>
      </dgm:t>
    </dgm:pt>
    <dgm:pt modelId="{32B971A9-9165-6D46-8B25-86043B43ED64}" type="pres">
      <dgm:prSet presAssocID="{B274DB40-24D2-E742-AFE7-AFEB79FD1C17}" presName="Name0" presStyleCnt="0">
        <dgm:presLayoutVars>
          <dgm:dir/>
          <dgm:resizeHandles val="exact"/>
        </dgm:presLayoutVars>
      </dgm:prSet>
      <dgm:spPr/>
    </dgm:pt>
    <dgm:pt modelId="{4EE9BF97-F221-3945-ABD7-6481CA610A45}" type="pres">
      <dgm:prSet presAssocID="{43B4B77A-8FEB-3044-8819-B8D507DE28C7}" presName="parTxOnly" presStyleLbl="node1" presStyleIdx="0" presStyleCnt="4" custScaleY="103911" custLinFactNeighborX="-46467" custLinFactNeighborY="186">
        <dgm:presLayoutVars>
          <dgm:bulletEnabled val="1"/>
        </dgm:presLayoutVars>
      </dgm:prSet>
      <dgm:spPr/>
    </dgm:pt>
    <dgm:pt modelId="{25F88342-76DD-5648-99AC-BE25E73A7F28}" type="pres">
      <dgm:prSet presAssocID="{CE46C6B6-B261-464B-9AE4-1DB43E250A04}" presName="parSpace" presStyleCnt="0"/>
      <dgm:spPr/>
    </dgm:pt>
    <dgm:pt modelId="{A93B28B6-4180-364A-B71C-ECE77E649FD7}" type="pres">
      <dgm:prSet presAssocID="{B5354CD3-780F-C14D-8300-9AACDD86DB2A}" presName="parTxOnly" presStyleLbl="node1" presStyleIdx="1" presStyleCnt="4">
        <dgm:presLayoutVars>
          <dgm:bulletEnabled val="1"/>
        </dgm:presLayoutVars>
      </dgm:prSet>
      <dgm:spPr/>
    </dgm:pt>
    <dgm:pt modelId="{B596E0C5-CD83-5442-BC18-BC421CCF1F8E}" type="pres">
      <dgm:prSet presAssocID="{5A77EA43-A706-4C4C-95EB-AF091225CE4D}" presName="parSpace" presStyleCnt="0"/>
      <dgm:spPr/>
    </dgm:pt>
    <dgm:pt modelId="{0CA601A8-058A-6C4D-9A8A-66791BA282C1}" type="pres">
      <dgm:prSet presAssocID="{82C290A4-2504-A14B-93F9-37C25FC0FC19}" presName="parTxOnly" presStyleLbl="node1" presStyleIdx="2" presStyleCnt="4">
        <dgm:presLayoutVars>
          <dgm:bulletEnabled val="1"/>
        </dgm:presLayoutVars>
      </dgm:prSet>
      <dgm:spPr/>
    </dgm:pt>
    <dgm:pt modelId="{2E80214F-6A1A-E743-B1E3-B66517261B24}" type="pres">
      <dgm:prSet presAssocID="{B0272883-0689-CD47-ABF7-586995B12C27}" presName="parSpace" presStyleCnt="0"/>
      <dgm:spPr/>
    </dgm:pt>
    <dgm:pt modelId="{F4C9E16C-108A-D04A-A078-A15AA0F4DF7B}" type="pres">
      <dgm:prSet presAssocID="{EF5D7DB3-367A-BE44-9A60-1C8306690670}" presName="parTxOnly" presStyleLbl="node1" presStyleIdx="3" presStyleCnt="4">
        <dgm:presLayoutVars>
          <dgm:bulletEnabled val="1"/>
        </dgm:presLayoutVars>
      </dgm:prSet>
      <dgm:spPr/>
    </dgm:pt>
  </dgm:ptLst>
  <dgm:cxnLst>
    <dgm:cxn modelId="{A6622220-C3D9-C849-9444-493FAED14E4C}" type="presOf" srcId="{B5354CD3-780F-C14D-8300-9AACDD86DB2A}" destId="{A93B28B6-4180-364A-B71C-ECE77E649FD7}" srcOrd="0" destOrd="0" presId="urn:microsoft.com/office/officeart/2005/8/layout/hChevron3"/>
    <dgm:cxn modelId="{4422A132-223F-F546-ACB6-ED2F9E592B17}" type="presOf" srcId="{EF5D7DB3-367A-BE44-9A60-1C8306690670}" destId="{F4C9E16C-108A-D04A-A078-A15AA0F4DF7B}" srcOrd="0" destOrd="0" presId="urn:microsoft.com/office/officeart/2005/8/layout/hChevron3"/>
    <dgm:cxn modelId="{AB539837-FCCD-F74D-BCF7-F38BA77BBD69}" srcId="{B274DB40-24D2-E742-AFE7-AFEB79FD1C17}" destId="{43B4B77A-8FEB-3044-8819-B8D507DE28C7}" srcOrd="0" destOrd="0" parTransId="{4A2A7CC6-557C-2945-AF2B-5890D4A64119}" sibTransId="{CE46C6B6-B261-464B-9AE4-1DB43E250A04}"/>
    <dgm:cxn modelId="{176CF451-46D4-7A4E-A45B-0F0982B80D4E}" type="presOf" srcId="{B274DB40-24D2-E742-AFE7-AFEB79FD1C17}" destId="{32B971A9-9165-6D46-8B25-86043B43ED64}" srcOrd="0" destOrd="0" presId="urn:microsoft.com/office/officeart/2005/8/layout/hChevron3"/>
    <dgm:cxn modelId="{E428CF7C-549D-CD46-AAAD-1E1661C6DF27}" type="presOf" srcId="{43B4B77A-8FEB-3044-8819-B8D507DE28C7}" destId="{4EE9BF97-F221-3945-ABD7-6481CA610A45}" srcOrd="0" destOrd="0" presId="urn:microsoft.com/office/officeart/2005/8/layout/hChevron3"/>
    <dgm:cxn modelId="{0F610985-F079-864B-901D-3844980D6FD1}" srcId="{B274DB40-24D2-E742-AFE7-AFEB79FD1C17}" destId="{82C290A4-2504-A14B-93F9-37C25FC0FC19}" srcOrd="2" destOrd="0" parTransId="{8835BF9E-4BFA-3A45-A429-24308A614A93}" sibTransId="{B0272883-0689-CD47-ABF7-586995B12C27}"/>
    <dgm:cxn modelId="{65945392-5846-0446-9B9D-09634AAA37E7}" srcId="{B274DB40-24D2-E742-AFE7-AFEB79FD1C17}" destId="{EF5D7DB3-367A-BE44-9A60-1C8306690670}" srcOrd="3" destOrd="0" parTransId="{0F720778-D7DA-624E-8451-21856C43F981}" sibTransId="{15A3ADA2-0DD5-9F4A-9593-177FB94C3683}"/>
    <dgm:cxn modelId="{28D9539B-2C77-6842-B4FA-68C14E768C80}" type="presOf" srcId="{82C290A4-2504-A14B-93F9-37C25FC0FC19}" destId="{0CA601A8-058A-6C4D-9A8A-66791BA282C1}" srcOrd="0" destOrd="0" presId="urn:microsoft.com/office/officeart/2005/8/layout/hChevron3"/>
    <dgm:cxn modelId="{1A9A80A9-71C1-F249-A048-BCC1279311D0}" srcId="{B274DB40-24D2-E742-AFE7-AFEB79FD1C17}" destId="{B5354CD3-780F-C14D-8300-9AACDD86DB2A}" srcOrd="1" destOrd="0" parTransId="{0676970F-B7CE-3448-A0AE-FD95BDFB5516}" sibTransId="{5A77EA43-A706-4C4C-95EB-AF091225CE4D}"/>
    <dgm:cxn modelId="{4B33A31A-9DB4-6843-9B16-15E30F58B385}" type="presParOf" srcId="{32B971A9-9165-6D46-8B25-86043B43ED64}" destId="{4EE9BF97-F221-3945-ABD7-6481CA610A45}" srcOrd="0" destOrd="0" presId="urn:microsoft.com/office/officeart/2005/8/layout/hChevron3"/>
    <dgm:cxn modelId="{00F1AA98-8F54-464D-85CC-DF14A41FAF17}" type="presParOf" srcId="{32B971A9-9165-6D46-8B25-86043B43ED64}" destId="{25F88342-76DD-5648-99AC-BE25E73A7F28}" srcOrd="1" destOrd="0" presId="urn:microsoft.com/office/officeart/2005/8/layout/hChevron3"/>
    <dgm:cxn modelId="{40F29653-2C80-2E4F-87C1-D025E0EA1CDD}" type="presParOf" srcId="{32B971A9-9165-6D46-8B25-86043B43ED64}" destId="{A93B28B6-4180-364A-B71C-ECE77E649FD7}" srcOrd="2" destOrd="0" presId="urn:microsoft.com/office/officeart/2005/8/layout/hChevron3"/>
    <dgm:cxn modelId="{813009D2-A505-2541-9848-4AF15EB95BDF}" type="presParOf" srcId="{32B971A9-9165-6D46-8B25-86043B43ED64}" destId="{B596E0C5-CD83-5442-BC18-BC421CCF1F8E}" srcOrd="3" destOrd="0" presId="urn:microsoft.com/office/officeart/2005/8/layout/hChevron3"/>
    <dgm:cxn modelId="{2278DE29-633C-A342-AD00-EFFC80BAA74C}" type="presParOf" srcId="{32B971A9-9165-6D46-8B25-86043B43ED64}" destId="{0CA601A8-058A-6C4D-9A8A-66791BA282C1}" srcOrd="4" destOrd="0" presId="urn:microsoft.com/office/officeart/2005/8/layout/hChevron3"/>
    <dgm:cxn modelId="{629E906B-26E4-DF49-9784-A7E3D7559821}" type="presParOf" srcId="{32B971A9-9165-6D46-8B25-86043B43ED64}" destId="{2E80214F-6A1A-E743-B1E3-B66517261B24}" srcOrd="5" destOrd="0" presId="urn:microsoft.com/office/officeart/2005/8/layout/hChevron3"/>
    <dgm:cxn modelId="{8B8D4B84-6317-7A44-B2A8-99D8E7B77E74}" type="presParOf" srcId="{32B971A9-9165-6D46-8B25-86043B43ED64}" destId="{F4C9E16C-108A-D04A-A078-A15AA0F4DF7B}" srcOrd="6"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580162-6230-4A58-A66B-72B801FA4AF8}"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424531CD-FBE6-4DBC-843F-E03AED041A4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solidFill>
                <a:schemeClr val="tx2"/>
              </a:solidFill>
            </a:rPr>
            <a:t>SAS Development Programme: </a:t>
          </a:r>
          <a:r>
            <a:rPr lang="en-GB" dirty="0"/>
            <a:t>to enable SAS to </a:t>
          </a:r>
          <a:r>
            <a:rPr lang="en-GB" b="1" dirty="0"/>
            <a:t>achieve their full potential</a:t>
          </a:r>
          <a:endParaRPr lang="en-GB" dirty="0"/>
        </a:p>
      </dgm:t>
    </dgm:pt>
    <dgm:pt modelId="{F0C8D6D9-E784-44A1-92F7-A84DCBBC3A53}" type="parTrans" cxnId="{1360EDF3-DB11-4C93-9353-7672AC04DABA}">
      <dgm:prSet/>
      <dgm:spPr/>
      <dgm:t>
        <a:bodyPr/>
        <a:lstStyle/>
        <a:p>
          <a:endParaRPr lang="en-GB"/>
        </a:p>
      </dgm:t>
    </dgm:pt>
    <dgm:pt modelId="{509AC688-8870-4DEC-854C-41A6BDD2418E}" type="sibTrans" cxnId="{1360EDF3-DB11-4C93-9353-7672AC04DABA}">
      <dgm:prSet/>
      <dgm:spPr/>
      <dgm:t>
        <a:bodyPr/>
        <a:lstStyle/>
        <a:p>
          <a:endParaRPr lang="en-GB"/>
        </a:p>
      </dgm:t>
    </dgm:pt>
    <dgm:pt modelId="{1480B4F8-D424-41A5-ACC9-52E3D36F6BFE}">
      <dgm:prSet/>
      <dgm:spPr/>
      <dgm:t>
        <a:bodyPr/>
        <a:lstStyle/>
        <a:p>
          <a:pPr>
            <a:buNone/>
          </a:pPr>
          <a:r>
            <a:rPr lang="en-GB" dirty="0">
              <a:solidFill>
                <a:schemeClr val="tx2"/>
              </a:solidFill>
            </a:rPr>
            <a:t>Scottish Government: </a:t>
          </a:r>
        </a:p>
        <a:p>
          <a:pPr>
            <a:buNone/>
          </a:pPr>
          <a:endParaRPr lang="en-GB" dirty="0">
            <a:solidFill>
              <a:schemeClr val="tx2"/>
            </a:solidFill>
          </a:endParaRPr>
        </a:p>
        <a:p>
          <a:pPr>
            <a:buNone/>
          </a:pPr>
          <a:r>
            <a:rPr lang="en-GB" dirty="0"/>
            <a:t>improve care of patients in NHS Scotland</a:t>
          </a:r>
        </a:p>
      </dgm:t>
    </dgm:pt>
    <dgm:pt modelId="{89863DB4-1BD0-43DC-97BB-77287270758B}" type="parTrans" cxnId="{AB76EB42-7B32-4DEF-B0F9-2A511C5B0425}">
      <dgm:prSet/>
      <dgm:spPr/>
      <dgm:t>
        <a:bodyPr/>
        <a:lstStyle/>
        <a:p>
          <a:endParaRPr lang="en-GB"/>
        </a:p>
      </dgm:t>
    </dgm:pt>
    <dgm:pt modelId="{05870B8B-A0EF-4099-AFB9-567B9309C63E}" type="sibTrans" cxnId="{AB76EB42-7B32-4DEF-B0F9-2A511C5B0425}">
      <dgm:prSet/>
      <dgm:spPr/>
      <dgm:t>
        <a:bodyPr/>
        <a:lstStyle/>
        <a:p>
          <a:endParaRPr lang="en-GB"/>
        </a:p>
      </dgm:t>
    </dgm:pt>
    <dgm:pt modelId="{B19FFC0C-F6F3-4780-A8E9-A84F45B2747D}" type="pres">
      <dgm:prSet presAssocID="{90580162-6230-4A58-A66B-72B801FA4AF8}" presName="Name0" presStyleCnt="0">
        <dgm:presLayoutVars>
          <dgm:chMax val="2"/>
          <dgm:chPref val="2"/>
          <dgm:animLvl val="lvl"/>
        </dgm:presLayoutVars>
      </dgm:prSet>
      <dgm:spPr/>
    </dgm:pt>
    <dgm:pt modelId="{46E9F7DD-C5C1-4511-84D4-73AC4D78575F}" type="pres">
      <dgm:prSet presAssocID="{90580162-6230-4A58-A66B-72B801FA4AF8}" presName="LeftText" presStyleLbl="revTx" presStyleIdx="0" presStyleCnt="0">
        <dgm:presLayoutVars>
          <dgm:bulletEnabled val="1"/>
        </dgm:presLayoutVars>
      </dgm:prSet>
      <dgm:spPr/>
    </dgm:pt>
    <dgm:pt modelId="{F740A7F8-F375-4CFC-A055-944A050D92B2}" type="pres">
      <dgm:prSet presAssocID="{90580162-6230-4A58-A66B-72B801FA4AF8}" presName="LeftNode" presStyleLbl="bgImgPlace1" presStyleIdx="0" presStyleCnt="2">
        <dgm:presLayoutVars>
          <dgm:chMax val="2"/>
          <dgm:chPref val="2"/>
        </dgm:presLayoutVars>
      </dgm:prSet>
      <dgm:spPr/>
    </dgm:pt>
    <dgm:pt modelId="{F62017EB-A990-4624-8A44-899FB9D4600B}" type="pres">
      <dgm:prSet presAssocID="{90580162-6230-4A58-A66B-72B801FA4AF8}" presName="RightText" presStyleLbl="revTx" presStyleIdx="0" presStyleCnt="0">
        <dgm:presLayoutVars>
          <dgm:bulletEnabled val="1"/>
        </dgm:presLayoutVars>
      </dgm:prSet>
      <dgm:spPr/>
    </dgm:pt>
    <dgm:pt modelId="{37532486-B8CB-4D16-9DE4-128B8D9649F6}" type="pres">
      <dgm:prSet presAssocID="{90580162-6230-4A58-A66B-72B801FA4AF8}" presName="RightNode" presStyleLbl="bgImgPlace1" presStyleIdx="1" presStyleCnt="2">
        <dgm:presLayoutVars>
          <dgm:chMax val="0"/>
          <dgm:chPref val="0"/>
        </dgm:presLayoutVars>
      </dgm:prSet>
      <dgm:spPr/>
    </dgm:pt>
    <dgm:pt modelId="{DB6659C5-9E9F-43AB-A06F-99EF8DD54E33}" type="pres">
      <dgm:prSet presAssocID="{90580162-6230-4A58-A66B-72B801FA4AF8}" presName="TopArrow" presStyleLbl="node1" presStyleIdx="0" presStyleCnt="2"/>
      <dgm:spPr/>
    </dgm:pt>
    <dgm:pt modelId="{4014843D-706B-41B2-8727-76C2D5385EA7}" type="pres">
      <dgm:prSet presAssocID="{90580162-6230-4A58-A66B-72B801FA4AF8}" presName="BottomArrow" presStyleLbl="node1" presStyleIdx="1" presStyleCnt="2"/>
      <dgm:spPr/>
    </dgm:pt>
  </dgm:ptLst>
  <dgm:cxnLst>
    <dgm:cxn modelId="{C9211229-7D24-4208-A741-A51637DD8504}" type="presOf" srcId="{424531CD-FBE6-4DBC-843F-E03AED041A47}" destId="{46E9F7DD-C5C1-4511-84D4-73AC4D78575F}" srcOrd="0" destOrd="0" presId="urn:microsoft.com/office/officeart/2009/layout/ReverseList"/>
    <dgm:cxn modelId="{AB76EB42-7B32-4DEF-B0F9-2A511C5B0425}" srcId="{90580162-6230-4A58-A66B-72B801FA4AF8}" destId="{1480B4F8-D424-41A5-ACC9-52E3D36F6BFE}" srcOrd="1" destOrd="0" parTransId="{89863DB4-1BD0-43DC-97BB-77287270758B}" sibTransId="{05870B8B-A0EF-4099-AFB9-567B9309C63E}"/>
    <dgm:cxn modelId="{1ED3B780-4F07-4F81-A22B-B0267712EA51}" type="presOf" srcId="{424531CD-FBE6-4DBC-843F-E03AED041A47}" destId="{F740A7F8-F375-4CFC-A055-944A050D92B2}" srcOrd="1" destOrd="0" presId="urn:microsoft.com/office/officeart/2009/layout/ReverseList"/>
    <dgm:cxn modelId="{E974BF9B-0C47-42DF-85C7-288FDAD2706F}" type="presOf" srcId="{1480B4F8-D424-41A5-ACC9-52E3D36F6BFE}" destId="{F62017EB-A990-4624-8A44-899FB9D4600B}" srcOrd="0" destOrd="0" presId="urn:microsoft.com/office/officeart/2009/layout/ReverseList"/>
    <dgm:cxn modelId="{18D582B5-B7FC-412A-A36D-F72AA65CDE3A}" type="presOf" srcId="{90580162-6230-4A58-A66B-72B801FA4AF8}" destId="{B19FFC0C-F6F3-4780-A8E9-A84F45B2747D}" srcOrd="0" destOrd="0" presId="urn:microsoft.com/office/officeart/2009/layout/ReverseList"/>
    <dgm:cxn modelId="{230BBAC1-9AB9-4EC2-84CC-147B1BA2FF10}" type="presOf" srcId="{1480B4F8-D424-41A5-ACC9-52E3D36F6BFE}" destId="{37532486-B8CB-4D16-9DE4-128B8D9649F6}" srcOrd="1" destOrd="0" presId="urn:microsoft.com/office/officeart/2009/layout/ReverseList"/>
    <dgm:cxn modelId="{1360EDF3-DB11-4C93-9353-7672AC04DABA}" srcId="{90580162-6230-4A58-A66B-72B801FA4AF8}" destId="{424531CD-FBE6-4DBC-843F-E03AED041A47}" srcOrd="0" destOrd="0" parTransId="{F0C8D6D9-E784-44A1-92F7-A84DCBBC3A53}" sibTransId="{509AC688-8870-4DEC-854C-41A6BDD2418E}"/>
    <dgm:cxn modelId="{7D051F03-4426-422E-8BB2-A941B9AA6D5B}" type="presParOf" srcId="{B19FFC0C-F6F3-4780-A8E9-A84F45B2747D}" destId="{46E9F7DD-C5C1-4511-84D4-73AC4D78575F}" srcOrd="0" destOrd="0" presId="urn:microsoft.com/office/officeart/2009/layout/ReverseList"/>
    <dgm:cxn modelId="{B13E042C-5D6D-4C61-9E7B-2627A089A25B}" type="presParOf" srcId="{B19FFC0C-F6F3-4780-A8E9-A84F45B2747D}" destId="{F740A7F8-F375-4CFC-A055-944A050D92B2}" srcOrd="1" destOrd="0" presId="urn:microsoft.com/office/officeart/2009/layout/ReverseList"/>
    <dgm:cxn modelId="{BDFF6F50-2B2A-4728-B574-DE98A94BF83C}" type="presParOf" srcId="{B19FFC0C-F6F3-4780-A8E9-A84F45B2747D}" destId="{F62017EB-A990-4624-8A44-899FB9D4600B}" srcOrd="2" destOrd="0" presId="urn:microsoft.com/office/officeart/2009/layout/ReverseList"/>
    <dgm:cxn modelId="{332AA824-3402-4D4D-B11D-7EED028422B4}" type="presParOf" srcId="{B19FFC0C-F6F3-4780-A8E9-A84F45B2747D}" destId="{37532486-B8CB-4D16-9DE4-128B8D9649F6}" srcOrd="3" destOrd="0" presId="urn:microsoft.com/office/officeart/2009/layout/ReverseList"/>
    <dgm:cxn modelId="{ADBCDBAF-D057-481F-A0CA-B56101672D7F}" type="presParOf" srcId="{B19FFC0C-F6F3-4780-A8E9-A84F45B2747D}" destId="{DB6659C5-9E9F-43AB-A06F-99EF8DD54E33}" srcOrd="4" destOrd="0" presId="urn:microsoft.com/office/officeart/2009/layout/ReverseList"/>
    <dgm:cxn modelId="{504D3EF7-33E5-47B7-A85D-54527AABA75C}" type="presParOf" srcId="{B19FFC0C-F6F3-4780-A8E9-A84F45B2747D}" destId="{4014843D-706B-41B2-8727-76C2D5385EA7}"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92A877-D1D4-49E3-A430-F9F8FDFFE66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A0A1B34-475D-4931-84EE-C8F39A6E3102}">
      <dgm:prSet/>
      <dgm:spPr/>
      <dgm:t>
        <a:bodyPr/>
        <a:lstStyle/>
        <a:p>
          <a:pPr>
            <a:lnSpc>
              <a:spcPct val="100000"/>
            </a:lnSpc>
          </a:pPr>
          <a:r>
            <a:rPr lang="en-US" dirty="0"/>
            <a:t>SAS profile in Health Board</a:t>
          </a:r>
        </a:p>
      </dgm:t>
    </dgm:pt>
    <dgm:pt modelId="{68FBACA0-7057-42F4-A0CE-B60DFBF00F3B}" type="parTrans" cxnId="{6E24E552-A610-46CE-AE69-2691F2CC45F4}">
      <dgm:prSet/>
      <dgm:spPr/>
      <dgm:t>
        <a:bodyPr/>
        <a:lstStyle/>
        <a:p>
          <a:endParaRPr lang="en-US"/>
        </a:p>
      </dgm:t>
    </dgm:pt>
    <dgm:pt modelId="{5718A1EC-2AE3-4F39-A722-FF222DDF1A78}" type="sibTrans" cxnId="{6E24E552-A610-46CE-AE69-2691F2CC45F4}">
      <dgm:prSet/>
      <dgm:spPr/>
      <dgm:t>
        <a:bodyPr/>
        <a:lstStyle/>
        <a:p>
          <a:endParaRPr lang="en-US"/>
        </a:p>
      </dgm:t>
    </dgm:pt>
    <dgm:pt modelId="{243EF155-4543-439C-ABB1-1A31378FBA01}">
      <dgm:prSet/>
      <dgm:spPr/>
      <dgm:t>
        <a:bodyPr/>
        <a:lstStyle/>
        <a:p>
          <a:pPr>
            <a:lnSpc>
              <a:spcPct val="100000"/>
            </a:lnSpc>
          </a:pPr>
          <a:r>
            <a:rPr lang="en-US" dirty="0"/>
            <a:t>Aims to support SAS</a:t>
          </a:r>
        </a:p>
      </dgm:t>
    </dgm:pt>
    <dgm:pt modelId="{5700ED89-D6B0-4970-AF5D-23C578269629}" type="parTrans" cxnId="{6CD7E4DA-CE55-4B5B-8B24-912545C4C832}">
      <dgm:prSet/>
      <dgm:spPr/>
      <dgm:t>
        <a:bodyPr/>
        <a:lstStyle/>
        <a:p>
          <a:endParaRPr lang="en-US"/>
        </a:p>
      </dgm:t>
    </dgm:pt>
    <dgm:pt modelId="{0E8FB911-48F4-4E19-B175-C2A62D81A6C4}" type="sibTrans" cxnId="{6CD7E4DA-CE55-4B5B-8B24-912545C4C832}">
      <dgm:prSet/>
      <dgm:spPr/>
      <dgm:t>
        <a:bodyPr/>
        <a:lstStyle/>
        <a:p>
          <a:endParaRPr lang="en-US"/>
        </a:p>
      </dgm:t>
    </dgm:pt>
    <dgm:pt modelId="{BF99E112-E073-4611-93B0-FDC00631E2F6}">
      <dgm:prSet custT="1"/>
      <dgm:spPr/>
      <dgm:t>
        <a:bodyPr/>
        <a:lstStyle/>
        <a:p>
          <a:pPr>
            <a:lnSpc>
              <a:spcPct val="100000"/>
            </a:lnSpc>
          </a:pPr>
          <a:endParaRPr lang="en-US" sz="2000" dirty="0"/>
        </a:p>
      </dgm:t>
    </dgm:pt>
    <dgm:pt modelId="{749F6A5E-B19B-40CB-9453-5A64CDE90D45}" type="parTrans" cxnId="{37EE8847-AE9E-42EE-A648-B5AD1A0AE2A6}">
      <dgm:prSet/>
      <dgm:spPr/>
      <dgm:t>
        <a:bodyPr/>
        <a:lstStyle/>
        <a:p>
          <a:endParaRPr lang="en-US"/>
        </a:p>
      </dgm:t>
    </dgm:pt>
    <dgm:pt modelId="{837C82F8-2E96-4DCE-88EE-9698E4478317}" type="sibTrans" cxnId="{37EE8847-AE9E-42EE-A648-B5AD1A0AE2A6}">
      <dgm:prSet/>
      <dgm:spPr/>
      <dgm:t>
        <a:bodyPr/>
        <a:lstStyle/>
        <a:p>
          <a:endParaRPr lang="en-US"/>
        </a:p>
      </dgm:t>
    </dgm:pt>
    <dgm:pt modelId="{778D0BD6-8216-4E79-8F63-2750AD28C020}" type="pres">
      <dgm:prSet presAssocID="{5692A877-D1D4-49E3-A430-F9F8FDFFE664}" presName="root" presStyleCnt="0">
        <dgm:presLayoutVars>
          <dgm:dir/>
          <dgm:resizeHandles val="exact"/>
        </dgm:presLayoutVars>
      </dgm:prSet>
      <dgm:spPr/>
    </dgm:pt>
    <dgm:pt modelId="{89125F0D-2D84-4E52-B1A5-D3ED4FE3398F}" type="pres">
      <dgm:prSet presAssocID="{AA0A1B34-475D-4931-84EE-C8F39A6E3102}" presName="compNode" presStyleCnt="0"/>
      <dgm:spPr/>
    </dgm:pt>
    <dgm:pt modelId="{D50105D9-9A33-4C3E-8F7E-57EA36806945}" type="pres">
      <dgm:prSet presAssocID="{AA0A1B34-475D-4931-84EE-C8F39A6E3102}" presName="bgRect" presStyleLbl="bgShp" presStyleIdx="0" presStyleCnt="2" custScaleY="79277" custLinFactNeighborX="1011" custLinFactNeighborY="-43578"/>
      <dgm:spPr/>
    </dgm:pt>
    <dgm:pt modelId="{1AD62D7B-996E-42E3-970D-BF679A0BB3D8}" type="pres">
      <dgm:prSet presAssocID="{AA0A1B34-475D-4931-84EE-C8F39A6E3102}" presName="iconRect" presStyleLbl="node1" presStyleIdx="0" presStyleCnt="2" custScaleX="97573" custScaleY="89691" custLinFactNeighborY="-7661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10AE916A-855D-4335-82EB-2C2D6939208E}" type="pres">
      <dgm:prSet presAssocID="{AA0A1B34-475D-4931-84EE-C8F39A6E3102}" presName="spaceRect" presStyleCnt="0"/>
      <dgm:spPr/>
    </dgm:pt>
    <dgm:pt modelId="{7E963F3F-03B6-4A6F-BB16-563ED1175681}" type="pres">
      <dgm:prSet presAssocID="{AA0A1B34-475D-4931-84EE-C8F39A6E3102}" presName="parTx" presStyleLbl="revTx" presStyleIdx="0" presStyleCnt="3" custScaleY="88036" custLinFactNeighborX="-2872" custLinFactNeighborY="-51518">
        <dgm:presLayoutVars>
          <dgm:chMax val="0"/>
          <dgm:chPref val="0"/>
        </dgm:presLayoutVars>
      </dgm:prSet>
      <dgm:spPr/>
    </dgm:pt>
    <dgm:pt modelId="{5BDDA095-DE06-4507-890E-F712D8C0A6DE}" type="pres">
      <dgm:prSet presAssocID="{5718A1EC-2AE3-4F39-A722-FF222DDF1A78}" presName="sibTrans" presStyleCnt="0"/>
      <dgm:spPr/>
    </dgm:pt>
    <dgm:pt modelId="{90783C56-4CD9-4D25-A02B-5A09CF714200}" type="pres">
      <dgm:prSet presAssocID="{243EF155-4543-439C-ABB1-1A31378FBA01}" presName="compNode" presStyleCnt="0"/>
      <dgm:spPr/>
    </dgm:pt>
    <dgm:pt modelId="{60EDD3A8-778E-4CC2-8415-008081B8BD5C}" type="pres">
      <dgm:prSet presAssocID="{243EF155-4543-439C-ABB1-1A31378FBA01}" presName="bgRect" presStyleLbl="bgShp" presStyleIdx="1" presStyleCnt="2" custScaleX="99714" custScaleY="72182" custLinFactNeighborX="1154" custLinFactNeighborY="-17678"/>
      <dgm:spPr/>
    </dgm:pt>
    <dgm:pt modelId="{893C68B5-4AD1-4741-B050-ACD315E783A4}" type="pres">
      <dgm:prSet presAssocID="{243EF155-4543-439C-ABB1-1A31378FBA01}" presName="iconRect" presStyleLbl="node1" presStyleIdx="1" presStyleCnt="2" custLinFactNeighborX="-7811" custLinFactNeighborY="-174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C86B0B9C-EC87-4B0F-AF31-3475AE4E66D9}" type="pres">
      <dgm:prSet presAssocID="{243EF155-4543-439C-ABB1-1A31378FBA01}" presName="spaceRect" presStyleCnt="0"/>
      <dgm:spPr/>
    </dgm:pt>
    <dgm:pt modelId="{0F90C247-7188-4136-948B-C2C4A324F668}" type="pres">
      <dgm:prSet presAssocID="{243EF155-4543-439C-ABB1-1A31378FBA01}" presName="parTx" presStyleLbl="revTx" presStyleIdx="1" presStyleCnt="3" custLinFactNeighborX="-6575" custLinFactNeighborY="-20017">
        <dgm:presLayoutVars>
          <dgm:chMax val="0"/>
          <dgm:chPref val="0"/>
        </dgm:presLayoutVars>
      </dgm:prSet>
      <dgm:spPr/>
    </dgm:pt>
    <dgm:pt modelId="{17F4D908-1BC3-4A34-BA2C-887CE33A5906}" type="pres">
      <dgm:prSet presAssocID="{243EF155-4543-439C-ABB1-1A31378FBA01}" presName="desTx" presStyleLbl="revTx" presStyleIdx="2" presStyleCnt="3" custScaleX="111637" custLinFactNeighborX="-7689" custLinFactNeighborY="-8656">
        <dgm:presLayoutVars/>
      </dgm:prSet>
      <dgm:spPr/>
    </dgm:pt>
  </dgm:ptLst>
  <dgm:cxnLst>
    <dgm:cxn modelId="{080CF302-0712-4637-A2DA-EE69F81124BC}" type="presOf" srcId="{5692A877-D1D4-49E3-A430-F9F8FDFFE664}" destId="{778D0BD6-8216-4E79-8F63-2750AD28C020}" srcOrd="0" destOrd="0" presId="urn:microsoft.com/office/officeart/2018/2/layout/IconVerticalSolidList"/>
    <dgm:cxn modelId="{F4189328-19BC-4D7F-AC01-2EB977F75859}" type="presOf" srcId="{BF99E112-E073-4611-93B0-FDC00631E2F6}" destId="{17F4D908-1BC3-4A34-BA2C-887CE33A5906}" srcOrd="0" destOrd="0" presId="urn:microsoft.com/office/officeart/2018/2/layout/IconVerticalSolidList"/>
    <dgm:cxn modelId="{37EE8847-AE9E-42EE-A648-B5AD1A0AE2A6}" srcId="{243EF155-4543-439C-ABB1-1A31378FBA01}" destId="{BF99E112-E073-4611-93B0-FDC00631E2F6}" srcOrd="0" destOrd="0" parTransId="{749F6A5E-B19B-40CB-9453-5A64CDE90D45}" sibTransId="{837C82F8-2E96-4DCE-88EE-9698E4478317}"/>
    <dgm:cxn modelId="{1DC39749-BA85-41E9-B509-662729122A08}" type="presOf" srcId="{243EF155-4543-439C-ABB1-1A31378FBA01}" destId="{0F90C247-7188-4136-948B-C2C4A324F668}" srcOrd="0" destOrd="0" presId="urn:microsoft.com/office/officeart/2018/2/layout/IconVerticalSolidList"/>
    <dgm:cxn modelId="{6E24E552-A610-46CE-AE69-2691F2CC45F4}" srcId="{5692A877-D1D4-49E3-A430-F9F8FDFFE664}" destId="{AA0A1B34-475D-4931-84EE-C8F39A6E3102}" srcOrd="0" destOrd="0" parTransId="{68FBACA0-7057-42F4-A0CE-B60DFBF00F3B}" sibTransId="{5718A1EC-2AE3-4F39-A722-FF222DDF1A78}"/>
    <dgm:cxn modelId="{8A3D7DC7-E12F-423D-AA2D-3558425A9F47}" type="presOf" srcId="{AA0A1B34-475D-4931-84EE-C8F39A6E3102}" destId="{7E963F3F-03B6-4A6F-BB16-563ED1175681}" srcOrd="0" destOrd="0" presId="urn:microsoft.com/office/officeart/2018/2/layout/IconVerticalSolidList"/>
    <dgm:cxn modelId="{6CD7E4DA-CE55-4B5B-8B24-912545C4C832}" srcId="{5692A877-D1D4-49E3-A430-F9F8FDFFE664}" destId="{243EF155-4543-439C-ABB1-1A31378FBA01}" srcOrd="1" destOrd="0" parTransId="{5700ED89-D6B0-4970-AF5D-23C578269629}" sibTransId="{0E8FB911-48F4-4E19-B175-C2A62D81A6C4}"/>
    <dgm:cxn modelId="{DBF68399-1E1C-428B-8AEC-19053AC5D03B}" type="presParOf" srcId="{778D0BD6-8216-4E79-8F63-2750AD28C020}" destId="{89125F0D-2D84-4E52-B1A5-D3ED4FE3398F}" srcOrd="0" destOrd="0" presId="urn:microsoft.com/office/officeart/2018/2/layout/IconVerticalSolidList"/>
    <dgm:cxn modelId="{FAE31FDA-9227-4074-9226-CD7A0A70CD16}" type="presParOf" srcId="{89125F0D-2D84-4E52-B1A5-D3ED4FE3398F}" destId="{D50105D9-9A33-4C3E-8F7E-57EA36806945}" srcOrd="0" destOrd="0" presId="urn:microsoft.com/office/officeart/2018/2/layout/IconVerticalSolidList"/>
    <dgm:cxn modelId="{3488873E-AEBC-4B75-A0B8-9361DB5947E0}" type="presParOf" srcId="{89125F0D-2D84-4E52-B1A5-D3ED4FE3398F}" destId="{1AD62D7B-996E-42E3-970D-BF679A0BB3D8}" srcOrd="1" destOrd="0" presId="urn:microsoft.com/office/officeart/2018/2/layout/IconVerticalSolidList"/>
    <dgm:cxn modelId="{D946CF78-115F-44D2-B712-64FE24F7F303}" type="presParOf" srcId="{89125F0D-2D84-4E52-B1A5-D3ED4FE3398F}" destId="{10AE916A-855D-4335-82EB-2C2D6939208E}" srcOrd="2" destOrd="0" presId="urn:microsoft.com/office/officeart/2018/2/layout/IconVerticalSolidList"/>
    <dgm:cxn modelId="{987CAC47-FE0A-48F9-BAA1-6B5F58F3346F}" type="presParOf" srcId="{89125F0D-2D84-4E52-B1A5-D3ED4FE3398F}" destId="{7E963F3F-03B6-4A6F-BB16-563ED1175681}" srcOrd="3" destOrd="0" presId="urn:microsoft.com/office/officeart/2018/2/layout/IconVerticalSolidList"/>
    <dgm:cxn modelId="{3C48EDDD-C3B4-49A0-A3F3-637592FCE35D}" type="presParOf" srcId="{778D0BD6-8216-4E79-8F63-2750AD28C020}" destId="{5BDDA095-DE06-4507-890E-F712D8C0A6DE}" srcOrd="1" destOrd="0" presId="urn:microsoft.com/office/officeart/2018/2/layout/IconVerticalSolidList"/>
    <dgm:cxn modelId="{CB269E29-ECD5-4912-BDC6-0142B690BAE5}" type="presParOf" srcId="{778D0BD6-8216-4E79-8F63-2750AD28C020}" destId="{90783C56-4CD9-4D25-A02B-5A09CF714200}" srcOrd="2" destOrd="0" presId="urn:microsoft.com/office/officeart/2018/2/layout/IconVerticalSolidList"/>
    <dgm:cxn modelId="{D150AF6B-6249-4F10-A89B-E6E901008B63}" type="presParOf" srcId="{90783C56-4CD9-4D25-A02B-5A09CF714200}" destId="{60EDD3A8-778E-4CC2-8415-008081B8BD5C}" srcOrd="0" destOrd="0" presId="urn:microsoft.com/office/officeart/2018/2/layout/IconVerticalSolidList"/>
    <dgm:cxn modelId="{84E20260-D699-47D8-A9D0-AA31192A5642}" type="presParOf" srcId="{90783C56-4CD9-4D25-A02B-5A09CF714200}" destId="{893C68B5-4AD1-4741-B050-ACD315E783A4}" srcOrd="1" destOrd="0" presId="urn:microsoft.com/office/officeart/2018/2/layout/IconVerticalSolidList"/>
    <dgm:cxn modelId="{D55FB329-2242-4894-A7F0-376F5B8FC824}" type="presParOf" srcId="{90783C56-4CD9-4D25-A02B-5A09CF714200}" destId="{C86B0B9C-EC87-4B0F-AF31-3475AE4E66D9}" srcOrd="2" destOrd="0" presId="urn:microsoft.com/office/officeart/2018/2/layout/IconVerticalSolidList"/>
    <dgm:cxn modelId="{64DA09B1-3762-4CC1-AD8B-E650392AD91F}" type="presParOf" srcId="{90783C56-4CD9-4D25-A02B-5A09CF714200}" destId="{0F90C247-7188-4136-948B-C2C4A324F668}" srcOrd="3" destOrd="0" presId="urn:microsoft.com/office/officeart/2018/2/layout/IconVerticalSolidList"/>
    <dgm:cxn modelId="{F6BACF27-B473-40FA-A3DE-8D8D02A0F331}" type="presParOf" srcId="{90783C56-4CD9-4D25-A02B-5A09CF714200}" destId="{17F4D908-1BC3-4A34-BA2C-887CE33A590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5EAE48-0BEA-4F47-9CDA-58F4A8AFB23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847E82A-F2AD-4C8D-B486-0FE795B84F56}">
      <dgm:prSet phldrT="[Text]"/>
      <dgm:spPr/>
      <dgm:t>
        <a:bodyPr/>
        <a:lstStyle/>
        <a:p>
          <a:r>
            <a:rPr lang="en-GB" dirty="0"/>
            <a:t>Induction</a:t>
          </a:r>
        </a:p>
      </dgm:t>
    </dgm:pt>
    <dgm:pt modelId="{823F6421-E076-4B53-B049-898AA42FDDB9}" type="parTrans" cxnId="{5323F4DD-6A4E-495D-BEFB-B423BF20FDE2}">
      <dgm:prSet/>
      <dgm:spPr/>
      <dgm:t>
        <a:bodyPr/>
        <a:lstStyle/>
        <a:p>
          <a:endParaRPr lang="en-GB"/>
        </a:p>
      </dgm:t>
    </dgm:pt>
    <dgm:pt modelId="{9ED271D0-0720-4461-9A39-8C07E452C985}" type="sibTrans" cxnId="{5323F4DD-6A4E-495D-BEFB-B423BF20FDE2}">
      <dgm:prSet/>
      <dgm:spPr/>
      <dgm:t>
        <a:bodyPr/>
        <a:lstStyle/>
        <a:p>
          <a:endParaRPr lang="en-GB"/>
        </a:p>
      </dgm:t>
    </dgm:pt>
    <dgm:pt modelId="{89EED405-BF98-458C-BC5A-CA2C71E01834}">
      <dgm:prSet phldrT="[Text]"/>
      <dgm:spPr/>
      <dgm:t>
        <a:bodyPr/>
        <a:lstStyle/>
        <a:p>
          <a:pPr marL="0" marR="0" lvl="0" indent="0" defTabSz="1600200" eaLnBrk="1" fontAlgn="auto" latinLnBrk="0" hangingPunct="1">
            <a:lnSpc>
              <a:spcPct val="90000"/>
            </a:lnSpc>
            <a:spcBef>
              <a:spcPct val="0"/>
            </a:spcBef>
            <a:spcAft>
              <a:spcPct val="35000"/>
            </a:spcAft>
            <a:buClrTx/>
            <a:buSzTx/>
            <a:buFontTx/>
            <a:buNone/>
            <a:tabLst/>
            <a:defRPr/>
          </a:pPr>
          <a:r>
            <a:rPr lang="en-GB" dirty="0"/>
            <a:t>Information/ signpost</a:t>
          </a:r>
        </a:p>
      </dgm:t>
    </dgm:pt>
    <dgm:pt modelId="{53D71FE3-27A0-4363-B33E-BE2CE9E90D7E}" type="parTrans" cxnId="{93B2F027-07F1-4631-90DA-8655D8880721}">
      <dgm:prSet/>
      <dgm:spPr/>
      <dgm:t>
        <a:bodyPr/>
        <a:lstStyle/>
        <a:p>
          <a:endParaRPr lang="en-GB"/>
        </a:p>
      </dgm:t>
    </dgm:pt>
    <dgm:pt modelId="{6EE84E0B-584B-4E10-9318-167B6E9671B1}" type="sibTrans" cxnId="{93B2F027-07F1-4631-90DA-8655D8880721}">
      <dgm:prSet/>
      <dgm:spPr/>
      <dgm:t>
        <a:bodyPr/>
        <a:lstStyle/>
        <a:p>
          <a:endParaRPr lang="en-GB"/>
        </a:p>
      </dgm:t>
    </dgm:pt>
    <dgm:pt modelId="{C2418149-679F-419C-93FC-EB90DCE37471}">
      <dgm:prSet phldrT="[Text]"/>
      <dgm:spPr/>
      <dgm:t>
        <a:bodyPr/>
        <a:lstStyle/>
        <a:p>
          <a:r>
            <a:rPr lang="en-GB" dirty="0"/>
            <a:t>Local meetings</a:t>
          </a:r>
        </a:p>
      </dgm:t>
    </dgm:pt>
    <dgm:pt modelId="{E2FB7184-814E-45C3-AADB-BD48DFD9FBD6}" type="parTrans" cxnId="{A437C17A-E929-46A6-B43C-77BFCEDA4EE9}">
      <dgm:prSet/>
      <dgm:spPr/>
      <dgm:t>
        <a:bodyPr/>
        <a:lstStyle/>
        <a:p>
          <a:endParaRPr lang="en-GB"/>
        </a:p>
      </dgm:t>
    </dgm:pt>
    <dgm:pt modelId="{A32CA675-4041-46A8-9B38-A8A1F196F5E4}" type="sibTrans" cxnId="{A437C17A-E929-46A6-B43C-77BFCEDA4EE9}">
      <dgm:prSet/>
      <dgm:spPr/>
      <dgm:t>
        <a:bodyPr/>
        <a:lstStyle/>
        <a:p>
          <a:endParaRPr lang="en-GB"/>
        </a:p>
      </dgm:t>
    </dgm:pt>
    <dgm:pt modelId="{63BCD033-CC97-4D13-8A92-27F9259021B9}">
      <dgm:prSet phldrT="[Text]"/>
      <dgm:spPr/>
      <dgm:t>
        <a:bodyPr/>
        <a:lstStyle/>
        <a:p>
          <a:r>
            <a:rPr lang="en-GB" dirty="0"/>
            <a:t>CESR/ portfolio</a:t>
          </a:r>
        </a:p>
      </dgm:t>
    </dgm:pt>
    <dgm:pt modelId="{AC580A57-2776-4C6D-90CB-E3E6C38DCC06}" type="parTrans" cxnId="{87894BE2-C7AB-4806-87D0-A6F268B11FD9}">
      <dgm:prSet/>
      <dgm:spPr/>
      <dgm:t>
        <a:bodyPr/>
        <a:lstStyle/>
        <a:p>
          <a:endParaRPr lang="en-GB"/>
        </a:p>
      </dgm:t>
    </dgm:pt>
    <dgm:pt modelId="{71956F92-1016-44FB-B7F6-B65C0C571625}" type="sibTrans" cxnId="{87894BE2-C7AB-4806-87D0-A6F268B11FD9}">
      <dgm:prSet/>
      <dgm:spPr/>
      <dgm:t>
        <a:bodyPr/>
        <a:lstStyle/>
        <a:p>
          <a:endParaRPr lang="en-GB"/>
        </a:p>
      </dgm:t>
    </dgm:pt>
    <dgm:pt modelId="{D41BC4EF-2E55-4DA8-B6DD-461C2B6FF74D}">
      <dgm:prSet phldrT="[Text]"/>
      <dgm:spPr/>
      <dgm:t>
        <a:bodyPr/>
        <a:lstStyle/>
        <a:p>
          <a:r>
            <a:rPr lang="en-GB" dirty="0"/>
            <a:t>Application for funding</a:t>
          </a:r>
        </a:p>
      </dgm:t>
    </dgm:pt>
    <dgm:pt modelId="{27AAE7DF-9D77-4BCB-97CA-A96474B22214}" type="parTrans" cxnId="{BEE95DC8-BF2E-4B47-81B2-5F4E96FFC1CE}">
      <dgm:prSet/>
      <dgm:spPr/>
      <dgm:t>
        <a:bodyPr/>
        <a:lstStyle/>
        <a:p>
          <a:endParaRPr lang="en-GB"/>
        </a:p>
      </dgm:t>
    </dgm:pt>
    <dgm:pt modelId="{B70D78BA-7419-4D3A-9A08-533C2C1152E6}" type="sibTrans" cxnId="{BEE95DC8-BF2E-4B47-81B2-5F4E96FFC1CE}">
      <dgm:prSet/>
      <dgm:spPr/>
      <dgm:t>
        <a:bodyPr/>
        <a:lstStyle/>
        <a:p>
          <a:endParaRPr lang="en-GB"/>
        </a:p>
      </dgm:t>
    </dgm:pt>
    <dgm:pt modelId="{145E8FDE-6722-4AF5-A230-07E66121B8D9}">
      <dgm:prSet phldrT="[Text]"/>
      <dgm:spPr/>
      <dgm:t>
        <a:bodyPr/>
        <a:lstStyle/>
        <a:p>
          <a:r>
            <a:rPr lang="en-GB" dirty="0"/>
            <a:t>Supporting national work </a:t>
          </a:r>
        </a:p>
      </dgm:t>
    </dgm:pt>
    <dgm:pt modelId="{D6B2B039-92F4-47CC-A3F5-9F167A9BBE4B}" type="parTrans" cxnId="{1F5CA1B7-59E6-4AD4-958F-F5EC6341DD51}">
      <dgm:prSet/>
      <dgm:spPr/>
      <dgm:t>
        <a:bodyPr/>
        <a:lstStyle/>
        <a:p>
          <a:endParaRPr lang="en-GB"/>
        </a:p>
      </dgm:t>
    </dgm:pt>
    <dgm:pt modelId="{7FE8B1E1-F5E0-41D5-B397-E28E588F3D79}" type="sibTrans" cxnId="{1F5CA1B7-59E6-4AD4-958F-F5EC6341DD51}">
      <dgm:prSet/>
      <dgm:spPr/>
      <dgm:t>
        <a:bodyPr/>
        <a:lstStyle/>
        <a:p>
          <a:endParaRPr lang="en-GB"/>
        </a:p>
      </dgm:t>
    </dgm:pt>
    <dgm:pt modelId="{83B986A7-3EB5-4E77-A37C-4554DBDC594B}" type="pres">
      <dgm:prSet presAssocID="{E75EAE48-0BEA-4F47-9CDA-58F4A8AFB233}" presName="diagram" presStyleCnt="0">
        <dgm:presLayoutVars>
          <dgm:dir/>
          <dgm:resizeHandles val="exact"/>
        </dgm:presLayoutVars>
      </dgm:prSet>
      <dgm:spPr/>
    </dgm:pt>
    <dgm:pt modelId="{2C231CFF-A156-4C36-A294-04A9F4DD1A45}" type="pres">
      <dgm:prSet presAssocID="{6847E82A-F2AD-4C8D-B486-0FE795B84F56}" presName="node" presStyleLbl="node1" presStyleIdx="0" presStyleCnt="6">
        <dgm:presLayoutVars>
          <dgm:bulletEnabled val="1"/>
        </dgm:presLayoutVars>
      </dgm:prSet>
      <dgm:spPr/>
    </dgm:pt>
    <dgm:pt modelId="{0240F9CC-506A-4B48-B34A-5D2883C2ECB1}" type="pres">
      <dgm:prSet presAssocID="{9ED271D0-0720-4461-9A39-8C07E452C985}" presName="sibTrans" presStyleCnt="0"/>
      <dgm:spPr/>
    </dgm:pt>
    <dgm:pt modelId="{C18227D1-25D9-4A4F-91EB-C33F21B328B8}" type="pres">
      <dgm:prSet presAssocID="{89EED405-BF98-458C-BC5A-CA2C71E01834}" presName="node" presStyleLbl="node1" presStyleIdx="1" presStyleCnt="6">
        <dgm:presLayoutVars>
          <dgm:bulletEnabled val="1"/>
        </dgm:presLayoutVars>
      </dgm:prSet>
      <dgm:spPr/>
    </dgm:pt>
    <dgm:pt modelId="{C8EC764B-4D23-445C-82DA-57C84A1FBBC0}" type="pres">
      <dgm:prSet presAssocID="{6EE84E0B-584B-4E10-9318-167B6E9671B1}" presName="sibTrans" presStyleCnt="0"/>
      <dgm:spPr/>
    </dgm:pt>
    <dgm:pt modelId="{EAB0A287-1177-4CB5-9004-52F6479C7AE2}" type="pres">
      <dgm:prSet presAssocID="{C2418149-679F-419C-93FC-EB90DCE37471}" presName="node" presStyleLbl="node1" presStyleIdx="2" presStyleCnt="6">
        <dgm:presLayoutVars>
          <dgm:bulletEnabled val="1"/>
        </dgm:presLayoutVars>
      </dgm:prSet>
      <dgm:spPr/>
    </dgm:pt>
    <dgm:pt modelId="{93C86C85-9AC1-4975-BD32-A90A622F8150}" type="pres">
      <dgm:prSet presAssocID="{A32CA675-4041-46A8-9B38-A8A1F196F5E4}" presName="sibTrans" presStyleCnt="0"/>
      <dgm:spPr/>
    </dgm:pt>
    <dgm:pt modelId="{FD755365-0442-4CF9-A25B-06DEA254CE4C}" type="pres">
      <dgm:prSet presAssocID="{63BCD033-CC97-4D13-8A92-27F9259021B9}" presName="node" presStyleLbl="node1" presStyleIdx="3" presStyleCnt="6">
        <dgm:presLayoutVars>
          <dgm:bulletEnabled val="1"/>
        </dgm:presLayoutVars>
      </dgm:prSet>
      <dgm:spPr/>
    </dgm:pt>
    <dgm:pt modelId="{149DD9BC-E781-4798-B017-C4EEE80E3FE3}" type="pres">
      <dgm:prSet presAssocID="{71956F92-1016-44FB-B7F6-B65C0C571625}" presName="sibTrans" presStyleCnt="0"/>
      <dgm:spPr/>
    </dgm:pt>
    <dgm:pt modelId="{2E12A445-4F1B-4268-B99E-F76F8B182EA9}" type="pres">
      <dgm:prSet presAssocID="{D41BC4EF-2E55-4DA8-B6DD-461C2B6FF74D}" presName="node" presStyleLbl="node1" presStyleIdx="4" presStyleCnt="6">
        <dgm:presLayoutVars>
          <dgm:bulletEnabled val="1"/>
        </dgm:presLayoutVars>
      </dgm:prSet>
      <dgm:spPr/>
    </dgm:pt>
    <dgm:pt modelId="{CA640BEB-527B-4683-9AD2-00F1EAFC867A}" type="pres">
      <dgm:prSet presAssocID="{B70D78BA-7419-4D3A-9A08-533C2C1152E6}" presName="sibTrans" presStyleCnt="0"/>
      <dgm:spPr/>
    </dgm:pt>
    <dgm:pt modelId="{0C77D760-7812-4EF4-8B1F-0A6FF1431B73}" type="pres">
      <dgm:prSet presAssocID="{145E8FDE-6722-4AF5-A230-07E66121B8D9}" presName="node" presStyleLbl="node1" presStyleIdx="5" presStyleCnt="6">
        <dgm:presLayoutVars>
          <dgm:bulletEnabled val="1"/>
        </dgm:presLayoutVars>
      </dgm:prSet>
      <dgm:spPr/>
    </dgm:pt>
  </dgm:ptLst>
  <dgm:cxnLst>
    <dgm:cxn modelId="{C0A27A14-ADE2-4F30-ACDD-E145B645AB22}" type="presOf" srcId="{145E8FDE-6722-4AF5-A230-07E66121B8D9}" destId="{0C77D760-7812-4EF4-8B1F-0A6FF1431B73}" srcOrd="0" destOrd="0" presId="urn:microsoft.com/office/officeart/2005/8/layout/default"/>
    <dgm:cxn modelId="{93B2F027-07F1-4631-90DA-8655D8880721}" srcId="{E75EAE48-0BEA-4F47-9CDA-58F4A8AFB233}" destId="{89EED405-BF98-458C-BC5A-CA2C71E01834}" srcOrd="1" destOrd="0" parTransId="{53D71FE3-27A0-4363-B33E-BE2CE9E90D7E}" sibTransId="{6EE84E0B-584B-4E10-9318-167B6E9671B1}"/>
    <dgm:cxn modelId="{B0550943-E061-4D3B-ABDA-17EE97CC7F7B}" type="presOf" srcId="{C2418149-679F-419C-93FC-EB90DCE37471}" destId="{EAB0A287-1177-4CB5-9004-52F6479C7AE2}" srcOrd="0" destOrd="0" presId="urn:microsoft.com/office/officeart/2005/8/layout/default"/>
    <dgm:cxn modelId="{74B54847-C8A0-45F9-8EA2-3002FD6B78CE}" type="presOf" srcId="{6847E82A-F2AD-4C8D-B486-0FE795B84F56}" destId="{2C231CFF-A156-4C36-A294-04A9F4DD1A45}" srcOrd="0" destOrd="0" presId="urn:microsoft.com/office/officeart/2005/8/layout/default"/>
    <dgm:cxn modelId="{A437C17A-E929-46A6-B43C-77BFCEDA4EE9}" srcId="{E75EAE48-0BEA-4F47-9CDA-58F4A8AFB233}" destId="{C2418149-679F-419C-93FC-EB90DCE37471}" srcOrd="2" destOrd="0" parTransId="{E2FB7184-814E-45C3-AADB-BD48DFD9FBD6}" sibTransId="{A32CA675-4041-46A8-9B38-A8A1F196F5E4}"/>
    <dgm:cxn modelId="{E0921E88-980E-42F0-BF48-A4F0B28F5853}" type="presOf" srcId="{63BCD033-CC97-4D13-8A92-27F9259021B9}" destId="{FD755365-0442-4CF9-A25B-06DEA254CE4C}" srcOrd="0" destOrd="0" presId="urn:microsoft.com/office/officeart/2005/8/layout/default"/>
    <dgm:cxn modelId="{E91709A9-AEA7-43DF-AE9D-D09BCE09447E}" type="presOf" srcId="{89EED405-BF98-458C-BC5A-CA2C71E01834}" destId="{C18227D1-25D9-4A4F-91EB-C33F21B328B8}" srcOrd="0" destOrd="0" presId="urn:microsoft.com/office/officeart/2005/8/layout/default"/>
    <dgm:cxn modelId="{1F5CA1B7-59E6-4AD4-958F-F5EC6341DD51}" srcId="{E75EAE48-0BEA-4F47-9CDA-58F4A8AFB233}" destId="{145E8FDE-6722-4AF5-A230-07E66121B8D9}" srcOrd="5" destOrd="0" parTransId="{D6B2B039-92F4-47CC-A3F5-9F167A9BBE4B}" sibTransId="{7FE8B1E1-F5E0-41D5-B397-E28E588F3D79}"/>
    <dgm:cxn modelId="{BEE95DC8-BF2E-4B47-81B2-5F4E96FFC1CE}" srcId="{E75EAE48-0BEA-4F47-9CDA-58F4A8AFB233}" destId="{D41BC4EF-2E55-4DA8-B6DD-461C2B6FF74D}" srcOrd="4" destOrd="0" parTransId="{27AAE7DF-9D77-4BCB-97CA-A96474B22214}" sibTransId="{B70D78BA-7419-4D3A-9A08-533C2C1152E6}"/>
    <dgm:cxn modelId="{106A4ECA-53D1-4EBD-9070-B85CA671AEE1}" type="presOf" srcId="{D41BC4EF-2E55-4DA8-B6DD-461C2B6FF74D}" destId="{2E12A445-4F1B-4268-B99E-F76F8B182EA9}" srcOrd="0" destOrd="0" presId="urn:microsoft.com/office/officeart/2005/8/layout/default"/>
    <dgm:cxn modelId="{5323F4DD-6A4E-495D-BEFB-B423BF20FDE2}" srcId="{E75EAE48-0BEA-4F47-9CDA-58F4A8AFB233}" destId="{6847E82A-F2AD-4C8D-B486-0FE795B84F56}" srcOrd="0" destOrd="0" parTransId="{823F6421-E076-4B53-B049-898AA42FDDB9}" sibTransId="{9ED271D0-0720-4461-9A39-8C07E452C985}"/>
    <dgm:cxn modelId="{87894BE2-C7AB-4806-87D0-A6F268B11FD9}" srcId="{E75EAE48-0BEA-4F47-9CDA-58F4A8AFB233}" destId="{63BCD033-CC97-4D13-8A92-27F9259021B9}" srcOrd="3" destOrd="0" parTransId="{AC580A57-2776-4C6D-90CB-E3E6C38DCC06}" sibTransId="{71956F92-1016-44FB-B7F6-B65C0C571625}"/>
    <dgm:cxn modelId="{820DF3F0-415A-40E7-93C5-57CD6756AE98}" type="presOf" srcId="{E75EAE48-0BEA-4F47-9CDA-58F4A8AFB233}" destId="{83B986A7-3EB5-4E77-A37C-4554DBDC594B}" srcOrd="0" destOrd="0" presId="urn:microsoft.com/office/officeart/2005/8/layout/default"/>
    <dgm:cxn modelId="{72A45069-C410-40C3-BCD5-36E3811911E7}" type="presParOf" srcId="{83B986A7-3EB5-4E77-A37C-4554DBDC594B}" destId="{2C231CFF-A156-4C36-A294-04A9F4DD1A45}" srcOrd="0" destOrd="0" presId="urn:microsoft.com/office/officeart/2005/8/layout/default"/>
    <dgm:cxn modelId="{FF21F5BB-7E9C-4432-8D89-5D4270AB5909}" type="presParOf" srcId="{83B986A7-3EB5-4E77-A37C-4554DBDC594B}" destId="{0240F9CC-506A-4B48-B34A-5D2883C2ECB1}" srcOrd="1" destOrd="0" presId="urn:microsoft.com/office/officeart/2005/8/layout/default"/>
    <dgm:cxn modelId="{CA411A59-A7DC-4B57-BB7A-7BE45509DDE3}" type="presParOf" srcId="{83B986A7-3EB5-4E77-A37C-4554DBDC594B}" destId="{C18227D1-25D9-4A4F-91EB-C33F21B328B8}" srcOrd="2" destOrd="0" presId="urn:microsoft.com/office/officeart/2005/8/layout/default"/>
    <dgm:cxn modelId="{0147247E-C805-4A16-9CD9-BBE3524908A1}" type="presParOf" srcId="{83B986A7-3EB5-4E77-A37C-4554DBDC594B}" destId="{C8EC764B-4D23-445C-82DA-57C84A1FBBC0}" srcOrd="3" destOrd="0" presId="urn:microsoft.com/office/officeart/2005/8/layout/default"/>
    <dgm:cxn modelId="{DD147E24-70C7-4350-9AEA-A68DC678EA03}" type="presParOf" srcId="{83B986A7-3EB5-4E77-A37C-4554DBDC594B}" destId="{EAB0A287-1177-4CB5-9004-52F6479C7AE2}" srcOrd="4" destOrd="0" presId="urn:microsoft.com/office/officeart/2005/8/layout/default"/>
    <dgm:cxn modelId="{0292BBAD-BCFC-4654-BCEE-74479484CF89}" type="presParOf" srcId="{83B986A7-3EB5-4E77-A37C-4554DBDC594B}" destId="{93C86C85-9AC1-4975-BD32-A90A622F8150}" srcOrd="5" destOrd="0" presId="urn:microsoft.com/office/officeart/2005/8/layout/default"/>
    <dgm:cxn modelId="{D770F07E-88C2-4A96-BE41-46A70E2E18F8}" type="presParOf" srcId="{83B986A7-3EB5-4E77-A37C-4554DBDC594B}" destId="{FD755365-0442-4CF9-A25B-06DEA254CE4C}" srcOrd="6" destOrd="0" presId="urn:microsoft.com/office/officeart/2005/8/layout/default"/>
    <dgm:cxn modelId="{B7C648AF-7CD0-4118-B0E3-6B9BE117CD86}" type="presParOf" srcId="{83B986A7-3EB5-4E77-A37C-4554DBDC594B}" destId="{149DD9BC-E781-4798-B017-C4EEE80E3FE3}" srcOrd="7" destOrd="0" presId="urn:microsoft.com/office/officeart/2005/8/layout/default"/>
    <dgm:cxn modelId="{159E188B-BF7A-4930-AA9E-BB307CB3E2EF}" type="presParOf" srcId="{83B986A7-3EB5-4E77-A37C-4554DBDC594B}" destId="{2E12A445-4F1B-4268-B99E-F76F8B182EA9}" srcOrd="8" destOrd="0" presId="urn:microsoft.com/office/officeart/2005/8/layout/default"/>
    <dgm:cxn modelId="{8F351539-383A-4C78-9909-8421FE31C8CC}" type="presParOf" srcId="{83B986A7-3EB5-4E77-A37C-4554DBDC594B}" destId="{CA640BEB-527B-4683-9AD2-00F1EAFC867A}" srcOrd="9" destOrd="0" presId="urn:microsoft.com/office/officeart/2005/8/layout/default"/>
    <dgm:cxn modelId="{21DF2241-619C-458C-A5B9-5122E961A74E}" type="presParOf" srcId="{83B986A7-3EB5-4E77-A37C-4554DBDC594B}" destId="{0C77D760-7812-4EF4-8B1F-0A6FF1431B73}"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77F2AA-E960-CE45-B45B-0D713B2A7B3F}" type="doc">
      <dgm:prSet loTypeId="urn:microsoft.com/office/officeart/2005/8/layout/hierarchy1" loCatId="" qsTypeId="urn:microsoft.com/office/officeart/2005/8/quickstyle/3d2" qsCatId="3D" csTypeId="urn:microsoft.com/office/officeart/2005/8/colors/colorful3" csCatId="colorful" phldr="1"/>
      <dgm:spPr/>
      <dgm:t>
        <a:bodyPr/>
        <a:lstStyle/>
        <a:p>
          <a:endParaRPr lang="en-US"/>
        </a:p>
      </dgm:t>
    </dgm:pt>
    <dgm:pt modelId="{0F1493E8-052B-3F45-B70B-C2FB4CBE6865}">
      <dgm:prSet phldrT="[Text]"/>
      <dgm:spPr/>
      <dgm:t>
        <a:bodyPr/>
        <a:lstStyle/>
        <a:p>
          <a:r>
            <a:rPr lang="en-US" dirty="0"/>
            <a:t>SAS</a:t>
          </a:r>
        </a:p>
        <a:p>
          <a:r>
            <a:rPr lang="en-US" dirty="0"/>
            <a:t>Development</a:t>
          </a:r>
        </a:p>
      </dgm:t>
    </dgm:pt>
    <dgm:pt modelId="{A7F621D8-0A7E-8D46-A684-69266A5E4E9F}" type="parTrans" cxnId="{58960772-CBD0-2B43-8903-41D362375F8B}">
      <dgm:prSet/>
      <dgm:spPr/>
      <dgm:t>
        <a:bodyPr/>
        <a:lstStyle/>
        <a:p>
          <a:endParaRPr lang="en-US"/>
        </a:p>
      </dgm:t>
    </dgm:pt>
    <dgm:pt modelId="{5691B2F0-B0F6-C44B-A14C-27A3AAD7505B}" type="sibTrans" cxnId="{58960772-CBD0-2B43-8903-41D362375F8B}">
      <dgm:prSet/>
      <dgm:spPr/>
      <dgm:t>
        <a:bodyPr/>
        <a:lstStyle/>
        <a:p>
          <a:endParaRPr lang="en-US"/>
        </a:p>
      </dgm:t>
    </dgm:pt>
    <dgm:pt modelId="{42F452A0-E32C-4947-A763-0651FF035773}">
      <dgm:prSet phldrT="[Text]"/>
      <dgm:spPr/>
      <dgm:t>
        <a:bodyPr/>
        <a:lstStyle/>
        <a:p>
          <a:r>
            <a:rPr lang="en-US"/>
            <a:t>Study leave budgets</a:t>
          </a:r>
        </a:p>
      </dgm:t>
    </dgm:pt>
    <dgm:pt modelId="{896ECBC0-769A-6640-A3CF-25A43785B8E2}" type="parTrans" cxnId="{39665E38-A128-6149-939F-116E74195BF4}">
      <dgm:prSet/>
      <dgm:spPr/>
      <dgm:t>
        <a:bodyPr/>
        <a:lstStyle/>
        <a:p>
          <a:endParaRPr lang="en-US"/>
        </a:p>
      </dgm:t>
    </dgm:pt>
    <dgm:pt modelId="{56808B67-64B4-EB46-927D-5CB04782B7A6}" type="sibTrans" cxnId="{39665E38-A128-6149-939F-116E74195BF4}">
      <dgm:prSet/>
      <dgm:spPr/>
      <dgm:t>
        <a:bodyPr/>
        <a:lstStyle/>
        <a:p>
          <a:endParaRPr lang="en-US"/>
        </a:p>
      </dgm:t>
    </dgm:pt>
    <dgm:pt modelId="{0192CD05-19B7-7E41-883A-22195B3435E4}">
      <dgm:prSet phldrT="[Text]"/>
      <dgm:spPr/>
      <dgm:t>
        <a:bodyPr/>
        <a:lstStyle/>
        <a:p>
          <a:r>
            <a:rPr lang="en-US"/>
            <a:t>About me</a:t>
          </a:r>
        </a:p>
      </dgm:t>
    </dgm:pt>
    <dgm:pt modelId="{7A508990-EA99-F348-9640-B01EAB421F4B}" type="parTrans" cxnId="{4C0533A1-4DF7-2D4F-A99D-D9D8E0AB4C5E}">
      <dgm:prSet/>
      <dgm:spPr/>
      <dgm:t>
        <a:bodyPr/>
        <a:lstStyle/>
        <a:p>
          <a:endParaRPr lang="en-US"/>
        </a:p>
      </dgm:t>
    </dgm:pt>
    <dgm:pt modelId="{CB4F8B7D-D6DF-6E4B-8909-A837D25FB375}" type="sibTrans" cxnId="{4C0533A1-4DF7-2D4F-A99D-D9D8E0AB4C5E}">
      <dgm:prSet/>
      <dgm:spPr/>
      <dgm:t>
        <a:bodyPr/>
        <a:lstStyle/>
        <a:p>
          <a:endParaRPr lang="en-US"/>
        </a:p>
      </dgm:t>
    </dgm:pt>
    <dgm:pt modelId="{B02553EC-E1FA-674E-8D38-97ACB493172B}">
      <dgm:prSet phldrT="[Text]"/>
      <dgm:spPr/>
      <dgm:t>
        <a:bodyPr/>
        <a:lstStyle/>
        <a:p>
          <a:r>
            <a:rPr lang="en-US"/>
            <a:t>Maintaining current skills</a:t>
          </a:r>
        </a:p>
      </dgm:t>
    </dgm:pt>
    <dgm:pt modelId="{63C9BB36-6194-8D4F-A410-BC666FA973E1}" type="parTrans" cxnId="{7E669120-062F-BE4D-9525-D02650D85793}">
      <dgm:prSet/>
      <dgm:spPr/>
      <dgm:t>
        <a:bodyPr/>
        <a:lstStyle/>
        <a:p>
          <a:endParaRPr lang="en-US"/>
        </a:p>
      </dgm:t>
    </dgm:pt>
    <dgm:pt modelId="{B5E1D5EE-58CA-5C4A-A968-E415E26558EB}" type="sibTrans" cxnId="{7E669120-062F-BE4D-9525-D02650D85793}">
      <dgm:prSet/>
      <dgm:spPr/>
      <dgm:t>
        <a:bodyPr/>
        <a:lstStyle/>
        <a:p>
          <a:endParaRPr lang="en-US"/>
        </a:p>
      </dgm:t>
    </dgm:pt>
    <dgm:pt modelId="{AA5CEAF2-77C2-7241-A59B-B65122C2341A}">
      <dgm:prSet phldrT="[Text]"/>
      <dgm:spPr/>
      <dgm:t>
        <a:bodyPr/>
        <a:lstStyle/>
        <a:p>
          <a:r>
            <a:rPr lang="en-US"/>
            <a:t>My CV development</a:t>
          </a:r>
        </a:p>
      </dgm:t>
    </dgm:pt>
    <dgm:pt modelId="{9C5CC5BE-AE22-B143-86C9-72C28C5A65C1}" type="parTrans" cxnId="{0DCFF4C8-A1CB-8141-AAC6-A5F84A37A775}">
      <dgm:prSet/>
      <dgm:spPr/>
      <dgm:t>
        <a:bodyPr/>
        <a:lstStyle/>
        <a:p>
          <a:endParaRPr lang="en-US"/>
        </a:p>
      </dgm:t>
    </dgm:pt>
    <dgm:pt modelId="{214C1CE5-93E8-BE4B-8A60-90E16EAAD66B}" type="sibTrans" cxnId="{0DCFF4C8-A1CB-8141-AAC6-A5F84A37A775}">
      <dgm:prSet/>
      <dgm:spPr/>
      <dgm:t>
        <a:bodyPr/>
        <a:lstStyle/>
        <a:p>
          <a:endParaRPr lang="en-US"/>
        </a:p>
      </dgm:t>
    </dgm:pt>
    <dgm:pt modelId="{279ACEBE-00CB-454B-9B3A-556C542421E9}">
      <dgm:prSet phldrT="[Text]"/>
      <dgm:spPr/>
      <dgm:t>
        <a:bodyPr/>
        <a:lstStyle/>
        <a:p>
          <a:r>
            <a:rPr lang="en-US"/>
            <a:t>My CPD to remain up to date &amp; skilled</a:t>
          </a:r>
        </a:p>
      </dgm:t>
    </dgm:pt>
    <dgm:pt modelId="{01537B87-38D2-EA45-BB96-42992DADF6A5}" type="parTrans" cxnId="{04FE8540-C153-8143-9044-12B470D50AD2}">
      <dgm:prSet/>
      <dgm:spPr/>
      <dgm:t>
        <a:bodyPr/>
        <a:lstStyle/>
        <a:p>
          <a:endParaRPr lang="en-US"/>
        </a:p>
      </dgm:t>
    </dgm:pt>
    <dgm:pt modelId="{0DE9B404-A8B6-5A4B-8B0F-8B6AF9C5C20F}" type="sibTrans" cxnId="{04FE8540-C153-8143-9044-12B470D50AD2}">
      <dgm:prSet/>
      <dgm:spPr/>
      <dgm:t>
        <a:bodyPr/>
        <a:lstStyle/>
        <a:p>
          <a:endParaRPr lang="en-US"/>
        </a:p>
      </dgm:t>
    </dgm:pt>
    <dgm:pt modelId="{B9B7C9F7-3690-054B-AFD5-0C3CC33C94A7}">
      <dgm:prSet phldrT="[Text]"/>
      <dgm:spPr/>
      <dgm:t>
        <a:bodyPr/>
        <a:lstStyle/>
        <a:p>
          <a:r>
            <a:rPr lang="en-US" dirty="0"/>
            <a:t>SAS development fund</a:t>
          </a:r>
        </a:p>
      </dgm:t>
    </dgm:pt>
    <dgm:pt modelId="{0F22D54F-A9D9-3746-850C-9080FC43FD86}" type="parTrans" cxnId="{B1FE5C2B-B26E-5C42-B86A-9050AB04B56E}">
      <dgm:prSet/>
      <dgm:spPr/>
      <dgm:t>
        <a:bodyPr/>
        <a:lstStyle/>
        <a:p>
          <a:endParaRPr lang="en-US"/>
        </a:p>
      </dgm:t>
    </dgm:pt>
    <dgm:pt modelId="{06C05B0A-9929-B045-B67F-81DEAC968453}" type="sibTrans" cxnId="{B1FE5C2B-B26E-5C42-B86A-9050AB04B56E}">
      <dgm:prSet/>
      <dgm:spPr/>
      <dgm:t>
        <a:bodyPr/>
        <a:lstStyle/>
        <a:p>
          <a:endParaRPr lang="en-US"/>
        </a:p>
      </dgm:t>
    </dgm:pt>
    <dgm:pt modelId="{971B5813-810C-9E4D-B53B-CB4C7EAED17E}">
      <dgm:prSet phldrT="[Text]"/>
      <dgm:spPr/>
      <dgm:t>
        <a:bodyPr/>
        <a:lstStyle/>
        <a:p>
          <a:r>
            <a:rPr lang="en-US"/>
            <a:t>New or enhanced skills</a:t>
          </a:r>
        </a:p>
      </dgm:t>
    </dgm:pt>
    <dgm:pt modelId="{172E1D2F-1615-924C-8C29-608B0669E0D1}" type="parTrans" cxnId="{6B7570D9-DF7A-9445-AF7F-AA71D0E636AD}">
      <dgm:prSet/>
      <dgm:spPr/>
      <dgm:t>
        <a:bodyPr/>
        <a:lstStyle/>
        <a:p>
          <a:endParaRPr lang="en-US"/>
        </a:p>
      </dgm:t>
    </dgm:pt>
    <dgm:pt modelId="{DC11D62A-BE7F-E447-914D-9DE07F1FE985}" type="sibTrans" cxnId="{6B7570D9-DF7A-9445-AF7F-AA71D0E636AD}">
      <dgm:prSet/>
      <dgm:spPr/>
      <dgm:t>
        <a:bodyPr/>
        <a:lstStyle/>
        <a:p>
          <a:endParaRPr lang="en-US"/>
        </a:p>
      </dgm:t>
    </dgm:pt>
    <dgm:pt modelId="{3F355B80-E565-CD4C-87F4-E8291BEC6E44}">
      <dgm:prSet/>
      <dgm:spPr/>
      <dgm:t>
        <a:bodyPr/>
        <a:lstStyle/>
        <a:p>
          <a:r>
            <a:rPr lang="en-US" dirty="0"/>
            <a:t>Towards Portfolio</a:t>
          </a:r>
        </a:p>
      </dgm:t>
    </dgm:pt>
    <dgm:pt modelId="{7BEC0B2F-D884-CE4D-89C1-1466CC955EB1}" type="parTrans" cxnId="{552B47A7-A957-5F4E-B143-C4457F869771}">
      <dgm:prSet/>
      <dgm:spPr/>
      <dgm:t>
        <a:bodyPr/>
        <a:lstStyle/>
        <a:p>
          <a:endParaRPr lang="en-US"/>
        </a:p>
      </dgm:t>
    </dgm:pt>
    <dgm:pt modelId="{0B5F0EDA-01AF-EB46-9451-7A7D92F45E8A}" type="sibTrans" cxnId="{552B47A7-A957-5F4E-B143-C4457F869771}">
      <dgm:prSet/>
      <dgm:spPr/>
      <dgm:t>
        <a:bodyPr/>
        <a:lstStyle/>
        <a:p>
          <a:endParaRPr lang="en-US"/>
        </a:p>
      </dgm:t>
    </dgm:pt>
    <dgm:pt modelId="{3A75E175-1B6D-5844-8C6D-0B04DC2DF615}">
      <dgm:prSet/>
      <dgm:spPr/>
      <dgm:t>
        <a:bodyPr/>
        <a:lstStyle/>
        <a:p>
          <a:r>
            <a:rPr lang="en-US"/>
            <a:t>That will change what I do at work</a:t>
          </a:r>
        </a:p>
      </dgm:t>
    </dgm:pt>
    <dgm:pt modelId="{1883F0F0-2529-C144-9D96-5881EC133E6C}" type="parTrans" cxnId="{C499572C-4953-E64E-8464-9ECE98F9146E}">
      <dgm:prSet/>
      <dgm:spPr/>
      <dgm:t>
        <a:bodyPr/>
        <a:lstStyle/>
        <a:p>
          <a:endParaRPr lang="en-US"/>
        </a:p>
      </dgm:t>
    </dgm:pt>
    <dgm:pt modelId="{C7C259BD-8DC1-784F-8676-9E95EBF82BF1}" type="sibTrans" cxnId="{C499572C-4953-E64E-8464-9ECE98F9146E}">
      <dgm:prSet/>
      <dgm:spPr/>
      <dgm:t>
        <a:bodyPr/>
        <a:lstStyle/>
        <a:p>
          <a:endParaRPr lang="en-US"/>
        </a:p>
      </dgm:t>
    </dgm:pt>
    <dgm:pt modelId="{54D84332-3A68-B34A-8FF2-96F17985CC82}">
      <dgm:prSet/>
      <dgm:spPr/>
      <dgm:t>
        <a:bodyPr/>
        <a:lstStyle/>
        <a:p>
          <a:r>
            <a:rPr lang="en-US"/>
            <a:t>College / TPD confirmation of route</a:t>
          </a:r>
        </a:p>
      </dgm:t>
    </dgm:pt>
    <dgm:pt modelId="{6C7D9D1C-36CF-4545-B8DC-2D8B4EEE014E}" type="parTrans" cxnId="{DA6B5782-253C-A942-802A-E16A6981BEE2}">
      <dgm:prSet/>
      <dgm:spPr/>
      <dgm:t>
        <a:bodyPr/>
        <a:lstStyle/>
        <a:p>
          <a:endParaRPr lang="en-US"/>
        </a:p>
      </dgm:t>
    </dgm:pt>
    <dgm:pt modelId="{4EA59720-A128-3644-A02B-8FA0CF9A944D}" type="sibTrans" cxnId="{DA6B5782-253C-A942-802A-E16A6981BEE2}">
      <dgm:prSet/>
      <dgm:spPr/>
      <dgm:t>
        <a:bodyPr/>
        <a:lstStyle/>
        <a:p>
          <a:endParaRPr lang="en-US"/>
        </a:p>
      </dgm:t>
    </dgm:pt>
    <dgm:pt modelId="{F002DCFE-EE71-A745-9F91-D6C26600B5AD}">
      <dgm:prSet/>
      <dgm:spPr/>
      <dgm:t>
        <a:bodyPr/>
        <a:lstStyle/>
        <a:p>
          <a:r>
            <a:rPr lang="en-US"/>
            <a:t>New service development</a:t>
          </a:r>
        </a:p>
      </dgm:t>
    </dgm:pt>
    <dgm:pt modelId="{4D06ACBA-387E-B049-9F32-AE1095C0F7D7}" type="parTrans" cxnId="{D3943700-E722-CC47-A206-3BD96D984896}">
      <dgm:prSet/>
      <dgm:spPr/>
      <dgm:t>
        <a:bodyPr/>
        <a:lstStyle/>
        <a:p>
          <a:endParaRPr lang="en-US"/>
        </a:p>
      </dgm:t>
    </dgm:pt>
    <dgm:pt modelId="{B693B9FD-1D7C-E449-82A7-A4AF63316065}" type="sibTrans" cxnId="{D3943700-E722-CC47-A206-3BD96D984896}">
      <dgm:prSet/>
      <dgm:spPr/>
      <dgm:t>
        <a:bodyPr/>
        <a:lstStyle/>
        <a:p>
          <a:endParaRPr lang="en-US"/>
        </a:p>
      </dgm:t>
    </dgm:pt>
    <dgm:pt modelId="{4FF03D9F-171A-FF4E-A64A-261B1DE90869}">
      <dgm:prSet/>
      <dgm:spPr/>
      <dgm:t>
        <a:bodyPr/>
        <a:lstStyle/>
        <a:p>
          <a:r>
            <a:rPr lang="en-US"/>
            <a:t>CD support</a:t>
          </a:r>
        </a:p>
      </dgm:t>
    </dgm:pt>
    <dgm:pt modelId="{A2DCF5F3-8096-9E43-A6B0-0C3994722405}" type="parTrans" cxnId="{71DE4336-E1C5-CF4F-8D9D-A94A8DC45276}">
      <dgm:prSet/>
      <dgm:spPr/>
      <dgm:t>
        <a:bodyPr/>
        <a:lstStyle/>
        <a:p>
          <a:endParaRPr lang="en-US"/>
        </a:p>
      </dgm:t>
    </dgm:pt>
    <dgm:pt modelId="{5F210087-8455-344A-8B98-337D495AEC8D}" type="sibTrans" cxnId="{71DE4336-E1C5-CF4F-8D9D-A94A8DC45276}">
      <dgm:prSet/>
      <dgm:spPr/>
      <dgm:t>
        <a:bodyPr/>
        <a:lstStyle/>
        <a:p>
          <a:endParaRPr lang="en-US"/>
        </a:p>
      </dgm:t>
    </dgm:pt>
    <dgm:pt modelId="{B9D2F7EA-3EF3-5245-9CDC-4B17BF464C8D}" type="pres">
      <dgm:prSet presAssocID="{EE77F2AA-E960-CE45-B45B-0D713B2A7B3F}" presName="hierChild1" presStyleCnt="0">
        <dgm:presLayoutVars>
          <dgm:chPref val="1"/>
          <dgm:dir/>
          <dgm:animOne val="branch"/>
          <dgm:animLvl val="lvl"/>
          <dgm:resizeHandles/>
        </dgm:presLayoutVars>
      </dgm:prSet>
      <dgm:spPr/>
    </dgm:pt>
    <dgm:pt modelId="{E0E0EC11-3732-D949-B868-E1668FE327CD}" type="pres">
      <dgm:prSet presAssocID="{0F1493E8-052B-3F45-B70B-C2FB4CBE6865}" presName="hierRoot1" presStyleCnt="0"/>
      <dgm:spPr/>
    </dgm:pt>
    <dgm:pt modelId="{4EFAFE12-AC21-7A44-8633-5918767569B9}" type="pres">
      <dgm:prSet presAssocID="{0F1493E8-052B-3F45-B70B-C2FB4CBE6865}" presName="composite" presStyleCnt="0"/>
      <dgm:spPr/>
    </dgm:pt>
    <dgm:pt modelId="{16919767-407E-5042-950F-896ECC398AD4}" type="pres">
      <dgm:prSet presAssocID="{0F1493E8-052B-3F45-B70B-C2FB4CBE6865}" presName="background" presStyleLbl="node0" presStyleIdx="0" presStyleCnt="1"/>
      <dgm:spPr/>
    </dgm:pt>
    <dgm:pt modelId="{393162A1-8B02-AA43-B752-DA5BE3F58DA7}" type="pres">
      <dgm:prSet presAssocID="{0F1493E8-052B-3F45-B70B-C2FB4CBE6865}" presName="text" presStyleLbl="fgAcc0" presStyleIdx="0" presStyleCnt="1">
        <dgm:presLayoutVars>
          <dgm:chPref val="3"/>
        </dgm:presLayoutVars>
      </dgm:prSet>
      <dgm:spPr/>
    </dgm:pt>
    <dgm:pt modelId="{C9B98F0A-9ED7-9640-8FCA-5989F128BFFC}" type="pres">
      <dgm:prSet presAssocID="{0F1493E8-052B-3F45-B70B-C2FB4CBE6865}" presName="hierChild2" presStyleCnt="0"/>
      <dgm:spPr/>
    </dgm:pt>
    <dgm:pt modelId="{C9567A5A-82F9-084E-89CE-ED0D9B1343D9}" type="pres">
      <dgm:prSet presAssocID="{896ECBC0-769A-6640-A3CF-25A43785B8E2}" presName="Name10" presStyleLbl="parChTrans1D2" presStyleIdx="0" presStyleCnt="2"/>
      <dgm:spPr/>
    </dgm:pt>
    <dgm:pt modelId="{4CC60298-F226-104B-8698-58906972CF5E}" type="pres">
      <dgm:prSet presAssocID="{42F452A0-E32C-4947-A763-0651FF035773}" presName="hierRoot2" presStyleCnt="0"/>
      <dgm:spPr/>
    </dgm:pt>
    <dgm:pt modelId="{0D03A6AF-BBF5-F445-AC1D-BB0FC5B94ECE}" type="pres">
      <dgm:prSet presAssocID="{42F452A0-E32C-4947-A763-0651FF035773}" presName="composite2" presStyleCnt="0"/>
      <dgm:spPr/>
    </dgm:pt>
    <dgm:pt modelId="{467E0B9C-F2C9-8E42-9293-CF624D6C68EB}" type="pres">
      <dgm:prSet presAssocID="{42F452A0-E32C-4947-A763-0651FF035773}" presName="background2" presStyleLbl="node2" presStyleIdx="0" presStyleCnt="2"/>
      <dgm:spPr/>
    </dgm:pt>
    <dgm:pt modelId="{2EDD157F-FE11-F24E-A544-A28E6D2BB23F}" type="pres">
      <dgm:prSet presAssocID="{42F452A0-E32C-4947-A763-0651FF035773}" presName="text2" presStyleLbl="fgAcc2" presStyleIdx="0" presStyleCnt="2" custLinFactNeighborX="-3372" custLinFactNeighborY="-4525">
        <dgm:presLayoutVars>
          <dgm:chPref val="3"/>
        </dgm:presLayoutVars>
      </dgm:prSet>
      <dgm:spPr/>
    </dgm:pt>
    <dgm:pt modelId="{D05E0A06-E9BC-8147-A59B-81AF147B6E32}" type="pres">
      <dgm:prSet presAssocID="{42F452A0-E32C-4947-A763-0651FF035773}" presName="hierChild3" presStyleCnt="0"/>
      <dgm:spPr/>
    </dgm:pt>
    <dgm:pt modelId="{6844CD20-80F2-E14F-8727-25D4AD162E8F}" type="pres">
      <dgm:prSet presAssocID="{63C9BB36-6194-8D4F-A410-BC666FA973E1}" presName="Name17" presStyleLbl="parChTrans1D3" presStyleIdx="0" presStyleCnt="5"/>
      <dgm:spPr/>
    </dgm:pt>
    <dgm:pt modelId="{1A9B9C8E-727A-6E47-B163-2D4C56AB50A4}" type="pres">
      <dgm:prSet presAssocID="{B02553EC-E1FA-674E-8D38-97ACB493172B}" presName="hierRoot3" presStyleCnt="0"/>
      <dgm:spPr/>
    </dgm:pt>
    <dgm:pt modelId="{28DEB395-092C-0345-9EB4-248E808D19F9}" type="pres">
      <dgm:prSet presAssocID="{B02553EC-E1FA-674E-8D38-97ACB493172B}" presName="composite3" presStyleCnt="0"/>
      <dgm:spPr/>
    </dgm:pt>
    <dgm:pt modelId="{EEFEDC4B-9E1D-B545-A796-B017A3D959E4}" type="pres">
      <dgm:prSet presAssocID="{B02553EC-E1FA-674E-8D38-97ACB493172B}" presName="background3" presStyleLbl="node3" presStyleIdx="0" presStyleCnt="5"/>
      <dgm:spPr/>
    </dgm:pt>
    <dgm:pt modelId="{4060CB1E-AA16-A440-8B6B-442B2736D501}" type="pres">
      <dgm:prSet presAssocID="{B02553EC-E1FA-674E-8D38-97ACB493172B}" presName="text3" presStyleLbl="fgAcc3" presStyleIdx="0" presStyleCnt="5">
        <dgm:presLayoutVars>
          <dgm:chPref val="3"/>
        </dgm:presLayoutVars>
      </dgm:prSet>
      <dgm:spPr/>
    </dgm:pt>
    <dgm:pt modelId="{317F5A3D-274F-6B42-9A6D-F716D0DEA451}" type="pres">
      <dgm:prSet presAssocID="{B02553EC-E1FA-674E-8D38-97ACB493172B}" presName="hierChild4" presStyleCnt="0"/>
      <dgm:spPr/>
    </dgm:pt>
    <dgm:pt modelId="{5033AF7D-0689-EA41-BD77-76AE288DA737}" type="pres">
      <dgm:prSet presAssocID="{01537B87-38D2-EA45-BB96-42992DADF6A5}" presName="Name23" presStyleLbl="parChTrans1D4" presStyleIdx="0" presStyleCnt="5"/>
      <dgm:spPr/>
    </dgm:pt>
    <dgm:pt modelId="{F8D8174D-756A-0F4C-A5F8-16F81B784D94}" type="pres">
      <dgm:prSet presAssocID="{279ACEBE-00CB-454B-9B3A-556C542421E9}" presName="hierRoot4" presStyleCnt="0"/>
      <dgm:spPr/>
    </dgm:pt>
    <dgm:pt modelId="{F4A67F2E-363E-8C4C-9EF6-E7117BB07C5D}" type="pres">
      <dgm:prSet presAssocID="{279ACEBE-00CB-454B-9B3A-556C542421E9}" presName="composite4" presStyleCnt="0"/>
      <dgm:spPr/>
    </dgm:pt>
    <dgm:pt modelId="{3D223122-A12F-9F4E-8434-C0289B8265A0}" type="pres">
      <dgm:prSet presAssocID="{279ACEBE-00CB-454B-9B3A-556C542421E9}" presName="background4" presStyleLbl="node4" presStyleIdx="0" presStyleCnt="5"/>
      <dgm:spPr/>
    </dgm:pt>
    <dgm:pt modelId="{175D772C-D1B8-CB41-9583-39236A488D1D}" type="pres">
      <dgm:prSet presAssocID="{279ACEBE-00CB-454B-9B3A-556C542421E9}" presName="text4" presStyleLbl="fgAcc4" presStyleIdx="0" presStyleCnt="5">
        <dgm:presLayoutVars>
          <dgm:chPref val="3"/>
        </dgm:presLayoutVars>
      </dgm:prSet>
      <dgm:spPr/>
    </dgm:pt>
    <dgm:pt modelId="{D4F6B063-BFB7-C641-8010-8129CDB46CE9}" type="pres">
      <dgm:prSet presAssocID="{279ACEBE-00CB-454B-9B3A-556C542421E9}" presName="hierChild5" presStyleCnt="0"/>
      <dgm:spPr/>
    </dgm:pt>
    <dgm:pt modelId="{9B6FEEBF-D5E8-7347-BE5C-ADBB9B407342}" type="pres">
      <dgm:prSet presAssocID="{7A508990-EA99-F348-9640-B01EAB421F4B}" presName="Name17" presStyleLbl="parChTrans1D3" presStyleIdx="1" presStyleCnt="5"/>
      <dgm:spPr/>
    </dgm:pt>
    <dgm:pt modelId="{C79E6F5D-57BE-2046-8D59-0C974BF10CC2}" type="pres">
      <dgm:prSet presAssocID="{0192CD05-19B7-7E41-883A-22195B3435E4}" presName="hierRoot3" presStyleCnt="0"/>
      <dgm:spPr/>
    </dgm:pt>
    <dgm:pt modelId="{01426F75-5CE3-1A42-9427-D3B8A8DCBCDA}" type="pres">
      <dgm:prSet presAssocID="{0192CD05-19B7-7E41-883A-22195B3435E4}" presName="composite3" presStyleCnt="0"/>
      <dgm:spPr/>
    </dgm:pt>
    <dgm:pt modelId="{B9781DEE-DCC1-EE4D-BDC4-F18644CA3F98}" type="pres">
      <dgm:prSet presAssocID="{0192CD05-19B7-7E41-883A-22195B3435E4}" presName="background3" presStyleLbl="node3" presStyleIdx="1" presStyleCnt="5"/>
      <dgm:spPr/>
    </dgm:pt>
    <dgm:pt modelId="{E583A851-E4B5-C040-8B43-A9D0906A2AD2}" type="pres">
      <dgm:prSet presAssocID="{0192CD05-19B7-7E41-883A-22195B3435E4}" presName="text3" presStyleLbl="fgAcc3" presStyleIdx="1" presStyleCnt="5">
        <dgm:presLayoutVars>
          <dgm:chPref val="3"/>
        </dgm:presLayoutVars>
      </dgm:prSet>
      <dgm:spPr/>
    </dgm:pt>
    <dgm:pt modelId="{FF8563D5-B448-2A4E-AF14-0C995E907D37}" type="pres">
      <dgm:prSet presAssocID="{0192CD05-19B7-7E41-883A-22195B3435E4}" presName="hierChild4" presStyleCnt="0"/>
      <dgm:spPr/>
    </dgm:pt>
    <dgm:pt modelId="{0BB76548-82E7-3842-813F-231422D25269}" type="pres">
      <dgm:prSet presAssocID="{9C5CC5BE-AE22-B143-86C9-72C28C5A65C1}" presName="Name23" presStyleLbl="parChTrans1D4" presStyleIdx="1" presStyleCnt="5"/>
      <dgm:spPr/>
    </dgm:pt>
    <dgm:pt modelId="{109EC49D-B3A0-9A42-A534-1E64C63744C6}" type="pres">
      <dgm:prSet presAssocID="{AA5CEAF2-77C2-7241-A59B-B65122C2341A}" presName="hierRoot4" presStyleCnt="0"/>
      <dgm:spPr/>
    </dgm:pt>
    <dgm:pt modelId="{0BBBE568-B904-584C-8212-77A00605C2E0}" type="pres">
      <dgm:prSet presAssocID="{AA5CEAF2-77C2-7241-A59B-B65122C2341A}" presName="composite4" presStyleCnt="0"/>
      <dgm:spPr/>
    </dgm:pt>
    <dgm:pt modelId="{37D509CF-1E5A-EB43-970C-C9E1DBD51DD2}" type="pres">
      <dgm:prSet presAssocID="{AA5CEAF2-77C2-7241-A59B-B65122C2341A}" presName="background4" presStyleLbl="node4" presStyleIdx="1" presStyleCnt="5"/>
      <dgm:spPr/>
    </dgm:pt>
    <dgm:pt modelId="{1433BBE6-90BA-E74F-97ED-8EF723447E16}" type="pres">
      <dgm:prSet presAssocID="{AA5CEAF2-77C2-7241-A59B-B65122C2341A}" presName="text4" presStyleLbl="fgAcc4" presStyleIdx="1" presStyleCnt="5">
        <dgm:presLayoutVars>
          <dgm:chPref val="3"/>
        </dgm:presLayoutVars>
      </dgm:prSet>
      <dgm:spPr/>
    </dgm:pt>
    <dgm:pt modelId="{386A8466-CCF3-AB40-B668-BD4A73431452}" type="pres">
      <dgm:prSet presAssocID="{AA5CEAF2-77C2-7241-A59B-B65122C2341A}" presName="hierChild5" presStyleCnt="0"/>
      <dgm:spPr/>
    </dgm:pt>
    <dgm:pt modelId="{A52DA28F-3E86-4B4D-A450-59E0CD84D504}" type="pres">
      <dgm:prSet presAssocID="{0F22D54F-A9D9-3746-850C-9080FC43FD86}" presName="Name10" presStyleLbl="parChTrans1D2" presStyleIdx="1" presStyleCnt="2"/>
      <dgm:spPr/>
    </dgm:pt>
    <dgm:pt modelId="{91F4ECC4-D933-DC42-9225-335C789D4A68}" type="pres">
      <dgm:prSet presAssocID="{B9B7C9F7-3690-054B-AFD5-0C3CC33C94A7}" presName="hierRoot2" presStyleCnt="0"/>
      <dgm:spPr/>
    </dgm:pt>
    <dgm:pt modelId="{91025943-76EB-CA40-9C1C-56F9099FC26F}" type="pres">
      <dgm:prSet presAssocID="{B9B7C9F7-3690-054B-AFD5-0C3CC33C94A7}" presName="composite2" presStyleCnt="0"/>
      <dgm:spPr/>
    </dgm:pt>
    <dgm:pt modelId="{FE796CB0-705E-E640-999C-B25FA9147D7E}" type="pres">
      <dgm:prSet presAssocID="{B9B7C9F7-3690-054B-AFD5-0C3CC33C94A7}" presName="background2" presStyleLbl="node2" presStyleIdx="1" presStyleCnt="2"/>
      <dgm:spPr/>
    </dgm:pt>
    <dgm:pt modelId="{2C32BC5C-60EA-3548-96B1-F43AA139C807}" type="pres">
      <dgm:prSet presAssocID="{B9B7C9F7-3690-054B-AFD5-0C3CC33C94A7}" presName="text2" presStyleLbl="fgAcc2" presStyleIdx="1" presStyleCnt="2">
        <dgm:presLayoutVars>
          <dgm:chPref val="3"/>
        </dgm:presLayoutVars>
      </dgm:prSet>
      <dgm:spPr/>
    </dgm:pt>
    <dgm:pt modelId="{01D26BCC-FC69-7B4B-802F-428B0F018F5E}" type="pres">
      <dgm:prSet presAssocID="{B9B7C9F7-3690-054B-AFD5-0C3CC33C94A7}" presName="hierChild3" presStyleCnt="0"/>
      <dgm:spPr/>
    </dgm:pt>
    <dgm:pt modelId="{21CF49AA-113E-8A44-99E4-65FB923F2AF8}" type="pres">
      <dgm:prSet presAssocID="{172E1D2F-1615-924C-8C29-608B0669E0D1}" presName="Name17" presStyleLbl="parChTrans1D3" presStyleIdx="2" presStyleCnt="5"/>
      <dgm:spPr/>
    </dgm:pt>
    <dgm:pt modelId="{9A76028B-1BE9-0048-8015-4C6E80E8E719}" type="pres">
      <dgm:prSet presAssocID="{971B5813-810C-9E4D-B53B-CB4C7EAED17E}" presName="hierRoot3" presStyleCnt="0"/>
      <dgm:spPr/>
    </dgm:pt>
    <dgm:pt modelId="{39AA4D90-D6EA-064A-8711-40D455349A4F}" type="pres">
      <dgm:prSet presAssocID="{971B5813-810C-9E4D-B53B-CB4C7EAED17E}" presName="composite3" presStyleCnt="0"/>
      <dgm:spPr/>
    </dgm:pt>
    <dgm:pt modelId="{B9CDE8FA-FBA8-4940-8C65-EC1F9BC4239D}" type="pres">
      <dgm:prSet presAssocID="{971B5813-810C-9E4D-B53B-CB4C7EAED17E}" presName="background3" presStyleLbl="node3" presStyleIdx="2" presStyleCnt="5"/>
      <dgm:spPr/>
    </dgm:pt>
    <dgm:pt modelId="{E13230B2-D577-DF49-A8E6-157A0760F466}" type="pres">
      <dgm:prSet presAssocID="{971B5813-810C-9E4D-B53B-CB4C7EAED17E}" presName="text3" presStyleLbl="fgAcc3" presStyleIdx="2" presStyleCnt="5">
        <dgm:presLayoutVars>
          <dgm:chPref val="3"/>
        </dgm:presLayoutVars>
      </dgm:prSet>
      <dgm:spPr/>
    </dgm:pt>
    <dgm:pt modelId="{88254D06-DB8A-1B4A-AA05-7E45BD4FC70C}" type="pres">
      <dgm:prSet presAssocID="{971B5813-810C-9E4D-B53B-CB4C7EAED17E}" presName="hierChild4" presStyleCnt="0"/>
      <dgm:spPr/>
    </dgm:pt>
    <dgm:pt modelId="{2276979C-9126-B247-96DF-29CEA4284BDC}" type="pres">
      <dgm:prSet presAssocID="{1883F0F0-2529-C144-9D96-5881EC133E6C}" presName="Name23" presStyleLbl="parChTrans1D4" presStyleIdx="2" presStyleCnt="5"/>
      <dgm:spPr/>
    </dgm:pt>
    <dgm:pt modelId="{DD0590F4-111A-1245-96C3-3054930E52B2}" type="pres">
      <dgm:prSet presAssocID="{3A75E175-1B6D-5844-8C6D-0B04DC2DF615}" presName="hierRoot4" presStyleCnt="0"/>
      <dgm:spPr/>
    </dgm:pt>
    <dgm:pt modelId="{3613EC21-9AC0-FA4D-8610-D531B41DCB75}" type="pres">
      <dgm:prSet presAssocID="{3A75E175-1B6D-5844-8C6D-0B04DC2DF615}" presName="composite4" presStyleCnt="0"/>
      <dgm:spPr/>
    </dgm:pt>
    <dgm:pt modelId="{003B7D73-F0EC-8F46-8F89-B3FA5B8B22E7}" type="pres">
      <dgm:prSet presAssocID="{3A75E175-1B6D-5844-8C6D-0B04DC2DF615}" presName="background4" presStyleLbl="node4" presStyleIdx="2" presStyleCnt="5"/>
      <dgm:spPr/>
    </dgm:pt>
    <dgm:pt modelId="{855A11DD-83D0-9647-95CC-78DB5DF89E03}" type="pres">
      <dgm:prSet presAssocID="{3A75E175-1B6D-5844-8C6D-0B04DC2DF615}" presName="text4" presStyleLbl="fgAcc4" presStyleIdx="2" presStyleCnt="5">
        <dgm:presLayoutVars>
          <dgm:chPref val="3"/>
        </dgm:presLayoutVars>
      </dgm:prSet>
      <dgm:spPr/>
    </dgm:pt>
    <dgm:pt modelId="{04C911BE-0081-A64D-A5F3-8D161BD1CD92}" type="pres">
      <dgm:prSet presAssocID="{3A75E175-1B6D-5844-8C6D-0B04DC2DF615}" presName="hierChild5" presStyleCnt="0"/>
      <dgm:spPr/>
    </dgm:pt>
    <dgm:pt modelId="{ECA22CEB-D996-4940-8468-46DE0A38F83D}" type="pres">
      <dgm:prSet presAssocID="{7BEC0B2F-D884-CE4D-89C1-1466CC955EB1}" presName="Name17" presStyleLbl="parChTrans1D3" presStyleIdx="3" presStyleCnt="5"/>
      <dgm:spPr/>
    </dgm:pt>
    <dgm:pt modelId="{D4803A7F-B87D-3748-85A0-E18CF7A68B32}" type="pres">
      <dgm:prSet presAssocID="{3F355B80-E565-CD4C-87F4-E8291BEC6E44}" presName="hierRoot3" presStyleCnt="0"/>
      <dgm:spPr/>
    </dgm:pt>
    <dgm:pt modelId="{AE9D360D-1CB8-8148-8ABC-79D41144E000}" type="pres">
      <dgm:prSet presAssocID="{3F355B80-E565-CD4C-87F4-E8291BEC6E44}" presName="composite3" presStyleCnt="0"/>
      <dgm:spPr/>
    </dgm:pt>
    <dgm:pt modelId="{1A82FEE5-D8F7-7D48-BC01-2974B86D3830}" type="pres">
      <dgm:prSet presAssocID="{3F355B80-E565-CD4C-87F4-E8291BEC6E44}" presName="background3" presStyleLbl="node3" presStyleIdx="3" presStyleCnt="5"/>
      <dgm:spPr/>
    </dgm:pt>
    <dgm:pt modelId="{B84C1245-44E3-9444-A007-6E610EAA57FA}" type="pres">
      <dgm:prSet presAssocID="{3F355B80-E565-CD4C-87F4-E8291BEC6E44}" presName="text3" presStyleLbl="fgAcc3" presStyleIdx="3" presStyleCnt="5">
        <dgm:presLayoutVars>
          <dgm:chPref val="3"/>
        </dgm:presLayoutVars>
      </dgm:prSet>
      <dgm:spPr/>
    </dgm:pt>
    <dgm:pt modelId="{127A267F-5203-C54C-BFF9-A0A1BC947FF0}" type="pres">
      <dgm:prSet presAssocID="{3F355B80-E565-CD4C-87F4-E8291BEC6E44}" presName="hierChild4" presStyleCnt="0"/>
      <dgm:spPr/>
    </dgm:pt>
    <dgm:pt modelId="{4AB90619-1348-AD4C-B079-7CCE189487FD}" type="pres">
      <dgm:prSet presAssocID="{6C7D9D1C-36CF-4545-B8DC-2D8B4EEE014E}" presName="Name23" presStyleLbl="parChTrans1D4" presStyleIdx="3" presStyleCnt="5"/>
      <dgm:spPr/>
    </dgm:pt>
    <dgm:pt modelId="{743EE5B7-A64B-2B43-B842-F50445D500DE}" type="pres">
      <dgm:prSet presAssocID="{54D84332-3A68-B34A-8FF2-96F17985CC82}" presName="hierRoot4" presStyleCnt="0"/>
      <dgm:spPr/>
    </dgm:pt>
    <dgm:pt modelId="{AF3E4684-E5A1-EA48-90F4-3ADCD1234019}" type="pres">
      <dgm:prSet presAssocID="{54D84332-3A68-B34A-8FF2-96F17985CC82}" presName="composite4" presStyleCnt="0"/>
      <dgm:spPr/>
    </dgm:pt>
    <dgm:pt modelId="{98756FCF-7E41-3C4D-B051-96CA86D5E4C8}" type="pres">
      <dgm:prSet presAssocID="{54D84332-3A68-B34A-8FF2-96F17985CC82}" presName="background4" presStyleLbl="node4" presStyleIdx="3" presStyleCnt="5"/>
      <dgm:spPr/>
    </dgm:pt>
    <dgm:pt modelId="{54A46D9B-D317-A14E-A0E6-59910700507A}" type="pres">
      <dgm:prSet presAssocID="{54D84332-3A68-B34A-8FF2-96F17985CC82}" presName="text4" presStyleLbl="fgAcc4" presStyleIdx="3" presStyleCnt="5">
        <dgm:presLayoutVars>
          <dgm:chPref val="3"/>
        </dgm:presLayoutVars>
      </dgm:prSet>
      <dgm:spPr/>
    </dgm:pt>
    <dgm:pt modelId="{794111E0-43B7-E64F-A279-603F3BC25DB2}" type="pres">
      <dgm:prSet presAssocID="{54D84332-3A68-B34A-8FF2-96F17985CC82}" presName="hierChild5" presStyleCnt="0"/>
      <dgm:spPr/>
    </dgm:pt>
    <dgm:pt modelId="{A92A4C0B-E224-F64E-9C2A-30F1FFD9B085}" type="pres">
      <dgm:prSet presAssocID="{4D06ACBA-387E-B049-9F32-AE1095C0F7D7}" presName="Name17" presStyleLbl="parChTrans1D3" presStyleIdx="4" presStyleCnt="5"/>
      <dgm:spPr/>
    </dgm:pt>
    <dgm:pt modelId="{BAF00596-8242-5E41-BDD0-35DDD1F655DE}" type="pres">
      <dgm:prSet presAssocID="{F002DCFE-EE71-A745-9F91-D6C26600B5AD}" presName="hierRoot3" presStyleCnt="0"/>
      <dgm:spPr/>
    </dgm:pt>
    <dgm:pt modelId="{FB09C81E-19D1-B74C-A908-B76B1C18D45A}" type="pres">
      <dgm:prSet presAssocID="{F002DCFE-EE71-A745-9F91-D6C26600B5AD}" presName="composite3" presStyleCnt="0"/>
      <dgm:spPr/>
    </dgm:pt>
    <dgm:pt modelId="{6510523C-EA13-8141-B1E0-039FF2D18C9C}" type="pres">
      <dgm:prSet presAssocID="{F002DCFE-EE71-A745-9F91-D6C26600B5AD}" presName="background3" presStyleLbl="node3" presStyleIdx="4" presStyleCnt="5"/>
      <dgm:spPr/>
    </dgm:pt>
    <dgm:pt modelId="{12BB2743-A559-8547-BDB9-62B3EB5AFD0D}" type="pres">
      <dgm:prSet presAssocID="{F002DCFE-EE71-A745-9F91-D6C26600B5AD}" presName="text3" presStyleLbl="fgAcc3" presStyleIdx="4" presStyleCnt="5">
        <dgm:presLayoutVars>
          <dgm:chPref val="3"/>
        </dgm:presLayoutVars>
      </dgm:prSet>
      <dgm:spPr/>
    </dgm:pt>
    <dgm:pt modelId="{E781FC57-66A0-3744-B8C4-D6CC09EA93F6}" type="pres">
      <dgm:prSet presAssocID="{F002DCFE-EE71-A745-9F91-D6C26600B5AD}" presName="hierChild4" presStyleCnt="0"/>
      <dgm:spPr/>
    </dgm:pt>
    <dgm:pt modelId="{8CE91475-8B60-3048-B37E-91E016A89587}" type="pres">
      <dgm:prSet presAssocID="{A2DCF5F3-8096-9E43-A6B0-0C3994722405}" presName="Name23" presStyleLbl="parChTrans1D4" presStyleIdx="4" presStyleCnt="5"/>
      <dgm:spPr/>
    </dgm:pt>
    <dgm:pt modelId="{CD31FBA7-0B1C-574E-9BCC-04203467A86E}" type="pres">
      <dgm:prSet presAssocID="{4FF03D9F-171A-FF4E-A64A-261B1DE90869}" presName="hierRoot4" presStyleCnt="0"/>
      <dgm:spPr/>
    </dgm:pt>
    <dgm:pt modelId="{37EFCA1D-0A20-8941-9DF9-0BA4F2F5294E}" type="pres">
      <dgm:prSet presAssocID="{4FF03D9F-171A-FF4E-A64A-261B1DE90869}" presName="composite4" presStyleCnt="0"/>
      <dgm:spPr/>
    </dgm:pt>
    <dgm:pt modelId="{03A2E47D-D96E-D44B-816F-DE9185374152}" type="pres">
      <dgm:prSet presAssocID="{4FF03D9F-171A-FF4E-A64A-261B1DE90869}" presName="background4" presStyleLbl="node4" presStyleIdx="4" presStyleCnt="5"/>
      <dgm:spPr/>
    </dgm:pt>
    <dgm:pt modelId="{9E29307A-E11E-4749-B7D2-5435E93F9A83}" type="pres">
      <dgm:prSet presAssocID="{4FF03D9F-171A-FF4E-A64A-261B1DE90869}" presName="text4" presStyleLbl="fgAcc4" presStyleIdx="4" presStyleCnt="5">
        <dgm:presLayoutVars>
          <dgm:chPref val="3"/>
        </dgm:presLayoutVars>
      </dgm:prSet>
      <dgm:spPr/>
    </dgm:pt>
    <dgm:pt modelId="{DF2A03B4-3F58-6443-82B6-A7FC1184451E}" type="pres">
      <dgm:prSet presAssocID="{4FF03D9F-171A-FF4E-A64A-261B1DE90869}" presName="hierChild5" presStyleCnt="0"/>
      <dgm:spPr/>
    </dgm:pt>
  </dgm:ptLst>
  <dgm:cxnLst>
    <dgm:cxn modelId="{D3943700-E722-CC47-A206-3BD96D984896}" srcId="{B9B7C9F7-3690-054B-AFD5-0C3CC33C94A7}" destId="{F002DCFE-EE71-A745-9F91-D6C26600B5AD}" srcOrd="2" destOrd="0" parTransId="{4D06ACBA-387E-B049-9F32-AE1095C0F7D7}" sibTransId="{B693B9FD-1D7C-E449-82A7-A4AF63316065}"/>
    <dgm:cxn modelId="{8BC1EA00-B99A-7746-864C-6A31C8D2AB2B}" type="presOf" srcId="{971B5813-810C-9E4D-B53B-CB4C7EAED17E}" destId="{E13230B2-D577-DF49-A8E6-157A0760F466}" srcOrd="0" destOrd="0" presId="urn:microsoft.com/office/officeart/2005/8/layout/hierarchy1"/>
    <dgm:cxn modelId="{20EA6707-AFB9-F14F-8082-4AF6EA0764CF}" type="presOf" srcId="{172E1D2F-1615-924C-8C29-608B0669E0D1}" destId="{21CF49AA-113E-8A44-99E4-65FB923F2AF8}" srcOrd="0" destOrd="0" presId="urn:microsoft.com/office/officeart/2005/8/layout/hierarchy1"/>
    <dgm:cxn modelId="{A9B6780B-D08E-C14C-90D2-CD63F09ACC81}" type="presOf" srcId="{4D06ACBA-387E-B049-9F32-AE1095C0F7D7}" destId="{A92A4C0B-E224-F64E-9C2A-30F1FFD9B085}" srcOrd="0" destOrd="0" presId="urn:microsoft.com/office/officeart/2005/8/layout/hierarchy1"/>
    <dgm:cxn modelId="{6CB5550E-EB3B-4A4F-B388-EF53D1A5D4D6}" type="presOf" srcId="{1883F0F0-2529-C144-9D96-5881EC133E6C}" destId="{2276979C-9126-B247-96DF-29CEA4284BDC}" srcOrd="0" destOrd="0" presId="urn:microsoft.com/office/officeart/2005/8/layout/hierarchy1"/>
    <dgm:cxn modelId="{7E669120-062F-BE4D-9525-D02650D85793}" srcId="{42F452A0-E32C-4947-A763-0651FF035773}" destId="{B02553EC-E1FA-674E-8D38-97ACB493172B}" srcOrd="0" destOrd="0" parTransId="{63C9BB36-6194-8D4F-A410-BC666FA973E1}" sibTransId="{B5E1D5EE-58CA-5C4A-A968-E415E26558EB}"/>
    <dgm:cxn modelId="{2B8EDD28-5520-7248-98D6-7986B8953CC4}" type="presOf" srcId="{54D84332-3A68-B34A-8FF2-96F17985CC82}" destId="{54A46D9B-D317-A14E-A0E6-59910700507A}" srcOrd="0" destOrd="0" presId="urn:microsoft.com/office/officeart/2005/8/layout/hierarchy1"/>
    <dgm:cxn modelId="{D0F9342B-A370-4C49-A70E-DEC90E27A637}" type="presOf" srcId="{9C5CC5BE-AE22-B143-86C9-72C28C5A65C1}" destId="{0BB76548-82E7-3842-813F-231422D25269}" srcOrd="0" destOrd="0" presId="urn:microsoft.com/office/officeart/2005/8/layout/hierarchy1"/>
    <dgm:cxn modelId="{B1FE5C2B-B26E-5C42-B86A-9050AB04B56E}" srcId="{0F1493E8-052B-3F45-B70B-C2FB4CBE6865}" destId="{B9B7C9F7-3690-054B-AFD5-0C3CC33C94A7}" srcOrd="1" destOrd="0" parTransId="{0F22D54F-A9D9-3746-850C-9080FC43FD86}" sibTransId="{06C05B0A-9929-B045-B67F-81DEAC968453}"/>
    <dgm:cxn modelId="{C499572C-4953-E64E-8464-9ECE98F9146E}" srcId="{971B5813-810C-9E4D-B53B-CB4C7EAED17E}" destId="{3A75E175-1B6D-5844-8C6D-0B04DC2DF615}" srcOrd="0" destOrd="0" parTransId="{1883F0F0-2529-C144-9D96-5881EC133E6C}" sibTransId="{C7C259BD-8DC1-784F-8676-9E95EBF82BF1}"/>
    <dgm:cxn modelId="{71DE4336-E1C5-CF4F-8D9D-A94A8DC45276}" srcId="{F002DCFE-EE71-A745-9F91-D6C26600B5AD}" destId="{4FF03D9F-171A-FF4E-A64A-261B1DE90869}" srcOrd="0" destOrd="0" parTransId="{A2DCF5F3-8096-9E43-A6B0-0C3994722405}" sibTransId="{5F210087-8455-344A-8B98-337D495AEC8D}"/>
    <dgm:cxn modelId="{39665E38-A128-6149-939F-116E74195BF4}" srcId="{0F1493E8-052B-3F45-B70B-C2FB4CBE6865}" destId="{42F452A0-E32C-4947-A763-0651FF035773}" srcOrd="0" destOrd="0" parTransId="{896ECBC0-769A-6640-A3CF-25A43785B8E2}" sibTransId="{56808B67-64B4-EB46-927D-5CB04782B7A6}"/>
    <dgm:cxn modelId="{04FE8540-C153-8143-9044-12B470D50AD2}" srcId="{B02553EC-E1FA-674E-8D38-97ACB493172B}" destId="{279ACEBE-00CB-454B-9B3A-556C542421E9}" srcOrd="0" destOrd="0" parTransId="{01537B87-38D2-EA45-BB96-42992DADF6A5}" sibTransId="{0DE9B404-A8B6-5A4B-8B0F-8B6AF9C5C20F}"/>
    <dgm:cxn modelId="{83475849-CC6F-0344-8437-EEC4513F933E}" type="presOf" srcId="{63C9BB36-6194-8D4F-A410-BC666FA973E1}" destId="{6844CD20-80F2-E14F-8727-25D4AD162E8F}" srcOrd="0" destOrd="0" presId="urn:microsoft.com/office/officeart/2005/8/layout/hierarchy1"/>
    <dgm:cxn modelId="{86D43D70-7FA3-934E-9861-FCAA2313DF3D}" type="presOf" srcId="{F002DCFE-EE71-A745-9F91-D6C26600B5AD}" destId="{12BB2743-A559-8547-BDB9-62B3EB5AFD0D}" srcOrd="0" destOrd="0" presId="urn:microsoft.com/office/officeart/2005/8/layout/hierarchy1"/>
    <dgm:cxn modelId="{8553A151-DE9B-F343-A3A7-12495AAE48DC}" type="presOf" srcId="{896ECBC0-769A-6640-A3CF-25A43785B8E2}" destId="{C9567A5A-82F9-084E-89CE-ED0D9B1343D9}" srcOrd="0" destOrd="0" presId="urn:microsoft.com/office/officeart/2005/8/layout/hierarchy1"/>
    <dgm:cxn modelId="{58960772-CBD0-2B43-8903-41D362375F8B}" srcId="{EE77F2AA-E960-CE45-B45B-0D713B2A7B3F}" destId="{0F1493E8-052B-3F45-B70B-C2FB4CBE6865}" srcOrd="0" destOrd="0" parTransId="{A7F621D8-0A7E-8D46-A684-69266A5E4E9F}" sibTransId="{5691B2F0-B0F6-C44B-A14C-27A3AAD7505B}"/>
    <dgm:cxn modelId="{5A738174-B187-594B-8937-915BA740EC6F}" type="presOf" srcId="{3A75E175-1B6D-5844-8C6D-0B04DC2DF615}" destId="{855A11DD-83D0-9647-95CC-78DB5DF89E03}" srcOrd="0" destOrd="0" presId="urn:microsoft.com/office/officeart/2005/8/layout/hierarchy1"/>
    <dgm:cxn modelId="{E1D5987C-3910-2D4C-8310-D46F97C1D74C}" type="presOf" srcId="{0F1493E8-052B-3F45-B70B-C2FB4CBE6865}" destId="{393162A1-8B02-AA43-B752-DA5BE3F58DA7}" srcOrd="0" destOrd="0" presId="urn:microsoft.com/office/officeart/2005/8/layout/hierarchy1"/>
    <dgm:cxn modelId="{DA6B5782-253C-A942-802A-E16A6981BEE2}" srcId="{3F355B80-E565-CD4C-87F4-E8291BEC6E44}" destId="{54D84332-3A68-B34A-8FF2-96F17985CC82}" srcOrd="0" destOrd="0" parTransId="{6C7D9D1C-36CF-4545-B8DC-2D8B4EEE014E}" sibTransId="{4EA59720-A128-3644-A02B-8FA0CF9A944D}"/>
    <dgm:cxn modelId="{500DC48B-0AF2-5248-90DF-C7A23268FB51}" type="presOf" srcId="{7A508990-EA99-F348-9640-B01EAB421F4B}" destId="{9B6FEEBF-D5E8-7347-BE5C-ADBB9B407342}" srcOrd="0" destOrd="0" presId="urn:microsoft.com/office/officeart/2005/8/layout/hierarchy1"/>
    <dgm:cxn modelId="{CEE3CD8B-7A8C-F645-A8B4-C8CD55929011}" type="presOf" srcId="{B9B7C9F7-3690-054B-AFD5-0C3CC33C94A7}" destId="{2C32BC5C-60EA-3548-96B1-F43AA139C807}" srcOrd="0" destOrd="0" presId="urn:microsoft.com/office/officeart/2005/8/layout/hierarchy1"/>
    <dgm:cxn modelId="{6256F98E-B15B-1E4E-BA08-E47D50B54531}" type="presOf" srcId="{B02553EC-E1FA-674E-8D38-97ACB493172B}" destId="{4060CB1E-AA16-A440-8B6B-442B2736D501}" srcOrd="0" destOrd="0" presId="urn:microsoft.com/office/officeart/2005/8/layout/hierarchy1"/>
    <dgm:cxn modelId="{A39C5C9D-B1A5-7846-91B3-A5E693DFCFD9}" type="presOf" srcId="{7BEC0B2F-D884-CE4D-89C1-1466CC955EB1}" destId="{ECA22CEB-D996-4940-8468-46DE0A38F83D}" srcOrd="0" destOrd="0" presId="urn:microsoft.com/office/officeart/2005/8/layout/hierarchy1"/>
    <dgm:cxn modelId="{9CCBB59F-2DB9-2945-979A-FE5AD9D5DD0E}" type="presOf" srcId="{6C7D9D1C-36CF-4545-B8DC-2D8B4EEE014E}" destId="{4AB90619-1348-AD4C-B079-7CCE189487FD}" srcOrd="0" destOrd="0" presId="urn:microsoft.com/office/officeart/2005/8/layout/hierarchy1"/>
    <dgm:cxn modelId="{4C0533A1-4DF7-2D4F-A99D-D9D8E0AB4C5E}" srcId="{42F452A0-E32C-4947-A763-0651FF035773}" destId="{0192CD05-19B7-7E41-883A-22195B3435E4}" srcOrd="1" destOrd="0" parTransId="{7A508990-EA99-F348-9640-B01EAB421F4B}" sibTransId="{CB4F8B7D-D6DF-6E4B-8909-A837D25FB375}"/>
    <dgm:cxn modelId="{552B47A7-A957-5F4E-B143-C4457F869771}" srcId="{B9B7C9F7-3690-054B-AFD5-0C3CC33C94A7}" destId="{3F355B80-E565-CD4C-87F4-E8291BEC6E44}" srcOrd="1" destOrd="0" parTransId="{7BEC0B2F-D884-CE4D-89C1-1466CC955EB1}" sibTransId="{0B5F0EDA-01AF-EB46-9451-7A7D92F45E8A}"/>
    <dgm:cxn modelId="{C70788AB-8AE8-8D43-B530-8D487AD6A264}" type="presOf" srcId="{0192CD05-19B7-7E41-883A-22195B3435E4}" destId="{E583A851-E4B5-C040-8B43-A9D0906A2AD2}" srcOrd="0" destOrd="0" presId="urn:microsoft.com/office/officeart/2005/8/layout/hierarchy1"/>
    <dgm:cxn modelId="{EDCE74B5-E2DA-9F48-BD03-576CFDFFF362}" type="presOf" srcId="{4FF03D9F-171A-FF4E-A64A-261B1DE90869}" destId="{9E29307A-E11E-4749-B7D2-5435E93F9A83}" srcOrd="0" destOrd="0" presId="urn:microsoft.com/office/officeart/2005/8/layout/hierarchy1"/>
    <dgm:cxn modelId="{CE3C6CB6-DBE6-5240-A0F0-5639A1738F74}" type="presOf" srcId="{279ACEBE-00CB-454B-9B3A-556C542421E9}" destId="{175D772C-D1B8-CB41-9583-39236A488D1D}" srcOrd="0" destOrd="0" presId="urn:microsoft.com/office/officeart/2005/8/layout/hierarchy1"/>
    <dgm:cxn modelId="{E5873EBC-ED4B-8B45-9232-5A34A1D071E3}" type="presOf" srcId="{3F355B80-E565-CD4C-87F4-E8291BEC6E44}" destId="{B84C1245-44E3-9444-A007-6E610EAA57FA}" srcOrd="0" destOrd="0" presId="urn:microsoft.com/office/officeart/2005/8/layout/hierarchy1"/>
    <dgm:cxn modelId="{019A62BC-4796-244F-ABD1-53550BF8E5C7}" type="presOf" srcId="{EE77F2AA-E960-CE45-B45B-0D713B2A7B3F}" destId="{B9D2F7EA-3EF3-5245-9CDC-4B17BF464C8D}" srcOrd="0" destOrd="0" presId="urn:microsoft.com/office/officeart/2005/8/layout/hierarchy1"/>
    <dgm:cxn modelId="{83C212BE-0CD7-344F-A5A2-63B96DA7F1F0}" type="presOf" srcId="{01537B87-38D2-EA45-BB96-42992DADF6A5}" destId="{5033AF7D-0689-EA41-BD77-76AE288DA737}" srcOrd="0" destOrd="0" presId="urn:microsoft.com/office/officeart/2005/8/layout/hierarchy1"/>
    <dgm:cxn modelId="{0DCFF4C8-A1CB-8141-AAC6-A5F84A37A775}" srcId="{0192CD05-19B7-7E41-883A-22195B3435E4}" destId="{AA5CEAF2-77C2-7241-A59B-B65122C2341A}" srcOrd="0" destOrd="0" parTransId="{9C5CC5BE-AE22-B143-86C9-72C28C5A65C1}" sibTransId="{214C1CE5-93E8-BE4B-8A60-90E16EAAD66B}"/>
    <dgm:cxn modelId="{7C1D2AD0-D344-274F-A0D6-C91B61EC82CA}" type="presOf" srcId="{A2DCF5F3-8096-9E43-A6B0-0C3994722405}" destId="{8CE91475-8B60-3048-B37E-91E016A89587}" srcOrd="0" destOrd="0" presId="urn:microsoft.com/office/officeart/2005/8/layout/hierarchy1"/>
    <dgm:cxn modelId="{1ABA17D7-8BCC-3F4A-9761-72CD0F69A2B7}" type="presOf" srcId="{AA5CEAF2-77C2-7241-A59B-B65122C2341A}" destId="{1433BBE6-90BA-E74F-97ED-8EF723447E16}" srcOrd="0" destOrd="0" presId="urn:microsoft.com/office/officeart/2005/8/layout/hierarchy1"/>
    <dgm:cxn modelId="{6B7570D9-DF7A-9445-AF7F-AA71D0E636AD}" srcId="{B9B7C9F7-3690-054B-AFD5-0C3CC33C94A7}" destId="{971B5813-810C-9E4D-B53B-CB4C7EAED17E}" srcOrd="0" destOrd="0" parTransId="{172E1D2F-1615-924C-8C29-608B0669E0D1}" sibTransId="{DC11D62A-BE7F-E447-914D-9DE07F1FE985}"/>
    <dgm:cxn modelId="{82BA80F0-9AFC-EF4E-8738-28987C8EA66B}" type="presOf" srcId="{42F452A0-E32C-4947-A763-0651FF035773}" destId="{2EDD157F-FE11-F24E-A544-A28E6D2BB23F}" srcOrd="0" destOrd="0" presId="urn:microsoft.com/office/officeart/2005/8/layout/hierarchy1"/>
    <dgm:cxn modelId="{9CE7D5F6-19C7-184A-B4AA-EA14A10C0D6E}" type="presOf" srcId="{0F22D54F-A9D9-3746-850C-9080FC43FD86}" destId="{A52DA28F-3E86-4B4D-A450-59E0CD84D504}" srcOrd="0" destOrd="0" presId="urn:microsoft.com/office/officeart/2005/8/layout/hierarchy1"/>
    <dgm:cxn modelId="{8C405C2A-D5BB-5642-A309-21902592245D}" type="presParOf" srcId="{B9D2F7EA-3EF3-5245-9CDC-4B17BF464C8D}" destId="{E0E0EC11-3732-D949-B868-E1668FE327CD}" srcOrd="0" destOrd="0" presId="urn:microsoft.com/office/officeart/2005/8/layout/hierarchy1"/>
    <dgm:cxn modelId="{9FD640AE-DBF0-7A46-B4EA-D0ABAE17A4D2}" type="presParOf" srcId="{E0E0EC11-3732-D949-B868-E1668FE327CD}" destId="{4EFAFE12-AC21-7A44-8633-5918767569B9}" srcOrd="0" destOrd="0" presId="urn:microsoft.com/office/officeart/2005/8/layout/hierarchy1"/>
    <dgm:cxn modelId="{FAD9ABDF-5932-DB47-B646-41D10A3A4340}" type="presParOf" srcId="{4EFAFE12-AC21-7A44-8633-5918767569B9}" destId="{16919767-407E-5042-950F-896ECC398AD4}" srcOrd="0" destOrd="0" presId="urn:microsoft.com/office/officeart/2005/8/layout/hierarchy1"/>
    <dgm:cxn modelId="{894868B4-AD3E-8146-A11A-24FE957F44AB}" type="presParOf" srcId="{4EFAFE12-AC21-7A44-8633-5918767569B9}" destId="{393162A1-8B02-AA43-B752-DA5BE3F58DA7}" srcOrd="1" destOrd="0" presId="urn:microsoft.com/office/officeart/2005/8/layout/hierarchy1"/>
    <dgm:cxn modelId="{834D8CAA-7B00-5047-9BA4-4C9DDCFC9D47}" type="presParOf" srcId="{E0E0EC11-3732-D949-B868-E1668FE327CD}" destId="{C9B98F0A-9ED7-9640-8FCA-5989F128BFFC}" srcOrd="1" destOrd="0" presId="urn:microsoft.com/office/officeart/2005/8/layout/hierarchy1"/>
    <dgm:cxn modelId="{8F4C0599-56B5-2F48-AD44-26597048E62D}" type="presParOf" srcId="{C9B98F0A-9ED7-9640-8FCA-5989F128BFFC}" destId="{C9567A5A-82F9-084E-89CE-ED0D9B1343D9}" srcOrd="0" destOrd="0" presId="urn:microsoft.com/office/officeart/2005/8/layout/hierarchy1"/>
    <dgm:cxn modelId="{B58AD57E-3A7B-6140-BD9F-E8F0A72F6959}" type="presParOf" srcId="{C9B98F0A-9ED7-9640-8FCA-5989F128BFFC}" destId="{4CC60298-F226-104B-8698-58906972CF5E}" srcOrd="1" destOrd="0" presId="urn:microsoft.com/office/officeart/2005/8/layout/hierarchy1"/>
    <dgm:cxn modelId="{B135B285-12B6-0945-8009-A30EA7253FDA}" type="presParOf" srcId="{4CC60298-F226-104B-8698-58906972CF5E}" destId="{0D03A6AF-BBF5-F445-AC1D-BB0FC5B94ECE}" srcOrd="0" destOrd="0" presId="urn:microsoft.com/office/officeart/2005/8/layout/hierarchy1"/>
    <dgm:cxn modelId="{ED165981-3611-2545-9AB9-48EAB3D78D69}" type="presParOf" srcId="{0D03A6AF-BBF5-F445-AC1D-BB0FC5B94ECE}" destId="{467E0B9C-F2C9-8E42-9293-CF624D6C68EB}" srcOrd="0" destOrd="0" presId="urn:microsoft.com/office/officeart/2005/8/layout/hierarchy1"/>
    <dgm:cxn modelId="{8B96BCCC-67D2-4E4E-9264-68DA8A7AFA3B}" type="presParOf" srcId="{0D03A6AF-BBF5-F445-AC1D-BB0FC5B94ECE}" destId="{2EDD157F-FE11-F24E-A544-A28E6D2BB23F}" srcOrd="1" destOrd="0" presId="urn:microsoft.com/office/officeart/2005/8/layout/hierarchy1"/>
    <dgm:cxn modelId="{D819C543-613C-194E-B756-7C82A38F4667}" type="presParOf" srcId="{4CC60298-F226-104B-8698-58906972CF5E}" destId="{D05E0A06-E9BC-8147-A59B-81AF147B6E32}" srcOrd="1" destOrd="0" presId="urn:microsoft.com/office/officeart/2005/8/layout/hierarchy1"/>
    <dgm:cxn modelId="{42351A11-B4C8-F144-8E98-FDCDCB82F586}" type="presParOf" srcId="{D05E0A06-E9BC-8147-A59B-81AF147B6E32}" destId="{6844CD20-80F2-E14F-8727-25D4AD162E8F}" srcOrd="0" destOrd="0" presId="urn:microsoft.com/office/officeart/2005/8/layout/hierarchy1"/>
    <dgm:cxn modelId="{28917B85-4871-9F4E-B164-392077D3FBC6}" type="presParOf" srcId="{D05E0A06-E9BC-8147-A59B-81AF147B6E32}" destId="{1A9B9C8E-727A-6E47-B163-2D4C56AB50A4}" srcOrd="1" destOrd="0" presId="urn:microsoft.com/office/officeart/2005/8/layout/hierarchy1"/>
    <dgm:cxn modelId="{3C3743B1-FC25-9941-80F2-852108B4F796}" type="presParOf" srcId="{1A9B9C8E-727A-6E47-B163-2D4C56AB50A4}" destId="{28DEB395-092C-0345-9EB4-248E808D19F9}" srcOrd="0" destOrd="0" presId="urn:microsoft.com/office/officeart/2005/8/layout/hierarchy1"/>
    <dgm:cxn modelId="{E95D2171-5F9E-C14E-B43D-78E91B11F488}" type="presParOf" srcId="{28DEB395-092C-0345-9EB4-248E808D19F9}" destId="{EEFEDC4B-9E1D-B545-A796-B017A3D959E4}" srcOrd="0" destOrd="0" presId="urn:microsoft.com/office/officeart/2005/8/layout/hierarchy1"/>
    <dgm:cxn modelId="{8BBA7603-48BC-B548-821F-8491BCA57C8C}" type="presParOf" srcId="{28DEB395-092C-0345-9EB4-248E808D19F9}" destId="{4060CB1E-AA16-A440-8B6B-442B2736D501}" srcOrd="1" destOrd="0" presId="urn:microsoft.com/office/officeart/2005/8/layout/hierarchy1"/>
    <dgm:cxn modelId="{7B50BAEE-5022-8B4C-BF60-863DC5313541}" type="presParOf" srcId="{1A9B9C8E-727A-6E47-B163-2D4C56AB50A4}" destId="{317F5A3D-274F-6B42-9A6D-F716D0DEA451}" srcOrd="1" destOrd="0" presId="urn:microsoft.com/office/officeart/2005/8/layout/hierarchy1"/>
    <dgm:cxn modelId="{2ABD5DA4-B8CA-B743-870E-B7C839ECC8ED}" type="presParOf" srcId="{317F5A3D-274F-6B42-9A6D-F716D0DEA451}" destId="{5033AF7D-0689-EA41-BD77-76AE288DA737}" srcOrd="0" destOrd="0" presId="urn:microsoft.com/office/officeart/2005/8/layout/hierarchy1"/>
    <dgm:cxn modelId="{F6455036-9A7B-B246-99F1-0090D1815537}" type="presParOf" srcId="{317F5A3D-274F-6B42-9A6D-F716D0DEA451}" destId="{F8D8174D-756A-0F4C-A5F8-16F81B784D94}" srcOrd="1" destOrd="0" presId="urn:microsoft.com/office/officeart/2005/8/layout/hierarchy1"/>
    <dgm:cxn modelId="{C919CA53-EE1D-0B41-AD85-45ED92F98F5E}" type="presParOf" srcId="{F8D8174D-756A-0F4C-A5F8-16F81B784D94}" destId="{F4A67F2E-363E-8C4C-9EF6-E7117BB07C5D}" srcOrd="0" destOrd="0" presId="urn:microsoft.com/office/officeart/2005/8/layout/hierarchy1"/>
    <dgm:cxn modelId="{C3BDD1E1-124D-E74E-91E0-7B8B170B5FCC}" type="presParOf" srcId="{F4A67F2E-363E-8C4C-9EF6-E7117BB07C5D}" destId="{3D223122-A12F-9F4E-8434-C0289B8265A0}" srcOrd="0" destOrd="0" presId="urn:microsoft.com/office/officeart/2005/8/layout/hierarchy1"/>
    <dgm:cxn modelId="{E07D06F2-E78B-F044-AA2B-1564E617865A}" type="presParOf" srcId="{F4A67F2E-363E-8C4C-9EF6-E7117BB07C5D}" destId="{175D772C-D1B8-CB41-9583-39236A488D1D}" srcOrd="1" destOrd="0" presId="urn:microsoft.com/office/officeart/2005/8/layout/hierarchy1"/>
    <dgm:cxn modelId="{993E322A-F428-F54D-A337-BC883949AA69}" type="presParOf" srcId="{F8D8174D-756A-0F4C-A5F8-16F81B784D94}" destId="{D4F6B063-BFB7-C641-8010-8129CDB46CE9}" srcOrd="1" destOrd="0" presId="urn:microsoft.com/office/officeart/2005/8/layout/hierarchy1"/>
    <dgm:cxn modelId="{D6305538-E8E0-E64A-9670-83A553893423}" type="presParOf" srcId="{D05E0A06-E9BC-8147-A59B-81AF147B6E32}" destId="{9B6FEEBF-D5E8-7347-BE5C-ADBB9B407342}" srcOrd="2" destOrd="0" presId="urn:microsoft.com/office/officeart/2005/8/layout/hierarchy1"/>
    <dgm:cxn modelId="{07DEF003-E053-9D40-86BB-9E89EE044203}" type="presParOf" srcId="{D05E0A06-E9BC-8147-A59B-81AF147B6E32}" destId="{C79E6F5D-57BE-2046-8D59-0C974BF10CC2}" srcOrd="3" destOrd="0" presId="urn:microsoft.com/office/officeart/2005/8/layout/hierarchy1"/>
    <dgm:cxn modelId="{07EC4C1A-C2A6-CF4F-BBFE-6026F4071019}" type="presParOf" srcId="{C79E6F5D-57BE-2046-8D59-0C974BF10CC2}" destId="{01426F75-5CE3-1A42-9427-D3B8A8DCBCDA}" srcOrd="0" destOrd="0" presId="urn:microsoft.com/office/officeart/2005/8/layout/hierarchy1"/>
    <dgm:cxn modelId="{ED5EBA39-BF90-9242-989E-6A7CE9AE2828}" type="presParOf" srcId="{01426F75-5CE3-1A42-9427-D3B8A8DCBCDA}" destId="{B9781DEE-DCC1-EE4D-BDC4-F18644CA3F98}" srcOrd="0" destOrd="0" presId="urn:microsoft.com/office/officeart/2005/8/layout/hierarchy1"/>
    <dgm:cxn modelId="{801407FD-7102-AC4E-B4B9-7BE8FC1C65F6}" type="presParOf" srcId="{01426F75-5CE3-1A42-9427-D3B8A8DCBCDA}" destId="{E583A851-E4B5-C040-8B43-A9D0906A2AD2}" srcOrd="1" destOrd="0" presId="urn:microsoft.com/office/officeart/2005/8/layout/hierarchy1"/>
    <dgm:cxn modelId="{0A73876C-8A7C-1746-8EDD-BC607CE29876}" type="presParOf" srcId="{C79E6F5D-57BE-2046-8D59-0C974BF10CC2}" destId="{FF8563D5-B448-2A4E-AF14-0C995E907D37}" srcOrd="1" destOrd="0" presId="urn:microsoft.com/office/officeart/2005/8/layout/hierarchy1"/>
    <dgm:cxn modelId="{89DB7FE1-357D-B94A-B289-601096400178}" type="presParOf" srcId="{FF8563D5-B448-2A4E-AF14-0C995E907D37}" destId="{0BB76548-82E7-3842-813F-231422D25269}" srcOrd="0" destOrd="0" presId="urn:microsoft.com/office/officeart/2005/8/layout/hierarchy1"/>
    <dgm:cxn modelId="{8898BAD2-C4C6-DA4C-8788-72E5F670AFB0}" type="presParOf" srcId="{FF8563D5-B448-2A4E-AF14-0C995E907D37}" destId="{109EC49D-B3A0-9A42-A534-1E64C63744C6}" srcOrd="1" destOrd="0" presId="urn:microsoft.com/office/officeart/2005/8/layout/hierarchy1"/>
    <dgm:cxn modelId="{64EA1BCF-0245-5D46-9293-E6AF16BE7874}" type="presParOf" srcId="{109EC49D-B3A0-9A42-A534-1E64C63744C6}" destId="{0BBBE568-B904-584C-8212-77A00605C2E0}" srcOrd="0" destOrd="0" presId="urn:microsoft.com/office/officeart/2005/8/layout/hierarchy1"/>
    <dgm:cxn modelId="{9A3B2524-71F3-714E-898B-313C98B888AD}" type="presParOf" srcId="{0BBBE568-B904-584C-8212-77A00605C2E0}" destId="{37D509CF-1E5A-EB43-970C-C9E1DBD51DD2}" srcOrd="0" destOrd="0" presId="urn:microsoft.com/office/officeart/2005/8/layout/hierarchy1"/>
    <dgm:cxn modelId="{5892A3F3-7A73-9C40-AE4B-A773BEF1C0F8}" type="presParOf" srcId="{0BBBE568-B904-584C-8212-77A00605C2E0}" destId="{1433BBE6-90BA-E74F-97ED-8EF723447E16}" srcOrd="1" destOrd="0" presId="urn:microsoft.com/office/officeart/2005/8/layout/hierarchy1"/>
    <dgm:cxn modelId="{86041C95-32AE-4448-A0D6-AC64E497F6E5}" type="presParOf" srcId="{109EC49D-B3A0-9A42-A534-1E64C63744C6}" destId="{386A8466-CCF3-AB40-B668-BD4A73431452}" srcOrd="1" destOrd="0" presId="urn:microsoft.com/office/officeart/2005/8/layout/hierarchy1"/>
    <dgm:cxn modelId="{E90BD6BD-67D1-094E-B1DC-D95766C91575}" type="presParOf" srcId="{C9B98F0A-9ED7-9640-8FCA-5989F128BFFC}" destId="{A52DA28F-3E86-4B4D-A450-59E0CD84D504}" srcOrd="2" destOrd="0" presId="urn:microsoft.com/office/officeart/2005/8/layout/hierarchy1"/>
    <dgm:cxn modelId="{6ACC6383-9A0E-9E4F-9B9D-1853A876D831}" type="presParOf" srcId="{C9B98F0A-9ED7-9640-8FCA-5989F128BFFC}" destId="{91F4ECC4-D933-DC42-9225-335C789D4A68}" srcOrd="3" destOrd="0" presId="urn:microsoft.com/office/officeart/2005/8/layout/hierarchy1"/>
    <dgm:cxn modelId="{6AE5CC7A-EEEE-184E-BFD6-1AEF64BD3BD9}" type="presParOf" srcId="{91F4ECC4-D933-DC42-9225-335C789D4A68}" destId="{91025943-76EB-CA40-9C1C-56F9099FC26F}" srcOrd="0" destOrd="0" presId="urn:microsoft.com/office/officeart/2005/8/layout/hierarchy1"/>
    <dgm:cxn modelId="{5D4BEB42-6636-A440-91C9-9AF63EE76C45}" type="presParOf" srcId="{91025943-76EB-CA40-9C1C-56F9099FC26F}" destId="{FE796CB0-705E-E640-999C-B25FA9147D7E}" srcOrd="0" destOrd="0" presId="urn:microsoft.com/office/officeart/2005/8/layout/hierarchy1"/>
    <dgm:cxn modelId="{60073005-7A13-9D47-931B-806A0E23161A}" type="presParOf" srcId="{91025943-76EB-CA40-9C1C-56F9099FC26F}" destId="{2C32BC5C-60EA-3548-96B1-F43AA139C807}" srcOrd="1" destOrd="0" presId="urn:microsoft.com/office/officeart/2005/8/layout/hierarchy1"/>
    <dgm:cxn modelId="{89FC070E-491C-B241-80E4-D22D5566B282}" type="presParOf" srcId="{91F4ECC4-D933-DC42-9225-335C789D4A68}" destId="{01D26BCC-FC69-7B4B-802F-428B0F018F5E}" srcOrd="1" destOrd="0" presId="urn:microsoft.com/office/officeart/2005/8/layout/hierarchy1"/>
    <dgm:cxn modelId="{59CA960C-3B76-254B-BF9E-9F2F418275EE}" type="presParOf" srcId="{01D26BCC-FC69-7B4B-802F-428B0F018F5E}" destId="{21CF49AA-113E-8A44-99E4-65FB923F2AF8}" srcOrd="0" destOrd="0" presId="urn:microsoft.com/office/officeart/2005/8/layout/hierarchy1"/>
    <dgm:cxn modelId="{E61E870D-5093-0B44-95BD-8690B2212954}" type="presParOf" srcId="{01D26BCC-FC69-7B4B-802F-428B0F018F5E}" destId="{9A76028B-1BE9-0048-8015-4C6E80E8E719}" srcOrd="1" destOrd="0" presId="urn:microsoft.com/office/officeart/2005/8/layout/hierarchy1"/>
    <dgm:cxn modelId="{01A3530C-29C0-8E43-BD8E-54EBEC85B3E4}" type="presParOf" srcId="{9A76028B-1BE9-0048-8015-4C6E80E8E719}" destId="{39AA4D90-D6EA-064A-8711-40D455349A4F}" srcOrd="0" destOrd="0" presId="urn:microsoft.com/office/officeart/2005/8/layout/hierarchy1"/>
    <dgm:cxn modelId="{CC50C398-6819-E649-9CA3-36474A5B2A17}" type="presParOf" srcId="{39AA4D90-D6EA-064A-8711-40D455349A4F}" destId="{B9CDE8FA-FBA8-4940-8C65-EC1F9BC4239D}" srcOrd="0" destOrd="0" presId="urn:microsoft.com/office/officeart/2005/8/layout/hierarchy1"/>
    <dgm:cxn modelId="{0A628079-1393-0342-B372-84CC5D847A71}" type="presParOf" srcId="{39AA4D90-D6EA-064A-8711-40D455349A4F}" destId="{E13230B2-D577-DF49-A8E6-157A0760F466}" srcOrd="1" destOrd="0" presId="urn:microsoft.com/office/officeart/2005/8/layout/hierarchy1"/>
    <dgm:cxn modelId="{ECEC828E-26B8-D242-988C-A69F23CDF031}" type="presParOf" srcId="{9A76028B-1BE9-0048-8015-4C6E80E8E719}" destId="{88254D06-DB8A-1B4A-AA05-7E45BD4FC70C}" srcOrd="1" destOrd="0" presId="urn:microsoft.com/office/officeart/2005/8/layout/hierarchy1"/>
    <dgm:cxn modelId="{B4091420-26F1-D847-9E72-6A4DB9A45A3D}" type="presParOf" srcId="{88254D06-DB8A-1B4A-AA05-7E45BD4FC70C}" destId="{2276979C-9126-B247-96DF-29CEA4284BDC}" srcOrd="0" destOrd="0" presId="urn:microsoft.com/office/officeart/2005/8/layout/hierarchy1"/>
    <dgm:cxn modelId="{B45BA7BD-3412-5345-8464-561E65132770}" type="presParOf" srcId="{88254D06-DB8A-1B4A-AA05-7E45BD4FC70C}" destId="{DD0590F4-111A-1245-96C3-3054930E52B2}" srcOrd="1" destOrd="0" presId="urn:microsoft.com/office/officeart/2005/8/layout/hierarchy1"/>
    <dgm:cxn modelId="{B906F080-5434-914E-B5B3-621633612B2D}" type="presParOf" srcId="{DD0590F4-111A-1245-96C3-3054930E52B2}" destId="{3613EC21-9AC0-FA4D-8610-D531B41DCB75}" srcOrd="0" destOrd="0" presId="urn:microsoft.com/office/officeart/2005/8/layout/hierarchy1"/>
    <dgm:cxn modelId="{23A7C748-C523-CA44-9BC6-2C76699BA9E2}" type="presParOf" srcId="{3613EC21-9AC0-FA4D-8610-D531B41DCB75}" destId="{003B7D73-F0EC-8F46-8F89-B3FA5B8B22E7}" srcOrd="0" destOrd="0" presId="urn:microsoft.com/office/officeart/2005/8/layout/hierarchy1"/>
    <dgm:cxn modelId="{5E30E564-75E2-2948-9E90-4B2B763D6CC1}" type="presParOf" srcId="{3613EC21-9AC0-FA4D-8610-D531B41DCB75}" destId="{855A11DD-83D0-9647-95CC-78DB5DF89E03}" srcOrd="1" destOrd="0" presId="urn:microsoft.com/office/officeart/2005/8/layout/hierarchy1"/>
    <dgm:cxn modelId="{FF3C7082-77FE-B24F-B573-8D7F1AE22D0D}" type="presParOf" srcId="{DD0590F4-111A-1245-96C3-3054930E52B2}" destId="{04C911BE-0081-A64D-A5F3-8D161BD1CD92}" srcOrd="1" destOrd="0" presId="urn:microsoft.com/office/officeart/2005/8/layout/hierarchy1"/>
    <dgm:cxn modelId="{081F7D29-D2F1-D84C-896E-692E33DB16FA}" type="presParOf" srcId="{01D26BCC-FC69-7B4B-802F-428B0F018F5E}" destId="{ECA22CEB-D996-4940-8468-46DE0A38F83D}" srcOrd="2" destOrd="0" presId="urn:microsoft.com/office/officeart/2005/8/layout/hierarchy1"/>
    <dgm:cxn modelId="{FDB1077D-B051-4C49-BF39-89862C0077C6}" type="presParOf" srcId="{01D26BCC-FC69-7B4B-802F-428B0F018F5E}" destId="{D4803A7F-B87D-3748-85A0-E18CF7A68B32}" srcOrd="3" destOrd="0" presId="urn:microsoft.com/office/officeart/2005/8/layout/hierarchy1"/>
    <dgm:cxn modelId="{01103D70-B815-BC4B-9E59-B2A6EBCE0A45}" type="presParOf" srcId="{D4803A7F-B87D-3748-85A0-E18CF7A68B32}" destId="{AE9D360D-1CB8-8148-8ABC-79D41144E000}" srcOrd="0" destOrd="0" presId="urn:microsoft.com/office/officeart/2005/8/layout/hierarchy1"/>
    <dgm:cxn modelId="{9AFB56F6-F764-9046-9D49-A87843DA3F55}" type="presParOf" srcId="{AE9D360D-1CB8-8148-8ABC-79D41144E000}" destId="{1A82FEE5-D8F7-7D48-BC01-2974B86D3830}" srcOrd="0" destOrd="0" presId="urn:microsoft.com/office/officeart/2005/8/layout/hierarchy1"/>
    <dgm:cxn modelId="{8A46BA35-F84D-E24E-9ED1-AAE28C56CA62}" type="presParOf" srcId="{AE9D360D-1CB8-8148-8ABC-79D41144E000}" destId="{B84C1245-44E3-9444-A007-6E610EAA57FA}" srcOrd="1" destOrd="0" presId="urn:microsoft.com/office/officeart/2005/8/layout/hierarchy1"/>
    <dgm:cxn modelId="{96A7B848-E457-F549-AA6A-6B33030D3C37}" type="presParOf" srcId="{D4803A7F-B87D-3748-85A0-E18CF7A68B32}" destId="{127A267F-5203-C54C-BFF9-A0A1BC947FF0}" srcOrd="1" destOrd="0" presId="urn:microsoft.com/office/officeart/2005/8/layout/hierarchy1"/>
    <dgm:cxn modelId="{902CCD83-538E-A248-804C-2B06EA221267}" type="presParOf" srcId="{127A267F-5203-C54C-BFF9-A0A1BC947FF0}" destId="{4AB90619-1348-AD4C-B079-7CCE189487FD}" srcOrd="0" destOrd="0" presId="urn:microsoft.com/office/officeart/2005/8/layout/hierarchy1"/>
    <dgm:cxn modelId="{8BC42B18-7D26-1F4C-BE35-5D6F6D1220B3}" type="presParOf" srcId="{127A267F-5203-C54C-BFF9-A0A1BC947FF0}" destId="{743EE5B7-A64B-2B43-B842-F50445D500DE}" srcOrd="1" destOrd="0" presId="urn:microsoft.com/office/officeart/2005/8/layout/hierarchy1"/>
    <dgm:cxn modelId="{9BC82117-6156-F44E-88C6-18A594CAEADE}" type="presParOf" srcId="{743EE5B7-A64B-2B43-B842-F50445D500DE}" destId="{AF3E4684-E5A1-EA48-90F4-3ADCD1234019}" srcOrd="0" destOrd="0" presId="urn:microsoft.com/office/officeart/2005/8/layout/hierarchy1"/>
    <dgm:cxn modelId="{F6D99BC4-9D98-5C4F-B4DF-BEA2279A1421}" type="presParOf" srcId="{AF3E4684-E5A1-EA48-90F4-3ADCD1234019}" destId="{98756FCF-7E41-3C4D-B051-96CA86D5E4C8}" srcOrd="0" destOrd="0" presId="urn:microsoft.com/office/officeart/2005/8/layout/hierarchy1"/>
    <dgm:cxn modelId="{A225FB91-BD4B-E84D-B709-FF4FB2D4F859}" type="presParOf" srcId="{AF3E4684-E5A1-EA48-90F4-3ADCD1234019}" destId="{54A46D9B-D317-A14E-A0E6-59910700507A}" srcOrd="1" destOrd="0" presId="urn:microsoft.com/office/officeart/2005/8/layout/hierarchy1"/>
    <dgm:cxn modelId="{60487291-B0A9-BE40-B6F1-DB43073A7C8F}" type="presParOf" srcId="{743EE5B7-A64B-2B43-B842-F50445D500DE}" destId="{794111E0-43B7-E64F-A279-603F3BC25DB2}" srcOrd="1" destOrd="0" presId="urn:microsoft.com/office/officeart/2005/8/layout/hierarchy1"/>
    <dgm:cxn modelId="{801799B3-7EE9-F84E-A72C-32BAAC1FB0B8}" type="presParOf" srcId="{01D26BCC-FC69-7B4B-802F-428B0F018F5E}" destId="{A92A4C0B-E224-F64E-9C2A-30F1FFD9B085}" srcOrd="4" destOrd="0" presId="urn:microsoft.com/office/officeart/2005/8/layout/hierarchy1"/>
    <dgm:cxn modelId="{D221BEED-1E4F-E64E-AC66-1327830B96AF}" type="presParOf" srcId="{01D26BCC-FC69-7B4B-802F-428B0F018F5E}" destId="{BAF00596-8242-5E41-BDD0-35DDD1F655DE}" srcOrd="5" destOrd="0" presId="urn:microsoft.com/office/officeart/2005/8/layout/hierarchy1"/>
    <dgm:cxn modelId="{F0F74474-A245-7849-AD04-25FB010AE901}" type="presParOf" srcId="{BAF00596-8242-5E41-BDD0-35DDD1F655DE}" destId="{FB09C81E-19D1-B74C-A908-B76B1C18D45A}" srcOrd="0" destOrd="0" presId="urn:microsoft.com/office/officeart/2005/8/layout/hierarchy1"/>
    <dgm:cxn modelId="{A4A96F1F-2B84-2042-88A3-997D93169432}" type="presParOf" srcId="{FB09C81E-19D1-B74C-A908-B76B1C18D45A}" destId="{6510523C-EA13-8141-B1E0-039FF2D18C9C}" srcOrd="0" destOrd="0" presId="urn:microsoft.com/office/officeart/2005/8/layout/hierarchy1"/>
    <dgm:cxn modelId="{D5217E4C-CD16-A543-94E8-1ECE5E179774}" type="presParOf" srcId="{FB09C81E-19D1-B74C-A908-B76B1C18D45A}" destId="{12BB2743-A559-8547-BDB9-62B3EB5AFD0D}" srcOrd="1" destOrd="0" presId="urn:microsoft.com/office/officeart/2005/8/layout/hierarchy1"/>
    <dgm:cxn modelId="{D9C88AE7-821B-D844-B870-4C3BB9E52DBA}" type="presParOf" srcId="{BAF00596-8242-5E41-BDD0-35DDD1F655DE}" destId="{E781FC57-66A0-3744-B8C4-D6CC09EA93F6}" srcOrd="1" destOrd="0" presId="urn:microsoft.com/office/officeart/2005/8/layout/hierarchy1"/>
    <dgm:cxn modelId="{141B5AB5-13BE-4F43-B8FD-987970D3C4BC}" type="presParOf" srcId="{E781FC57-66A0-3744-B8C4-D6CC09EA93F6}" destId="{8CE91475-8B60-3048-B37E-91E016A89587}" srcOrd="0" destOrd="0" presId="urn:microsoft.com/office/officeart/2005/8/layout/hierarchy1"/>
    <dgm:cxn modelId="{E5AF50E9-C525-5A4C-AB2A-5F9FEBF2C859}" type="presParOf" srcId="{E781FC57-66A0-3744-B8C4-D6CC09EA93F6}" destId="{CD31FBA7-0B1C-574E-9BCC-04203467A86E}" srcOrd="1" destOrd="0" presId="urn:microsoft.com/office/officeart/2005/8/layout/hierarchy1"/>
    <dgm:cxn modelId="{5680C088-6EF6-CA4B-B9C9-BCA277AD2D5D}" type="presParOf" srcId="{CD31FBA7-0B1C-574E-9BCC-04203467A86E}" destId="{37EFCA1D-0A20-8941-9DF9-0BA4F2F5294E}" srcOrd="0" destOrd="0" presId="urn:microsoft.com/office/officeart/2005/8/layout/hierarchy1"/>
    <dgm:cxn modelId="{8115B414-F648-9549-9581-5AE47A5F71EF}" type="presParOf" srcId="{37EFCA1D-0A20-8941-9DF9-0BA4F2F5294E}" destId="{03A2E47D-D96E-D44B-816F-DE9185374152}" srcOrd="0" destOrd="0" presId="urn:microsoft.com/office/officeart/2005/8/layout/hierarchy1"/>
    <dgm:cxn modelId="{2DB55337-0251-1D41-9A7F-367672EC1CD2}" type="presParOf" srcId="{37EFCA1D-0A20-8941-9DF9-0BA4F2F5294E}" destId="{9E29307A-E11E-4749-B7D2-5435E93F9A83}" srcOrd="1" destOrd="0" presId="urn:microsoft.com/office/officeart/2005/8/layout/hierarchy1"/>
    <dgm:cxn modelId="{AA3210D2-62D5-1A45-ABF1-471F0EE63377}" type="presParOf" srcId="{CD31FBA7-0B1C-574E-9BCC-04203467A86E}" destId="{DF2A03B4-3F58-6443-82B6-A7FC1184451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F311B4-E5C9-4B56-B913-71A8452C45A5}" type="doc">
      <dgm:prSet loTypeId="urn:microsoft.com/office/officeart/2005/8/layout/hProcess6" loCatId="process" qsTypeId="urn:microsoft.com/office/officeart/2005/8/quickstyle/simple2" qsCatId="simple" csTypeId="urn:microsoft.com/office/officeart/2005/8/colors/accent1_2" csCatId="accent1" phldr="1"/>
      <dgm:spPr/>
      <dgm:t>
        <a:bodyPr/>
        <a:lstStyle/>
        <a:p>
          <a:endParaRPr lang="en-US"/>
        </a:p>
      </dgm:t>
    </dgm:pt>
    <dgm:pt modelId="{B0308002-2FB3-4D80-8252-C76411440BFD}">
      <dgm:prSet custT="1"/>
      <dgm:spPr/>
      <dgm:t>
        <a:bodyPr/>
        <a:lstStyle/>
        <a:p>
          <a:r>
            <a:rPr lang="en-US" sz="1900" b="1" dirty="0">
              <a:solidFill>
                <a:srgbClr val="FF0000"/>
              </a:solidFill>
            </a:rPr>
            <a:t>Summer</a:t>
          </a:r>
          <a:r>
            <a:rPr lang="en-US" sz="2000" dirty="0">
              <a:solidFill>
                <a:schemeClr val="tx1"/>
              </a:solidFill>
            </a:rPr>
            <a:t> 2026</a:t>
          </a:r>
        </a:p>
      </dgm:t>
    </dgm:pt>
    <dgm:pt modelId="{B4B768A6-5712-44C9-86C2-961E6473616F}" type="parTrans" cxnId="{1944FF41-7589-4295-9166-7E3FD942F65B}">
      <dgm:prSet/>
      <dgm:spPr/>
      <dgm:t>
        <a:bodyPr/>
        <a:lstStyle/>
        <a:p>
          <a:endParaRPr lang="en-US"/>
        </a:p>
      </dgm:t>
    </dgm:pt>
    <dgm:pt modelId="{E2E3BEB3-D4A1-4448-8EE6-44A31162962C}" type="sibTrans" cxnId="{1944FF41-7589-4295-9166-7E3FD942F65B}">
      <dgm:prSet/>
      <dgm:spPr/>
      <dgm:t>
        <a:bodyPr/>
        <a:lstStyle/>
        <a:p>
          <a:endParaRPr lang="en-US"/>
        </a:p>
      </dgm:t>
    </dgm:pt>
    <dgm:pt modelId="{868D332F-CBF4-4849-BFF2-ABBAF04467EA}">
      <dgm:prSet custT="1"/>
      <dgm:spPr/>
      <dgm:t>
        <a:bodyPr/>
        <a:lstStyle/>
        <a:p>
          <a:r>
            <a:rPr lang="en-US" sz="2000" b="1" dirty="0">
              <a:solidFill>
                <a:srgbClr val="FF0000"/>
              </a:solidFill>
            </a:rPr>
            <a:t>Spring</a:t>
          </a:r>
        </a:p>
        <a:p>
          <a:r>
            <a:rPr lang="en-US" sz="2000" dirty="0">
              <a:solidFill>
                <a:schemeClr val="tx1"/>
              </a:solidFill>
            </a:rPr>
            <a:t>22/5/26</a:t>
          </a:r>
        </a:p>
      </dgm:t>
    </dgm:pt>
    <dgm:pt modelId="{ACF8DF5B-E16E-4ED1-8534-2C078F4D31BC}" type="sibTrans" cxnId="{AAE29F6B-BF9B-47C8-BA4D-02D5FF49C34B}">
      <dgm:prSet/>
      <dgm:spPr/>
      <dgm:t>
        <a:bodyPr/>
        <a:lstStyle/>
        <a:p>
          <a:endParaRPr lang="en-US"/>
        </a:p>
      </dgm:t>
    </dgm:pt>
    <dgm:pt modelId="{29641C0D-93B7-41D1-9F9E-E2EF8EC46763}" type="parTrans" cxnId="{AAE29F6B-BF9B-47C8-BA4D-02D5FF49C34B}">
      <dgm:prSet/>
      <dgm:spPr/>
      <dgm:t>
        <a:bodyPr/>
        <a:lstStyle/>
        <a:p>
          <a:endParaRPr lang="en-US"/>
        </a:p>
      </dgm:t>
    </dgm:pt>
    <dgm:pt modelId="{04F2A4A4-9030-4D1C-8EE8-3CCFEB240984}">
      <dgm:prSet custT="1"/>
      <dgm:spPr/>
      <dgm:t>
        <a:bodyPr/>
        <a:lstStyle/>
        <a:p>
          <a:r>
            <a:rPr lang="en-GB" sz="1800" b="1" dirty="0">
              <a:solidFill>
                <a:srgbClr val="FF0000"/>
              </a:solidFill>
            </a:rPr>
            <a:t>Autumn</a:t>
          </a:r>
          <a:r>
            <a:rPr lang="en-GB" sz="1800" dirty="0">
              <a:solidFill>
                <a:schemeClr val="tx1"/>
              </a:solidFill>
            </a:rPr>
            <a:t> </a:t>
          </a:r>
          <a:r>
            <a:rPr lang="en-GB" sz="2000" dirty="0">
              <a:solidFill>
                <a:schemeClr val="tx1"/>
              </a:solidFill>
            </a:rPr>
            <a:t>2026</a:t>
          </a:r>
        </a:p>
      </dgm:t>
    </dgm:pt>
    <dgm:pt modelId="{E660987E-AD7E-45AB-A5A4-D237AADBCF90}" type="parTrans" cxnId="{03EE609B-9A03-48AE-9FFA-BDE3FD09D50F}">
      <dgm:prSet/>
      <dgm:spPr/>
      <dgm:t>
        <a:bodyPr/>
        <a:lstStyle/>
        <a:p>
          <a:endParaRPr lang="en-GB"/>
        </a:p>
      </dgm:t>
    </dgm:pt>
    <dgm:pt modelId="{C7B71C0E-7FEA-4B0E-9544-851276A19CD2}" type="sibTrans" cxnId="{03EE609B-9A03-48AE-9FFA-BDE3FD09D50F}">
      <dgm:prSet/>
      <dgm:spPr/>
      <dgm:t>
        <a:bodyPr/>
        <a:lstStyle/>
        <a:p>
          <a:endParaRPr lang="en-GB"/>
        </a:p>
      </dgm:t>
    </dgm:pt>
    <dgm:pt modelId="{906E0641-7096-48F2-8AD9-AE070E96DD79}">
      <dgm:prSet phldrT="[Text]" custT="1"/>
      <dgm:spPr/>
      <dgm:t>
        <a:bodyPr/>
        <a:lstStyle/>
        <a:p>
          <a:r>
            <a:rPr lang="en-GB" sz="1900" b="1" dirty="0">
              <a:solidFill>
                <a:srgbClr val="FF0000"/>
              </a:solidFill>
            </a:rPr>
            <a:t>Winter</a:t>
          </a:r>
          <a:endParaRPr lang="en-GB" sz="1900" b="1" dirty="0">
            <a:solidFill>
              <a:schemeClr val="tx1"/>
            </a:solidFill>
          </a:endParaRPr>
        </a:p>
        <a:p>
          <a:r>
            <a:rPr lang="en-GB" sz="1800" dirty="0">
              <a:solidFill>
                <a:schemeClr val="tx1"/>
              </a:solidFill>
            </a:rPr>
            <a:t>Jan/Feb</a:t>
          </a:r>
          <a:r>
            <a:rPr lang="en-GB" sz="1600" dirty="0">
              <a:solidFill>
                <a:schemeClr val="tx1"/>
              </a:solidFill>
            </a:rPr>
            <a:t> </a:t>
          </a:r>
          <a:r>
            <a:rPr lang="en-GB" sz="1800" dirty="0">
              <a:solidFill>
                <a:schemeClr val="tx1"/>
              </a:solidFill>
            </a:rPr>
            <a:t>2027</a:t>
          </a:r>
        </a:p>
      </dgm:t>
    </dgm:pt>
    <dgm:pt modelId="{925FE8E4-4DA7-4E8A-8C02-54A67924A981}" type="parTrans" cxnId="{419AC5B7-2307-4845-A7F1-AE69C9FD2DBB}">
      <dgm:prSet/>
      <dgm:spPr/>
      <dgm:t>
        <a:bodyPr/>
        <a:lstStyle/>
        <a:p>
          <a:endParaRPr lang="en-GB"/>
        </a:p>
      </dgm:t>
    </dgm:pt>
    <dgm:pt modelId="{E2F1F3ED-CF54-4091-8870-9929C5B40385}" type="sibTrans" cxnId="{419AC5B7-2307-4845-A7F1-AE69C9FD2DBB}">
      <dgm:prSet/>
      <dgm:spPr/>
      <dgm:t>
        <a:bodyPr/>
        <a:lstStyle/>
        <a:p>
          <a:endParaRPr lang="en-GB"/>
        </a:p>
      </dgm:t>
    </dgm:pt>
    <dgm:pt modelId="{05BF2678-B09E-4CE2-A0F1-D8FC744ECB9D}" type="pres">
      <dgm:prSet presAssocID="{81F311B4-E5C9-4B56-B913-71A8452C45A5}" presName="theList" presStyleCnt="0">
        <dgm:presLayoutVars>
          <dgm:dir/>
          <dgm:animLvl val="lvl"/>
          <dgm:resizeHandles val="exact"/>
        </dgm:presLayoutVars>
      </dgm:prSet>
      <dgm:spPr/>
    </dgm:pt>
    <dgm:pt modelId="{3E5DCF6C-86B4-4D09-9C3A-E3A4CA8D2CE8}" type="pres">
      <dgm:prSet presAssocID="{868D332F-CBF4-4849-BFF2-ABBAF04467EA}" presName="compNode" presStyleCnt="0"/>
      <dgm:spPr/>
    </dgm:pt>
    <dgm:pt modelId="{6186F5F1-D0AF-484F-BCC9-17C05CF64DD4}" type="pres">
      <dgm:prSet presAssocID="{868D332F-CBF4-4849-BFF2-ABBAF04467EA}" presName="noGeometry" presStyleCnt="0"/>
      <dgm:spPr/>
    </dgm:pt>
    <dgm:pt modelId="{9C3A4718-F456-41BD-97AF-DFBE810FABFD}" type="pres">
      <dgm:prSet presAssocID="{868D332F-CBF4-4849-BFF2-ABBAF04467EA}" presName="childTextVisible" presStyleLbl="bgAccFollowNode1" presStyleIdx="0" presStyleCnt="4">
        <dgm:presLayoutVars>
          <dgm:bulletEnabled val="1"/>
        </dgm:presLayoutVars>
      </dgm:prSet>
      <dgm:spPr/>
    </dgm:pt>
    <dgm:pt modelId="{DBB896A7-C8C0-4E31-95A5-ADE5793116D4}" type="pres">
      <dgm:prSet presAssocID="{868D332F-CBF4-4849-BFF2-ABBAF04467EA}" presName="childTextHidden" presStyleLbl="bgAccFollowNode1" presStyleIdx="0" presStyleCnt="4"/>
      <dgm:spPr/>
    </dgm:pt>
    <dgm:pt modelId="{315A77E6-F6FF-42E9-8890-65A5B1EE6D4D}" type="pres">
      <dgm:prSet presAssocID="{868D332F-CBF4-4849-BFF2-ABBAF04467EA}" presName="parentText" presStyleLbl="node1" presStyleIdx="0" presStyleCnt="4" custScaleX="173309" custScaleY="160118">
        <dgm:presLayoutVars>
          <dgm:chMax val="1"/>
          <dgm:bulletEnabled val="1"/>
        </dgm:presLayoutVars>
      </dgm:prSet>
      <dgm:spPr/>
    </dgm:pt>
    <dgm:pt modelId="{3D15D691-1F84-47B3-BB9A-DCAF50F40C1E}" type="pres">
      <dgm:prSet presAssocID="{868D332F-CBF4-4849-BFF2-ABBAF04467EA}" presName="aSpace" presStyleCnt="0"/>
      <dgm:spPr/>
    </dgm:pt>
    <dgm:pt modelId="{D4E0D0C4-7101-486D-907D-43EA3A12F3C2}" type="pres">
      <dgm:prSet presAssocID="{B0308002-2FB3-4D80-8252-C76411440BFD}" presName="compNode" presStyleCnt="0"/>
      <dgm:spPr/>
    </dgm:pt>
    <dgm:pt modelId="{2DEBDD03-BE6E-4848-B5D8-7C17FA43E701}" type="pres">
      <dgm:prSet presAssocID="{B0308002-2FB3-4D80-8252-C76411440BFD}" presName="noGeometry" presStyleCnt="0"/>
      <dgm:spPr/>
    </dgm:pt>
    <dgm:pt modelId="{2ED73245-51F2-46AF-9479-0B221047A95E}" type="pres">
      <dgm:prSet presAssocID="{B0308002-2FB3-4D80-8252-C76411440BFD}" presName="childTextVisible" presStyleLbl="bgAccFollowNode1" presStyleIdx="1" presStyleCnt="4">
        <dgm:presLayoutVars>
          <dgm:bulletEnabled val="1"/>
        </dgm:presLayoutVars>
      </dgm:prSet>
      <dgm:spPr/>
    </dgm:pt>
    <dgm:pt modelId="{B85D05F5-34DD-4B8E-AEEA-552178AFA6EB}" type="pres">
      <dgm:prSet presAssocID="{B0308002-2FB3-4D80-8252-C76411440BFD}" presName="childTextHidden" presStyleLbl="bgAccFollowNode1" presStyleIdx="1" presStyleCnt="4"/>
      <dgm:spPr/>
    </dgm:pt>
    <dgm:pt modelId="{7F696F1F-39FC-4285-97B2-B8AB764BFA5D}" type="pres">
      <dgm:prSet presAssocID="{B0308002-2FB3-4D80-8252-C76411440BFD}" presName="parentText" presStyleLbl="node1" presStyleIdx="1" presStyleCnt="4" custScaleX="173161" custScaleY="158928">
        <dgm:presLayoutVars>
          <dgm:chMax val="1"/>
          <dgm:bulletEnabled val="1"/>
        </dgm:presLayoutVars>
      </dgm:prSet>
      <dgm:spPr/>
    </dgm:pt>
    <dgm:pt modelId="{01C9AFB3-4D0C-49A7-9F88-48C4586F009D}" type="pres">
      <dgm:prSet presAssocID="{B0308002-2FB3-4D80-8252-C76411440BFD}" presName="aSpace" presStyleCnt="0"/>
      <dgm:spPr/>
    </dgm:pt>
    <dgm:pt modelId="{973971C7-3CE3-445C-B987-02F6B012DCF0}" type="pres">
      <dgm:prSet presAssocID="{04F2A4A4-9030-4D1C-8EE8-3CCFEB240984}" presName="compNode" presStyleCnt="0"/>
      <dgm:spPr/>
    </dgm:pt>
    <dgm:pt modelId="{0764B19C-4C95-4114-A621-F6B79A02C8AF}" type="pres">
      <dgm:prSet presAssocID="{04F2A4A4-9030-4D1C-8EE8-3CCFEB240984}" presName="noGeometry" presStyleCnt="0"/>
      <dgm:spPr/>
    </dgm:pt>
    <dgm:pt modelId="{CD0CC67A-20B9-4B08-87DA-CD38B6C2882F}" type="pres">
      <dgm:prSet presAssocID="{04F2A4A4-9030-4D1C-8EE8-3CCFEB240984}" presName="childTextVisible" presStyleLbl="bgAccFollowNode1" presStyleIdx="2" presStyleCnt="4">
        <dgm:presLayoutVars>
          <dgm:bulletEnabled val="1"/>
        </dgm:presLayoutVars>
      </dgm:prSet>
      <dgm:spPr/>
    </dgm:pt>
    <dgm:pt modelId="{6C6269E3-A5F2-4F93-9D73-D0DB4DD89A46}" type="pres">
      <dgm:prSet presAssocID="{04F2A4A4-9030-4D1C-8EE8-3CCFEB240984}" presName="childTextHidden" presStyleLbl="bgAccFollowNode1" presStyleIdx="2" presStyleCnt="4"/>
      <dgm:spPr/>
    </dgm:pt>
    <dgm:pt modelId="{7994B1E8-B8EE-440F-BE00-8900E90C2B33}" type="pres">
      <dgm:prSet presAssocID="{04F2A4A4-9030-4D1C-8EE8-3CCFEB240984}" presName="parentText" presStyleLbl="node1" presStyleIdx="2" presStyleCnt="4" custScaleX="160468" custScaleY="154609" custLinFactNeighborX="1113" custLinFactNeighborY="2227">
        <dgm:presLayoutVars>
          <dgm:chMax val="1"/>
          <dgm:bulletEnabled val="1"/>
        </dgm:presLayoutVars>
      </dgm:prSet>
      <dgm:spPr/>
    </dgm:pt>
    <dgm:pt modelId="{9266B38E-2DCF-4663-8A47-7EA9604290B9}" type="pres">
      <dgm:prSet presAssocID="{04F2A4A4-9030-4D1C-8EE8-3CCFEB240984}" presName="aSpace" presStyleCnt="0"/>
      <dgm:spPr/>
    </dgm:pt>
    <dgm:pt modelId="{B4D66B34-8D36-4638-BF93-931A480DFBFE}" type="pres">
      <dgm:prSet presAssocID="{906E0641-7096-48F2-8AD9-AE070E96DD79}" presName="compNode" presStyleCnt="0"/>
      <dgm:spPr/>
    </dgm:pt>
    <dgm:pt modelId="{314524DD-58C1-409E-93C2-7B541F219A6F}" type="pres">
      <dgm:prSet presAssocID="{906E0641-7096-48F2-8AD9-AE070E96DD79}" presName="noGeometry" presStyleCnt="0"/>
      <dgm:spPr/>
    </dgm:pt>
    <dgm:pt modelId="{30F7731E-6A0C-4C9F-A3EA-564329423E37}" type="pres">
      <dgm:prSet presAssocID="{906E0641-7096-48F2-8AD9-AE070E96DD79}" presName="childTextVisible" presStyleLbl="bgAccFollowNode1" presStyleIdx="3" presStyleCnt="4">
        <dgm:presLayoutVars>
          <dgm:bulletEnabled val="1"/>
        </dgm:presLayoutVars>
      </dgm:prSet>
      <dgm:spPr/>
    </dgm:pt>
    <dgm:pt modelId="{EEC9708C-28E5-41C3-821A-C4E663D0A23B}" type="pres">
      <dgm:prSet presAssocID="{906E0641-7096-48F2-8AD9-AE070E96DD79}" presName="childTextHidden" presStyleLbl="bgAccFollowNode1" presStyleIdx="3" presStyleCnt="4"/>
      <dgm:spPr/>
    </dgm:pt>
    <dgm:pt modelId="{8E0CCE84-3F93-44C3-AEB5-217D122F4BF0}" type="pres">
      <dgm:prSet presAssocID="{906E0641-7096-48F2-8AD9-AE070E96DD79}" presName="parentText" presStyleLbl="node1" presStyleIdx="3" presStyleCnt="4" custScaleX="178326" custScaleY="163119">
        <dgm:presLayoutVars>
          <dgm:chMax val="1"/>
          <dgm:bulletEnabled val="1"/>
        </dgm:presLayoutVars>
      </dgm:prSet>
      <dgm:spPr/>
    </dgm:pt>
  </dgm:ptLst>
  <dgm:cxnLst>
    <dgm:cxn modelId="{8FA82206-A123-4620-BCDB-1ED6769D046A}" type="presOf" srcId="{81F311B4-E5C9-4B56-B913-71A8452C45A5}" destId="{05BF2678-B09E-4CE2-A0F1-D8FC744ECB9D}" srcOrd="0" destOrd="0" presId="urn:microsoft.com/office/officeart/2005/8/layout/hProcess6"/>
    <dgm:cxn modelId="{D5C3BF07-19E1-4F85-A683-74AF9AB091C6}" type="presOf" srcId="{906E0641-7096-48F2-8AD9-AE070E96DD79}" destId="{8E0CCE84-3F93-44C3-AEB5-217D122F4BF0}" srcOrd="0" destOrd="0" presId="urn:microsoft.com/office/officeart/2005/8/layout/hProcess6"/>
    <dgm:cxn modelId="{4F430222-EFE6-403F-B7E1-7ACE378A756B}" type="presOf" srcId="{04F2A4A4-9030-4D1C-8EE8-3CCFEB240984}" destId="{7994B1E8-B8EE-440F-BE00-8900E90C2B33}" srcOrd="0" destOrd="0" presId="urn:microsoft.com/office/officeart/2005/8/layout/hProcess6"/>
    <dgm:cxn modelId="{2131A261-959C-420A-991F-9C82D0ED49F0}" type="presOf" srcId="{868D332F-CBF4-4849-BFF2-ABBAF04467EA}" destId="{315A77E6-F6FF-42E9-8890-65A5B1EE6D4D}" srcOrd="0" destOrd="0" presId="urn:microsoft.com/office/officeart/2005/8/layout/hProcess6"/>
    <dgm:cxn modelId="{1944FF41-7589-4295-9166-7E3FD942F65B}" srcId="{81F311B4-E5C9-4B56-B913-71A8452C45A5}" destId="{B0308002-2FB3-4D80-8252-C76411440BFD}" srcOrd="1" destOrd="0" parTransId="{B4B768A6-5712-44C9-86C2-961E6473616F}" sibTransId="{E2E3BEB3-D4A1-4448-8EE6-44A31162962C}"/>
    <dgm:cxn modelId="{AAE29F6B-BF9B-47C8-BA4D-02D5FF49C34B}" srcId="{81F311B4-E5C9-4B56-B913-71A8452C45A5}" destId="{868D332F-CBF4-4849-BFF2-ABBAF04467EA}" srcOrd="0" destOrd="0" parTransId="{29641C0D-93B7-41D1-9F9E-E2EF8EC46763}" sibTransId="{ACF8DF5B-E16E-4ED1-8534-2C078F4D31BC}"/>
    <dgm:cxn modelId="{89C79C8D-A006-40C9-8696-E65E745D1F68}" type="presOf" srcId="{B0308002-2FB3-4D80-8252-C76411440BFD}" destId="{7F696F1F-39FC-4285-97B2-B8AB764BFA5D}" srcOrd="0" destOrd="0" presId="urn:microsoft.com/office/officeart/2005/8/layout/hProcess6"/>
    <dgm:cxn modelId="{03EE609B-9A03-48AE-9FFA-BDE3FD09D50F}" srcId="{81F311B4-E5C9-4B56-B913-71A8452C45A5}" destId="{04F2A4A4-9030-4D1C-8EE8-3CCFEB240984}" srcOrd="2" destOrd="0" parTransId="{E660987E-AD7E-45AB-A5A4-D237AADBCF90}" sibTransId="{C7B71C0E-7FEA-4B0E-9544-851276A19CD2}"/>
    <dgm:cxn modelId="{419AC5B7-2307-4845-A7F1-AE69C9FD2DBB}" srcId="{81F311B4-E5C9-4B56-B913-71A8452C45A5}" destId="{906E0641-7096-48F2-8AD9-AE070E96DD79}" srcOrd="3" destOrd="0" parTransId="{925FE8E4-4DA7-4E8A-8C02-54A67924A981}" sibTransId="{E2F1F3ED-CF54-4091-8870-9929C5B40385}"/>
    <dgm:cxn modelId="{A5ED3651-2B3E-4E61-ABB2-5BB1773A3270}" type="presParOf" srcId="{05BF2678-B09E-4CE2-A0F1-D8FC744ECB9D}" destId="{3E5DCF6C-86B4-4D09-9C3A-E3A4CA8D2CE8}" srcOrd="0" destOrd="0" presId="urn:microsoft.com/office/officeart/2005/8/layout/hProcess6"/>
    <dgm:cxn modelId="{838147A8-23E0-45EA-9694-41EDAE44367A}" type="presParOf" srcId="{3E5DCF6C-86B4-4D09-9C3A-E3A4CA8D2CE8}" destId="{6186F5F1-D0AF-484F-BCC9-17C05CF64DD4}" srcOrd="0" destOrd="0" presId="urn:microsoft.com/office/officeart/2005/8/layout/hProcess6"/>
    <dgm:cxn modelId="{BC7C0584-343F-4A79-B78F-EDE472AE28E5}" type="presParOf" srcId="{3E5DCF6C-86B4-4D09-9C3A-E3A4CA8D2CE8}" destId="{9C3A4718-F456-41BD-97AF-DFBE810FABFD}" srcOrd="1" destOrd="0" presId="urn:microsoft.com/office/officeart/2005/8/layout/hProcess6"/>
    <dgm:cxn modelId="{1ACDE6D1-C513-47DE-B6F8-A70E76FB3D6C}" type="presParOf" srcId="{3E5DCF6C-86B4-4D09-9C3A-E3A4CA8D2CE8}" destId="{DBB896A7-C8C0-4E31-95A5-ADE5793116D4}" srcOrd="2" destOrd="0" presId="urn:microsoft.com/office/officeart/2005/8/layout/hProcess6"/>
    <dgm:cxn modelId="{E9707128-FBAF-4681-A8F6-0A2EE5FE3E28}" type="presParOf" srcId="{3E5DCF6C-86B4-4D09-9C3A-E3A4CA8D2CE8}" destId="{315A77E6-F6FF-42E9-8890-65A5B1EE6D4D}" srcOrd="3" destOrd="0" presId="urn:microsoft.com/office/officeart/2005/8/layout/hProcess6"/>
    <dgm:cxn modelId="{99AE7EDE-B486-4FD1-BA7E-D18745F735E8}" type="presParOf" srcId="{05BF2678-B09E-4CE2-A0F1-D8FC744ECB9D}" destId="{3D15D691-1F84-47B3-BB9A-DCAF50F40C1E}" srcOrd="1" destOrd="0" presId="urn:microsoft.com/office/officeart/2005/8/layout/hProcess6"/>
    <dgm:cxn modelId="{D26521C4-470F-4241-B8BA-2B533446A7C4}" type="presParOf" srcId="{05BF2678-B09E-4CE2-A0F1-D8FC744ECB9D}" destId="{D4E0D0C4-7101-486D-907D-43EA3A12F3C2}" srcOrd="2" destOrd="0" presId="urn:microsoft.com/office/officeart/2005/8/layout/hProcess6"/>
    <dgm:cxn modelId="{E3DADB27-D9D8-40D6-9E00-CDDF02159708}" type="presParOf" srcId="{D4E0D0C4-7101-486D-907D-43EA3A12F3C2}" destId="{2DEBDD03-BE6E-4848-B5D8-7C17FA43E701}" srcOrd="0" destOrd="0" presId="urn:microsoft.com/office/officeart/2005/8/layout/hProcess6"/>
    <dgm:cxn modelId="{A61781E5-447A-4A0D-8B02-494CFF57658A}" type="presParOf" srcId="{D4E0D0C4-7101-486D-907D-43EA3A12F3C2}" destId="{2ED73245-51F2-46AF-9479-0B221047A95E}" srcOrd="1" destOrd="0" presId="urn:microsoft.com/office/officeart/2005/8/layout/hProcess6"/>
    <dgm:cxn modelId="{BE78C230-D81F-453C-99BB-9B1972AEB65B}" type="presParOf" srcId="{D4E0D0C4-7101-486D-907D-43EA3A12F3C2}" destId="{B85D05F5-34DD-4B8E-AEEA-552178AFA6EB}" srcOrd="2" destOrd="0" presId="urn:microsoft.com/office/officeart/2005/8/layout/hProcess6"/>
    <dgm:cxn modelId="{621F1CEC-1F3A-4A7F-BDF0-BB6F39EF714D}" type="presParOf" srcId="{D4E0D0C4-7101-486D-907D-43EA3A12F3C2}" destId="{7F696F1F-39FC-4285-97B2-B8AB764BFA5D}" srcOrd="3" destOrd="0" presId="urn:microsoft.com/office/officeart/2005/8/layout/hProcess6"/>
    <dgm:cxn modelId="{AE5B7747-162C-4FD6-830D-32775E01C74C}" type="presParOf" srcId="{05BF2678-B09E-4CE2-A0F1-D8FC744ECB9D}" destId="{01C9AFB3-4D0C-49A7-9F88-48C4586F009D}" srcOrd="3" destOrd="0" presId="urn:microsoft.com/office/officeart/2005/8/layout/hProcess6"/>
    <dgm:cxn modelId="{6BB82DAE-D6AC-4111-9C93-7672DB9A56BA}" type="presParOf" srcId="{05BF2678-B09E-4CE2-A0F1-D8FC744ECB9D}" destId="{973971C7-3CE3-445C-B987-02F6B012DCF0}" srcOrd="4" destOrd="0" presId="urn:microsoft.com/office/officeart/2005/8/layout/hProcess6"/>
    <dgm:cxn modelId="{5008D139-B83A-468F-A04A-E45BFF4D41D0}" type="presParOf" srcId="{973971C7-3CE3-445C-B987-02F6B012DCF0}" destId="{0764B19C-4C95-4114-A621-F6B79A02C8AF}" srcOrd="0" destOrd="0" presId="urn:microsoft.com/office/officeart/2005/8/layout/hProcess6"/>
    <dgm:cxn modelId="{C843DD14-B267-4C4F-A91F-DD6350DBF9F4}" type="presParOf" srcId="{973971C7-3CE3-445C-B987-02F6B012DCF0}" destId="{CD0CC67A-20B9-4B08-87DA-CD38B6C2882F}" srcOrd="1" destOrd="0" presId="urn:microsoft.com/office/officeart/2005/8/layout/hProcess6"/>
    <dgm:cxn modelId="{0A958265-A404-48D5-A290-91730ACBA2A4}" type="presParOf" srcId="{973971C7-3CE3-445C-B987-02F6B012DCF0}" destId="{6C6269E3-A5F2-4F93-9D73-D0DB4DD89A46}" srcOrd="2" destOrd="0" presId="urn:microsoft.com/office/officeart/2005/8/layout/hProcess6"/>
    <dgm:cxn modelId="{5E92CF74-1B46-49B4-B3A8-BBF66A430982}" type="presParOf" srcId="{973971C7-3CE3-445C-B987-02F6B012DCF0}" destId="{7994B1E8-B8EE-440F-BE00-8900E90C2B33}" srcOrd="3" destOrd="0" presId="urn:microsoft.com/office/officeart/2005/8/layout/hProcess6"/>
    <dgm:cxn modelId="{30FF2C51-033E-488A-9994-445B9D37ACFA}" type="presParOf" srcId="{05BF2678-B09E-4CE2-A0F1-D8FC744ECB9D}" destId="{9266B38E-2DCF-4663-8A47-7EA9604290B9}" srcOrd="5" destOrd="0" presId="urn:microsoft.com/office/officeart/2005/8/layout/hProcess6"/>
    <dgm:cxn modelId="{C0490D89-9745-4EF7-950C-96B4265A4D73}" type="presParOf" srcId="{05BF2678-B09E-4CE2-A0F1-D8FC744ECB9D}" destId="{B4D66B34-8D36-4638-BF93-931A480DFBFE}" srcOrd="6" destOrd="0" presId="urn:microsoft.com/office/officeart/2005/8/layout/hProcess6"/>
    <dgm:cxn modelId="{F61707B4-8EDE-4B83-A4BE-F116757B3D1D}" type="presParOf" srcId="{B4D66B34-8D36-4638-BF93-931A480DFBFE}" destId="{314524DD-58C1-409E-93C2-7B541F219A6F}" srcOrd="0" destOrd="0" presId="urn:microsoft.com/office/officeart/2005/8/layout/hProcess6"/>
    <dgm:cxn modelId="{57D60F0F-EF34-4B4E-97DA-FE326A536F86}" type="presParOf" srcId="{B4D66B34-8D36-4638-BF93-931A480DFBFE}" destId="{30F7731E-6A0C-4C9F-A3EA-564329423E37}" srcOrd="1" destOrd="0" presId="urn:microsoft.com/office/officeart/2005/8/layout/hProcess6"/>
    <dgm:cxn modelId="{48493D5E-7BB0-4F4C-95B2-8A9B21C3262E}" type="presParOf" srcId="{B4D66B34-8D36-4638-BF93-931A480DFBFE}" destId="{EEC9708C-28E5-41C3-821A-C4E663D0A23B}" srcOrd="2" destOrd="0" presId="urn:microsoft.com/office/officeart/2005/8/layout/hProcess6"/>
    <dgm:cxn modelId="{7AB2E1EA-2B28-4DEE-93F2-277B914D901D}" type="presParOf" srcId="{B4D66B34-8D36-4638-BF93-931A480DFBFE}" destId="{8E0CCE84-3F93-44C3-AEB5-217D122F4BF0}"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4A76CC-5AEA-469F-9528-CCA9B621AC6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GB"/>
        </a:p>
      </dgm:t>
    </dgm:pt>
    <dgm:pt modelId="{4D651989-5965-4995-8F0B-56082E7F54DA}">
      <dgm:prSet phldrT="[Text]"/>
      <dgm:spPr>
        <a:ln w="38100">
          <a:solidFill>
            <a:srgbClr val="FF0000"/>
          </a:solidFill>
        </a:ln>
      </dgm:spPr>
      <dgm:t>
        <a:bodyPr/>
        <a:lstStyle/>
        <a:p>
          <a:r>
            <a:rPr lang="en-GB" b="1" dirty="0">
              <a:solidFill>
                <a:schemeClr val="tx1"/>
              </a:solidFill>
            </a:rPr>
            <a:t>Specialty doctor</a:t>
          </a:r>
        </a:p>
      </dgm:t>
    </dgm:pt>
    <dgm:pt modelId="{C7BD8C98-4EEF-403F-B514-8CEDD016769C}" type="parTrans" cxnId="{6F524385-EEA3-495D-9D8A-952111BB9739}">
      <dgm:prSet/>
      <dgm:spPr/>
      <dgm:t>
        <a:bodyPr/>
        <a:lstStyle/>
        <a:p>
          <a:endParaRPr lang="en-GB">
            <a:solidFill>
              <a:schemeClr val="tx1"/>
            </a:solidFill>
          </a:endParaRPr>
        </a:p>
      </dgm:t>
    </dgm:pt>
    <dgm:pt modelId="{D1DAE432-2139-4B76-B087-69DF525DD60B}" type="sibTrans" cxnId="{6F524385-EEA3-495D-9D8A-952111BB9739}">
      <dgm:prSet/>
      <dgm:spPr/>
      <dgm:t>
        <a:bodyPr/>
        <a:lstStyle/>
        <a:p>
          <a:endParaRPr lang="en-GB">
            <a:solidFill>
              <a:schemeClr val="tx1"/>
            </a:solidFill>
          </a:endParaRPr>
        </a:p>
      </dgm:t>
    </dgm:pt>
    <dgm:pt modelId="{3C178996-DE20-42AA-BCCF-F969E1142196}">
      <dgm:prSet phldrT="[Text]" custT="1"/>
      <dgm:spPr>
        <a:ln w="38100">
          <a:solidFill>
            <a:srgbClr val="FF000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1800" b="1" dirty="0">
            <a:solidFill>
              <a:schemeClr val="tx1">
                <a:lumMod val="95000"/>
                <a:lumOff val="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GB" sz="2000" b="1" dirty="0">
              <a:solidFill>
                <a:schemeClr val="tx1">
                  <a:lumMod val="95000"/>
                  <a:lumOff val="5000"/>
                </a:schemeClr>
              </a:solidFill>
            </a:rPr>
            <a:t>Specialist</a:t>
          </a:r>
        </a:p>
        <a:p>
          <a:pPr marL="0" marR="0" lvl="0" indent="0" defTabSz="914400" eaLnBrk="1" fontAlgn="auto" latinLnBrk="0" hangingPunct="1">
            <a:lnSpc>
              <a:spcPct val="100000"/>
            </a:lnSpc>
            <a:spcBef>
              <a:spcPts val="0"/>
            </a:spcBef>
            <a:spcAft>
              <a:spcPts val="0"/>
            </a:spcAft>
            <a:buClrTx/>
            <a:buSzTx/>
            <a:buFontTx/>
            <a:buNone/>
            <a:tabLst/>
            <a:defRPr/>
          </a:pPr>
          <a:endParaRPr lang="en-GB" sz="2000" dirty="0"/>
        </a:p>
      </dgm:t>
    </dgm:pt>
    <dgm:pt modelId="{B3921545-B89C-40D0-B1DE-2D13CE4A5D06}" type="parTrans" cxnId="{75BD069A-A551-4AE6-AB1F-CA3B405266A7}">
      <dgm:prSet/>
      <dgm:spPr>
        <a:ln w="57150">
          <a:solidFill>
            <a:srgbClr val="FF0000"/>
          </a:solidFill>
        </a:ln>
      </dgm:spPr>
      <dgm:t>
        <a:bodyPr/>
        <a:lstStyle/>
        <a:p>
          <a:endParaRPr lang="en-GB" dirty="0">
            <a:solidFill>
              <a:schemeClr val="tx1"/>
            </a:solidFill>
          </a:endParaRPr>
        </a:p>
      </dgm:t>
    </dgm:pt>
    <dgm:pt modelId="{280EB7E9-3E38-4203-BDAE-4F40FCA216C7}" type="sibTrans" cxnId="{75BD069A-A551-4AE6-AB1F-CA3B405266A7}">
      <dgm:prSet/>
      <dgm:spPr/>
      <dgm:t>
        <a:bodyPr/>
        <a:lstStyle/>
        <a:p>
          <a:endParaRPr lang="en-GB">
            <a:solidFill>
              <a:schemeClr val="tx1"/>
            </a:solidFill>
          </a:endParaRPr>
        </a:p>
      </dgm:t>
    </dgm:pt>
    <dgm:pt modelId="{D2279943-158A-480A-AE37-E1ECE16D4F19}">
      <dgm:prSet phldrT="[Text]" custT="1"/>
      <dgm:spPr>
        <a:ln w="38100">
          <a:solidFill>
            <a:srgbClr val="FF0000"/>
          </a:solidFill>
        </a:ln>
      </dgm:spPr>
      <dgm:t>
        <a:bodyPr/>
        <a:lstStyle/>
        <a:p>
          <a:r>
            <a:rPr lang="en-GB" sz="3200" dirty="0"/>
            <a:t>LED</a:t>
          </a:r>
        </a:p>
      </dgm:t>
    </dgm:pt>
    <dgm:pt modelId="{730C00FE-028F-4D0B-970F-003FA0CA1B4D}" type="parTrans" cxnId="{1D7FB4C2-2623-4F88-878F-81DEAE559106}">
      <dgm:prSet/>
      <dgm:spPr/>
      <dgm:t>
        <a:bodyPr/>
        <a:lstStyle/>
        <a:p>
          <a:endParaRPr lang="en-GB" dirty="0">
            <a:solidFill>
              <a:schemeClr val="tx1"/>
            </a:solidFill>
          </a:endParaRPr>
        </a:p>
      </dgm:t>
    </dgm:pt>
    <dgm:pt modelId="{75FBF7ED-F91A-4986-9209-448820348A4A}" type="sibTrans" cxnId="{1D7FB4C2-2623-4F88-878F-81DEAE559106}">
      <dgm:prSet/>
      <dgm:spPr/>
      <dgm:t>
        <a:bodyPr/>
        <a:lstStyle/>
        <a:p>
          <a:endParaRPr lang="en-GB">
            <a:solidFill>
              <a:schemeClr val="tx1"/>
            </a:solidFill>
          </a:endParaRPr>
        </a:p>
      </dgm:t>
    </dgm:pt>
    <dgm:pt modelId="{D07B4DDA-0CAF-4C5F-9E45-8FDD6C71618C}">
      <dgm:prSet phldrT="[Text]" custT="1"/>
      <dgm:spPr/>
      <dgm:t>
        <a:bodyPr/>
        <a:lstStyle/>
        <a:p>
          <a:r>
            <a:rPr lang="en-GB" sz="1800" dirty="0"/>
            <a:t>Formal training </a:t>
          </a:r>
        </a:p>
      </dgm:t>
    </dgm:pt>
    <dgm:pt modelId="{09B3B227-4B8C-41B7-A913-CBE60A4A1CC5}" type="parTrans" cxnId="{28833928-CCB1-4DF6-B102-BC6EF2C014A0}">
      <dgm:prSet/>
      <dgm:spPr/>
      <dgm:t>
        <a:bodyPr/>
        <a:lstStyle/>
        <a:p>
          <a:endParaRPr lang="en-GB">
            <a:solidFill>
              <a:schemeClr val="tx1"/>
            </a:solidFill>
          </a:endParaRPr>
        </a:p>
      </dgm:t>
    </dgm:pt>
    <dgm:pt modelId="{4E6B5F5F-5A70-4661-B3EC-636D23B43219}" type="sibTrans" cxnId="{28833928-CCB1-4DF6-B102-BC6EF2C014A0}">
      <dgm:prSet/>
      <dgm:spPr/>
      <dgm:t>
        <a:bodyPr/>
        <a:lstStyle/>
        <a:p>
          <a:endParaRPr lang="en-GB">
            <a:solidFill>
              <a:schemeClr val="tx1"/>
            </a:solidFill>
          </a:endParaRPr>
        </a:p>
      </dgm:t>
    </dgm:pt>
    <dgm:pt modelId="{F302B594-D070-44EF-A6B6-6ACFCBA3E5C1}">
      <dgm:prSet custT="1"/>
      <dgm:spPr/>
      <dgm:t>
        <a:bodyPr/>
        <a:lstStyle/>
        <a:p>
          <a:r>
            <a:rPr lang="en-GB" sz="1600" dirty="0"/>
            <a:t>Other specialty or leave UK</a:t>
          </a:r>
        </a:p>
      </dgm:t>
    </dgm:pt>
    <dgm:pt modelId="{9D23423C-A9AE-4534-BBCC-9B34A97FD581}" type="parTrans" cxnId="{F01381F0-B6F6-4D36-A61C-69D485418FFE}">
      <dgm:prSet/>
      <dgm:spPr/>
      <dgm:t>
        <a:bodyPr/>
        <a:lstStyle/>
        <a:p>
          <a:endParaRPr lang="en-GB">
            <a:solidFill>
              <a:schemeClr val="tx1"/>
            </a:solidFill>
          </a:endParaRPr>
        </a:p>
      </dgm:t>
    </dgm:pt>
    <dgm:pt modelId="{CE7DE2E7-DDE2-414E-8F12-0CF6AA43D733}" type="sibTrans" cxnId="{F01381F0-B6F6-4D36-A61C-69D485418FFE}">
      <dgm:prSet/>
      <dgm:spPr/>
      <dgm:t>
        <a:bodyPr/>
        <a:lstStyle/>
        <a:p>
          <a:endParaRPr lang="en-GB">
            <a:solidFill>
              <a:schemeClr val="tx1"/>
            </a:solidFill>
          </a:endParaRPr>
        </a:p>
      </dgm:t>
    </dgm:pt>
    <dgm:pt modelId="{4242E65A-F762-4959-806C-2808E53972A6}">
      <dgm:prSet custT="1"/>
      <dgm:spPr/>
      <dgm:t>
        <a:bodyPr/>
        <a:lstStyle/>
        <a:p>
          <a:r>
            <a:rPr lang="en-GB" sz="1400" b="1" dirty="0"/>
            <a:t>Portfolio</a:t>
          </a:r>
          <a:endParaRPr lang="en-GB" sz="1400" dirty="0"/>
        </a:p>
      </dgm:t>
    </dgm:pt>
    <dgm:pt modelId="{F618EE53-6BB3-4272-BF12-80B6120F5105}" type="parTrans" cxnId="{4A0B4380-554D-4C8C-B902-37969A59F7AC}">
      <dgm:prSet/>
      <dgm:spPr>
        <a:solidFill>
          <a:srgbClr val="FF0000"/>
        </a:solidFill>
        <a:ln>
          <a:solidFill>
            <a:schemeClr val="tx1"/>
          </a:solidFill>
        </a:ln>
      </dgm:spPr>
      <dgm:t>
        <a:bodyPr/>
        <a:lstStyle/>
        <a:p>
          <a:endParaRPr lang="en-GB" dirty="0">
            <a:solidFill>
              <a:schemeClr val="tx1"/>
            </a:solidFill>
          </a:endParaRPr>
        </a:p>
      </dgm:t>
    </dgm:pt>
    <dgm:pt modelId="{C5CD32E5-A85F-41ED-B829-47A410D5203E}" type="sibTrans" cxnId="{4A0B4380-554D-4C8C-B902-37969A59F7AC}">
      <dgm:prSet/>
      <dgm:spPr/>
      <dgm:t>
        <a:bodyPr/>
        <a:lstStyle/>
        <a:p>
          <a:endParaRPr lang="en-GB">
            <a:solidFill>
              <a:schemeClr val="tx1"/>
            </a:solidFill>
          </a:endParaRPr>
        </a:p>
      </dgm:t>
    </dgm:pt>
    <dgm:pt modelId="{8CD2BCC8-CF22-418B-8E95-1E8202AEEE8A}">
      <dgm:prSet phldrT="[Text]" custScaleX="73972" custScaleY="72400"/>
      <dgm:spPr/>
      <dgm:t>
        <a:bodyPr/>
        <a:lstStyle/>
        <a:p>
          <a:endParaRPr lang="en-GB"/>
        </a:p>
      </dgm:t>
    </dgm:pt>
    <dgm:pt modelId="{ED6CE99E-FD79-40B4-8826-AA924ECDD094}" type="parTrans" cxnId="{2AC9195D-A4A0-4B84-97F4-E860053B85AD}">
      <dgm:prSet custScaleY="76777"/>
      <dgm:spPr/>
      <dgm:t>
        <a:bodyPr/>
        <a:lstStyle/>
        <a:p>
          <a:endParaRPr lang="en-GB">
            <a:solidFill>
              <a:schemeClr val="tx1"/>
            </a:solidFill>
          </a:endParaRPr>
        </a:p>
      </dgm:t>
    </dgm:pt>
    <dgm:pt modelId="{B2E2C7AF-86CF-49DA-A2C4-159073E10A85}" type="sibTrans" cxnId="{2AC9195D-A4A0-4B84-97F4-E860053B85AD}">
      <dgm:prSet/>
      <dgm:spPr/>
      <dgm:t>
        <a:bodyPr/>
        <a:lstStyle/>
        <a:p>
          <a:endParaRPr lang="en-GB">
            <a:solidFill>
              <a:schemeClr val="tx1"/>
            </a:solidFill>
          </a:endParaRPr>
        </a:p>
      </dgm:t>
    </dgm:pt>
    <dgm:pt modelId="{37D6F192-8535-4424-991E-87F398CDE7B9}">
      <dgm:prSet phldrT="[Text]" custScaleX="154681" custScaleY="147646" custRadScaleRad="125339" custRadScaleInc="-51180"/>
      <dgm:spPr/>
      <dgm:t>
        <a:bodyPr/>
        <a:lstStyle/>
        <a:p>
          <a:endParaRPr lang="en-GB"/>
        </a:p>
      </dgm:t>
    </dgm:pt>
    <dgm:pt modelId="{49B263DA-F2E9-4C41-B26D-5D151BC3B275}" type="parTrans" cxnId="{C205CDBC-DCDC-4F17-820A-0DEDD4F15A3B}">
      <dgm:prSet custScaleX="128082" custLinFactNeighborX="15151" custLinFactNeighborY="11456"/>
      <dgm:spPr/>
      <dgm:t>
        <a:bodyPr/>
        <a:lstStyle/>
        <a:p>
          <a:endParaRPr lang="en-GB"/>
        </a:p>
      </dgm:t>
    </dgm:pt>
    <dgm:pt modelId="{63B6F88F-D158-45CE-9393-12ACF9D1E027}" type="sibTrans" cxnId="{C205CDBC-DCDC-4F17-820A-0DEDD4F15A3B}">
      <dgm:prSet/>
      <dgm:spPr/>
      <dgm:t>
        <a:bodyPr/>
        <a:lstStyle/>
        <a:p>
          <a:endParaRPr lang="en-GB"/>
        </a:p>
      </dgm:t>
    </dgm:pt>
    <dgm:pt modelId="{1F7DCBE1-1BD2-479E-8D88-C3BD9518CAF2}">
      <dgm:prSet phldrT="[Text]" custScaleX="154681" custScaleY="147646" custRadScaleRad="125339" custRadScaleInc="-51180"/>
      <dgm:spPr/>
      <dgm:t>
        <a:bodyPr/>
        <a:lstStyle/>
        <a:p>
          <a:endParaRPr lang="en-GB"/>
        </a:p>
      </dgm:t>
    </dgm:pt>
    <dgm:pt modelId="{A23FDDEB-013B-4154-A36B-91270015B239}" type="parTrans" cxnId="{88B18DC7-DAB4-429A-9CD7-A6AB27505986}">
      <dgm:prSet custScaleX="128082" custLinFactNeighborX="15151" custLinFactNeighborY="11456"/>
      <dgm:spPr/>
      <dgm:t>
        <a:bodyPr/>
        <a:lstStyle/>
        <a:p>
          <a:endParaRPr lang="en-GB"/>
        </a:p>
      </dgm:t>
    </dgm:pt>
    <dgm:pt modelId="{1854E0D0-7234-4C92-9ECA-26B7C5610046}" type="sibTrans" cxnId="{88B18DC7-DAB4-429A-9CD7-A6AB27505986}">
      <dgm:prSet/>
      <dgm:spPr/>
      <dgm:t>
        <a:bodyPr/>
        <a:lstStyle/>
        <a:p>
          <a:endParaRPr lang="en-GB"/>
        </a:p>
      </dgm:t>
    </dgm:pt>
    <dgm:pt modelId="{EEEDCDEA-0229-45D5-B60B-0B4DBC559D7F}" type="pres">
      <dgm:prSet presAssocID="{704A76CC-5AEA-469F-9528-CCA9B621AC60}" presName="Name0" presStyleCnt="0">
        <dgm:presLayoutVars>
          <dgm:chMax val="1"/>
          <dgm:dir/>
          <dgm:animLvl val="ctr"/>
          <dgm:resizeHandles val="exact"/>
        </dgm:presLayoutVars>
      </dgm:prSet>
      <dgm:spPr/>
    </dgm:pt>
    <dgm:pt modelId="{A6EF6F48-BD43-463A-AD73-812154428DC6}" type="pres">
      <dgm:prSet presAssocID="{4D651989-5965-4995-8F0B-56082E7F54DA}" presName="centerShape" presStyleLbl="node0" presStyleIdx="0" presStyleCnt="1" custScaleX="181393" custScaleY="173929" custLinFactNeighborY="-2615"/>
      <dgm:spPr/>
    </dgm:pt>
    <dgm:pt modelId="{B015688E-BA94-4234-ADB6-C40FBDC89F30}" type="pres">
      <dgm:prSet presAssocID="{9D23423C-A9AE-4534-BBCC-9B34A97FD581}" presName="parTrans" presStyleLbl="sibTrans2D1" presStyleIdx="0" presStyleCnt="5" custScaleX="204004"/>
      <dgm:spPr/>
    </dgm:pt>
    <dgm:pt modelId="{EA11DE11-600F-4BFE-AF98-EF9C019E6710}" type="pres">
      <dgm:prSet presAssocID="{9D23423C-A9AE-4534-BBCC-9B34A97FD581}" presName="connectorText" presStyleLbl="sibTrans2D1" presStyleIdx="0" presStyleCnt="5"/>
      <dgm:spPr/>
    </dgm:pt>
    <dgm:pt modelId="{80B8EC67-B93C-4330-A1F1-E40E25D999D6}" type="pres">
      <dgm:prSet presAssocID="{F302B594-D070-44EF-A6B6-6ACFCBA3E5C1}" presName="node" presStyleLbl="node1" presStyleIdx="0" presStyleCnt="5" custScaleX="90421" custScaleY="71039">
        <dgm:presLayoutVars>
          <dgm:bulletEnabled val="1"/>
        </dgm:presLayoutVars>
      </dgm:prSet>
      <dgm:spPr/>
    </dgm:pt>
    <dgm:pt modelId="{2E7CE5E4-D82A-4D3E-B230-3DDBE5A7CB85}" type="pres">
      <dgm:prSet presAssocID="{F618EE53-6BB3-4272-BF12-80B6120F5105}" presName="parTrans" presStyleLbl="sibTrans2D1" presStyleIdx="1" presStyleCnt="5" custAng="21593415" custFlipVert="0" custScaleX="149675" custScaleY="15980" custLinFactNeighborX="-19596" custLinFactNeighborY="-3423"/>
      <dgm:spPr/>
    </dgm:pt>
    <dgm:pt modelId="{ED72CCC7-41F1-485C-840C-4BFA76B6A1AA}" type="pres">
      <dgm:prSet presAssocID="{F618EE53-6BB3-4272-BF12-80B6120F5105}" presName="connectorText" presStyleLbl="sibTrans2D1" presStyleIdx="1" presStyleCnt="5"/>
      <dgm:spPr/>
    </dgm:pt>
    <dgm:pt modelId="{8377525C-DBA2-4E33-BA1C-69E160FAD7D8}" type="pres">
      <dgm:prSet presAssocID="{4242E65A-F762-4959-806C-2808E53972A6}" presName="node" presStyleLbl="node1" presStyleIdx="1" presStyleCnt="5" custScaleX="84755" custScaleY="76460" custRadScaleRad="98951" custRadScaleInc="382435">
        <dgm:presLayoutVars>
          <dgm:bulletEnabled val="1"/>
        </dgm:presLayoutVars>
      </dgm:prSet>
      <dgm:spPr/>
    </dgm:pt>
    <dgm:pt modelId="{34ACD639-E0FD-4534-8E8B-68310B15F1E8}" type="pres">
      <dgm:prSet presAssocID="{B3921545-B89C-40D0-B1DE-2D13CE4A5D06}" presName="parTrans" presStyleLbl="sibTrans2D1" presStyleIdx="2" presStyleCnt="5" custScaleX="179105" custScaleY="94435" custLinFactNeighborX="4690" custLinFactNeighborY="4836"/>
      <dgm:spPr/>
    </dgm:pt>
    <dgm:pt modelId="{120A4FE1-1EDE-407F-970E-BD68B626E3BC}" type="pres">
      <dgm:prSet presAssocID="{B3921545-B89C-40D0-B1DE-2D13CE4A5D06}" presName="connectorText" presStyleLbl="sibTrans2D1" presStyleIdx="2" presStyleCnt="5"/>
      <dgm:spPr/>
    </dgm:pt>
    <dgm:pt modelId="{A5C9258D-1F2E-475F-A6FF-1B4758C42F50}" type="pres">
      <dgm:prSet presAssocID="{3C178996-DE20-42AA-BCCF-F969E1142196}" presName="node" presStyleLbl="node1" presStyleIdx="2" presStyleCnt="5" custScaleX="108883" custScaleY="109668" custRadScaleRad="149906" custRadScaleInc="-91515">
        <dgm:presLayoutVars>
          <dgm:bulletEnabled val="1"/>
        </dgm:presLayoutVars>
      </dgm:prSet>
      <dgm:spPr/>
    </dgm:pt>
    <dgm:pt modelId="{FD416B27-62CB-404A-927E-CD37E2999544}" type="pres">
      <dgm:prSet presAssocID="{730C00FE-028F-4D0B-970F-003FA0CA1B4D}" presName="parTrans" presStyleLbl="sibTrans2D1" presStyleIdx="3" presStyleCnt="5" custAng="10679614" custScaleX="208187" custScaleY="84924" custLinFactNeighborX="-8591" custLinFactNeighborY="15091"/>
      <dgm:spPr/>
    </dgm:pt>
    <dgm:pt modelId="{9EE4DC8C-1BEA-4F09-A705-EEA501536DAF}" type="pres">
      <dgm:prSet presAssocID="{730C00FE-028F-4D0B-970F-003FA0CA1B4D}" presName="connectorText" presStyleLbl="sibTrans2D1" presStyleIdx="3" presStyleCnt="5"/>
      <dgm:spPr/>
    </dgm:pt>
    <dgm:pt modelId="{4BF21BCB-57B0-491E-B32C-BB0CCAA9514B}" type="pres">
      <dgm:prSet presAssocID="{D2279943-158A-480A-AE37-E1ECE16D4F19}" presName="node" presStyleLbl="node1" presStyleIdx="3" presStyleCnt="5" custScaleX="97961" custScaleY="99796" custRadScaleRad="131287" custRadScaleInc="253988">
        <dgm:presLayoutVars>
          <dgm:bulletEnabled val="1"/>
        </dgm:presLayoutVars>
      </dgm:prSet>
      <dgm:spPr/>
    </dgm:pt>
    <dgm:pt modelId="{8C12DE17-D0C6-4353-996A-BBF53E90BD7C}" type="pres">
      <dgm:prSet presAssocID="{09B3B227-4B8C-41B7-A913-CBE60A4A1CC5}" presName="parTrans" presStyleLbl="sibTrans2D1" presStyleIdx="4" presStyleCnt="5" custScaleX="195731" custScaleY="60021" custLinFactNeighborX="-3961" custLinFactNeighborY="4708"/>
      <dgm:spPr/>
    </dgm:pt>
    <dgm:pt modelId="{74938B6C-DDAC-47E0-9DBA-B65DCE0AE1D0}" type="pres">
      <dgm:prSet presAssocID="{09B3B227-4B8C-41B7-A913-CBE60A4A1CC5}" presName="connectorText" presStyleLbl="sibTrans2D1" presStyleIdx="4" presStyleCnt="5"/>
      <dgm:spPr/>
    </dgm:pt>
    <dgm:pt modelId="{BBEB4B89-4602-43A8-9B4B-7229F90E63E7}" type="pres">
      <dgm:prSet presAssocID="{D07B4DDA-0CAF-4C5F-9E45-8FDD6C71618C}" presName="node" presStyleLbl="node1" presStyleIdx="4" presStyleCnt="5" custScaleX="99641" custScaleY="97659" custRadScaleRad="167011" custRadScaleInc="-47437">
        <dgm:presLayoutVars>
          <dgm:bulletEnabled val="1"/>
        </dgm:presLayoutVars>
      </dgm:prSet>
      <dgm:spPr/>
    </dgm:pt>
  </dgm:ptLst>
  <dgm:cxnLst>
    <dgm:cxn modelId="{63326F00-4F4C-45D0-A53C-7C79239BFD31}" type="presOf" srcId="{9D23423C-A9AE-4534-BBCC-9B34A97FD581}" destId="{B015688E-BA94-4234-ADB6-C40FBDC89F30}" srcOrd="0" destOrd="0" presId="urn:microsoft.com/office/officeart/2005/8/layout/radial5"/>
    <dgm:cxn modelId="{0F25EA00-D197-41B2-89A2-86252EB40061}" type="presOf" srcId="{9D23423C-A9AE-4534-BBCC-9B34A97FD581}" destId="{EA11DE11-600F-4BFE-AF98-EF9C019E6710}" srcOrd="1" destOrd="0" presId="urn:microsoft.com/office/officeart/2005/8/layout/radial5"/>
    <dgm:cxn modelId="{9AAF1304-EBBF-49B8-94EC-AD6DEC9E41F4}" type="presOf" srcId="{D07B4DDA-0CAF-4C5F-9E45-8FDD6C71618C}" destId="{BBEB4B89-4602-43A8-9B4B-7229F90E63E7}" srcOrd="0" destOrd="0" presId="urn:microsoft.com/office/officeart/2005/8/layout/radial5"/>
    <dgm:cxn modelId="{28833928-CCB1-4DF6-B102-BC6EF2C014A0}" srcId="{4D651989-5965-4995-8F0B-56082E7F54DA}" destId="{D07B4DDA-0CAF-4C5F-9E45-8FDD6C71618C}" srcOrd="4" destOrd="0" parTransId="{09B3B227-4B8C-41B7-A913-CBE60A4A1CC5}" sibTransId="{4E6B5F5F-5A70-4661-B3EC-636D23B43219}"/>
    <dgm:cxn modelId="{5D19B735-CB23-4B3C-BC33-FAD4BA3EE354}" type="presOf" srcId="{3C178996-DE20-42AA-BCCF-F969E1142196}" destId="{A5C9258D-1F2E-475F-A6FF-1B4758C42F50}" srcOrd="0" destOrd="0" presId="urn:microsoft.com/office/officeart/2005/8/layout/radial5"/>
    <dgm:cxn modelId="{CD42FE5B-82C3-4E41-B124-59112A981177}" type="presOf" srcId="{F302B594-D070-44EF-A6B6-6ACFCBA3E5C1}" destId="{80B8EC67-B93C-4330-A1F1-E40E25D999D6}" srcOrd="0" destOrd="0" presId="urn:microsoft.com/office/officeart/2005/8/layout/radial5"/>
    <dgm:cxn modelId="{2AC9195D-A4A0-4B84-97F4-E860053B85AD}" srcId="{704A76CC-5AEA-469F-9528-CCA9B621AC60}" destId="{8CD2BCC8-CF22-418B-8E95-1E8202AEEE8A}" srcOrd="1" destOrd="0" parTransId="{ED6CE99E-FD79-40B4-8826-AA924ECDD094}" sibTransId="{B2E2C7AF-86CF-49DA-A2C4-159073E10A85}"/>
    <dgm:cxn modelId="{00BAE15F-791D-4485-AC3F-C23DD8BF80AE}" type="presOf" srcId="{4242E65A-F762-4959-806C-2808E53972A6}" destId="{8377525C-DBA2-4E33-BA1C-69E160FAD7D8}" srcOrd="0" destOrd="0" presId="urn:microsoft.com/office/officeart/2005/8/layout/radial5"/>
    <dgm:cxn modelId="{BF242E63-EE3D-4F30-B15C-61492B370A11}" type="presOf" srcId="{09B3B227-4B8C-41B7-A913-CBE60A4A1CC5}" destId="{74938B6C-DDAC-47E0-9DBA-B65DCE0AE1D0}" srcOrd="1" destOrd="0" presId="urn:microsoft.com/office/officeart/2005/8/layout/radial5"/>
    <dgm:cxn modelId="{831F0970-0A73-4569-B420-C68E9B32D6E9}" type="presOf" srcId="{4D651989-5965-4995-8F0B-56082E7F54DA}" destId="{A6EF6F48-BD43-463A-AD73-812154428DC6}" srcOrd="0" destOrd="0" presId="urn:microsoft.com/office/officeart/2005/8/layout/radial5"/>
    <dgm:cxn modelId="{FD472655-61AC-473C-BD3F-4B0AB9E65E5A}" type="presOf" srcId="{09B3B227-4B8C-41B7-A913-CBE60A4A1CC5}" destId="{8C12DE17-D0C6-4353-996A-BBF53E90BD7C}" srcOrd="0" destOrd="0" presId="urn:microsoft.com/office/officeart/2005/8/layout/radial5"/>
    <dgm:cxn modelId="{DB667F7A-3461-44A1-A0B7-B19FEBA6B3F3}" type="presOf" srcId="{730C00FE-028F-4D0B-970F-003FA0CA1B4D}" destId="{9EE4DC8C-1BEA-4F09-A705-EEA501536DAF}" srcOrd="1" destOrd="0" presId="urn:microsoft.com/office/officeart/2005/8/layout/radial5"/>
    <dgm:cxn modelId="{538F797E-705D-437D-A1A3-D440EEC3F6F9}" type="presOf" srcId="{F618EE53-6BB3-4272-BF12-80B6120F5105}" destId="{ED72CCC7-41F1-485C-840C-4BFA76B6A1AA}" srcOrd="1" destOrd="0" presId="urn:microsoft.com/office/officeart/2005/8/layout/radial5"/>
    <dgm:cxn modelId="{4A0B4380-554D-4C8C-B902-37969A59F7AC}" srcId="{4D651989-5965-4995-8F0B-56082E7F54DA}" destId="{4242E65A-F762-4959-806C-2808E53972A6}" srcOrd="1" destOrd="0" parTransId="{F618EE53-6BB3-4272-BF12-80B6120F5105}" sibTransId="{C5CD32E5-A85F-41ED-B829-47A410D5203E}"/>
    <dgm:cxn modelId="{6F524385-EEA3-495D-9D8A-952111BB9739}" srcId="{704A76CC-5AEA-469F-9528-CCA9B621AC60}" destId="{4D651989-5965-4995-8F0B-56082E7F54DA}" srcOrd="0" destOrd="0" parTransId="{C7BD8C98-4EEF-403F-B514-8CEDD016769C}" sibTransId="{D1DAE432-2139-4B76-B087-69DF525DD60B}"/>
    <dgm:cxn modelId="{94753A8C-3D15-485D-89B5-1BEF59F6DE1E}" type="presOf" srcId="{704A76CC-5AEA-469F-9528-CCA9B621AC60}" destId="{EEEDCDEA-0229-45D5-B60B-0B4DBC559D7F}" srcOrd="0" destOrd="0" presId="urn:microsoft.com/office/officeart/2005/8/layout/radial5"/>
    <dgm:cxn modelId="{75BD069A-A551-4AE6-AB1F-CA3B405266A7}" srcId="{4D651989-5965-4995-8F0B-56082E7F54DA}" destId="{3C178996-DE20-42AA-BCCF-F969E1142196}" srcOrd="2" destOrd="0" parTransId="{B3921545-B89C-40D0-B1DE-2D13CE4A5D06}" sibTransId="{280EB7E9-3E38-4203-BDAE-4F40FCA216C7}"/>
    <dgm:cxn modelId="{13E516A0-8B8D-490B-BDD5-91B352954964}" type="presOf" srcId="{B3921545-B89C-40D0-B1DE-2D13CE4A5D06}" destId="{34ACD639-E0FD-4534-8E8B-68310B15F1E8}" srcOrd="0" destOrd="0" presId="urn:microsoft.com/office/officeart/2005/8/layout/radial5"/>
    <dgm:cxn modelId="{4B97B0AB-1113-4BCD-B088-95F0869C32D9}" type="presOf" srcId="{B3921545-B89C-40D0-B1DE-2D13CE4A5D06}" destId="{120A4FE1-1EDE-407F-970E-BD68B626E3BC}" srcOrd="1" destOrd="0" presId="urn:microsoft.com/office/officeart/2005/8/layout/radial5"/>
    <dgm:cxn modelId="{4938A0B9-E8F1-4987-979F-498A3061468B}" type="presOf" srcId="{F618EE53-6BB3-4272-BF12-80B6120F5105}" destId="{2E7CE5E4-D82A-4D3E-B230-3DDBE5A7CB85}" srcOrd="0" destOrd="0" presId="urn:microsoft.com/office/officeart/2005/8/layout/radial5"/>
    <dgm:cxn modelId="{C205CDBC-DCDC-4F17-820A-0DEDD4F15A3B}" srcId="{704A76CC-5AEA-469F-9528-CCA9B621AC60}" destId="{37D6F192-8535-4424-991E-87F398CDE7B9}" srcOrd="2" destOrd="0" parTransId="{49B263DA-F2E9-4C41-B26D-5D151BC3B275}" sibTransId="{63B6F88F-D158-45CE-9393-12ACF9D1E027}"/>
    <dgm:cxn modelId="{1D7FB4C2-2623-4F88-878F-81DEAE559106}" srcId="{4D651989-5965-4995-8F0B-56082E7F54DA}" destId="{D2279943-158A-480A-AE37-E1ECE16D4F19}" srcOrd="3" destOrd="0" parTransId="{730C00FE-028F-4D0B-970F-003FA0CA1B4D}" sibTransId="{75FBF7ED-F91A-4986-9209-448820348A4A}"/>
    <dgm:cxn modelId="{88B18DC7-DAB4-429A-9CD7-A6AB27505986}" srcId="{704A76CC-5AEA-469F-9528-CCA9B621AC60}" destId="{1F7DCBE1-1BD2-479E-8D88-C3BD9518CAF2}" srcOrd="3" destOrd="0" parTransId="{A23FDDEB-013B-4154-A36B-91270015B239}" sibTransId="{1854E0D0-7234-4C92-9ECA-26B7C5610046}"/>
    <dgm:cxn modelId="{1815F7E5-6637-4EF8-BCFC-906BF8A5FB7F}" type="presOf" srcId="{730C00FE-028F-4D0B-970F-003FA0CA1B4D}" destId="{FD416B27-62CB-404A-927E-CD37E2999544}" srcOrd="0" destOrd="0" presId="urn:microsoft.com/office/officeart/2005/8/layout/radial5"/>
    <dgm:cxn modelId="{F01381F0-B6F6-4D36-A61C-69D485418FFE}" srcId="{4D651989-5965-4995-8F0B-56082E7F54DA}" destId="{F302B594-D070-44EF-A6B6-6ACFCBA3E5C1}" srcOrd="0" destOrd="0" parTransId="{9D23423C-A9AE-4534-BBCC-9B34A97FD581}" sibTransId="{CE7DE2E7-DDE2-414E-8F12-0CF6AA43D733}"/>
    <dgm:cxn modelId="{338781F4-7646-4FD2-97F6-C0508334762E}" type="presOf" srcId="{D2279943-158A-480A-AE37-E1ECE16D4F19}" destId="{4BF21BCB-57B0-491E-B32C-BB0CCAA9514B}" srcOrd="0" destOrd="0" presId="urn:microsoft.com/office/officeart/2005/8/layout/radial5"/>
    <dgm:cxn modelId="{74716B68-B6BF-4EBE-A2EF-1F40772E26D3}" type="presParOf" srcId="{EEEDCDEA-0229-45D5-B60B-0B4DBC559D7F}" destId="{A6EF6F48-BD43-463A-AD73-812154428DC6}" srcOrd="0" destOrd="0" presId="urn:microsoft.com/office/officeart/2005/8/layout/radial5"/>
    <dgm:cxn modelId="{324DDD4B-8F5C-4D8B-B7E3-7F13ECAF40DB}" type="presParOf" srcId="{EEEDCDEA-0229-45D5-B60B-0B4DBC559D7F}" destId="{B015688E-BA94-4234-ADB6-C40FBDC89F30}" srcOrd="1" destOrd="0" presId="urn:microsoft.com/office/officeart/2005/8/layout/radial5"/>
    <dgm:cxn modelId="{8F935B5F-86F5-4380-ABC9-B2CC1592650A}" type="presParOf" srcId="{B015688E-BA94-4234-ADB6-C40FBDC89F30}" destId="{EA11DE11-600F-4BFE-AF98-EF9C019E6710}" srcOrd="0" destOrd="0" presId="urn:microsoft.com/office/officeart/2005/8/layout/radial5"/>
    <dgm:cxn modelId="{F94B6997-1EFC-41AE-B5E2-E82FD0AA0C47}" type="presParOf" srcId="{EEEDCDEA-0229-45D5-B60B-0B4DBC559D7F}" destId="{80B8EC67-B93C-4330-A1F1-E40E25D999D6}" srcOrd="2" destOrd="0" presId="urn:microsoft.com/office/officeart/2005/8/layout/radial5"/>
    <dgm:cxn modelId="{EAF859F5-C9EE-478E-AAE2-6149446726D4}" type="presParOf" srcId="{EEEDCDEA-0229-45D5-B60B-0B4DBC559D7F}" destId="{2E7CE5E4-D82A-4D3E-B230-3DDBE5A7CB85}" srcOrd="3" destOrd="0" presId="urn:microsoft.com/office/officeart/2005/8/layout/radial5"/>
    <dgm:cxn modelId="{528A8384-4686-4C31-BFA0-C4C13E864E6E}" type="presParOf" srcId="{2E7CE5E4-D82A-4D3E-B230-3DDBE5A7CB85}" destId="{ED72CCC7-41F1-485C-840C-4BFA76B6A1AA}" srcOrd="0" destOrd="0" presId="urn:microsoft.com/office/officeart/2005/8/layout/radial5"/>
    <dgm:cxn modelId="{2268310A-70F3-4C0B-A58C-255ED554CE2E}" type="presParOf" srcId="{EEEDCDEA-0229-45D5-B60B-0B4DBC559D7F}" destId="{8377525C-DBA2-4E33-BA1C-69E160FAD7D8}" srcOrd="4" destOrd="0" presId="urn:microsoft.com/office/officeart/2005/8/layout/radial5"/>
    <dgm:cxn modelId="{35E77C78-DE10-4FBB-ACF2-DAA73152E9FF}" type="presParOf" srcId="{EEEDCDEA-0229-45D5-B60B-0B4DBC559D7F}" destId="{34ACD639-E0FD-4534-8E8B-68310B15F1E8}" srcOrd="5" destOrd="0" presId="urn:microsoft.com/office/officeart/2005/8/layout/radial5"/>
    <dgm:cxn modelId="{B4A31F14-4C2C-4E41-946F-855AF982CE69}" type="presParOf" srcId="{34ACD639-E0FD-4534-8E8B-68310B15F1E8}" destId="{120A4FE1-1EDE-407F-970E-BD68B626E3BC}" srcOrd="0" destOrd="0" presId="urn:microsoft.com/office/officeart/2005/8/layout/radial5"/>
    <dgm:cxn modelId="{EF600340-EFEA-4037-8F10-453FD25E4287}" type="presParOf" srcId="{EEEDCDEA-0229-45D5-B60B-0B4DBC559D7F}" destId="{A5C9258D-1F2E-475F-A6FF-1B4758C42F50}" srcOrd="6" destOrd="0" presId="urn:microsoft.com/office/officeart/2005/8/layout/radial5"/>
    <dgm:cxn modelId="{E6508D51-EE00-4D9B-8600-0CADF7067695}" type="presParOf" srcId="{EEEDCDEA-0229-45D5-B60B-0B4DBC559D7F}" destId="{FD416B27-62CB-404A-927E-CD37E2999544}" srcOrd="7" destOrd="0" presId="urn:microsoft.com/office/officeart/2005/8/layout/radial5"/>
    <dgm:cxn modelId="{496FF0A1-8E3C-48B2-B49C-E851D9949224}" type="presParOf" srcId="{FD416B27-62CB-404A-927E-CD37E2999544}" destId="{9EE4DC8C-1BEA-4F09-A705-EEA501536DAF}" srcOrd="0" destOrd="0" presId="urn:microsoft.com/office/officeart/2005/8/layout/radial5"/>
    <dgm:cxn modelId="{FB3A7E5D-0CC1-498D-AD3E-F28AA9717FEA}" type="presParOf" srcId="{EEEDCDEA-0229-45D5-B60B-0B4DBC559D7F}" destId="{4BF21BCB-57B0-491E-B32C-BB0CCAA9514B}" srcOrd="8" destOrd="0" presId="urn:microsoft.com/office/officeart/2005/8/layout/radial5"/>
    <dgm:cxn modelId="{5FC5BBA9-4973-42CD-84ED-9C9BEA84A571}" type="presParOf" srcId="{EEEDCDEA-0229-45D5-B60B-0B4DBC559D7F}" destId="{8C12DE17-D0C6-4353-996A-BBF53E90BD7C}" srcOrd="9" destOrd="0" presId="urn:microsoft.com/office/officeart/2005/8/layout/radial5"/>
    <dgm:cxn modelId="{8A772CD8-7875-48C1-B23B-03D1926D7657}" type="presParOf" srcId="{8C12DE17-D0C6-4353-996A-BBF53E90BD7C}" destId="{74938B6C-DDAC-47E0-9DBA-B65DCE0AE1D0}" srcOrd="0" destOrd="0" presId="urn:microsoft.com/office/officeart/2005/8/layout/radial5"/>
    <dgm:cxn modelId="{272D254A-8850-4960-BB46-75ED42038D92}" type="presParOf" srcId="{EEEDCDEA-0229-45D5-B60B-0B4DBC559D7F}" destId="{BBEB4B89-4602-43A8-9B4B-7229F90E63E7}"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8507A-8786-41B4-9F1E-5D65ABCC1FDA}">
      <dsp:nvSpPr>
        <dsp:cNvPr id="0" name=""/>
        <dsp:cNvSpPr/>
      </dsp:nvSpPr>
      <dsp:spPr>
        <a:xfrm>
          <a:off x="0" y="618695"/>
          <a:ext cx="6688667" cy="42797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DEBD8-57BA-4ADF-8012-8973191C71D7}">
      <dsp:nvSpPr>
        <dsp:cNvPr id="0" name=""/>
        <dsp:cNvSpPr/>
      </dsp:nvSpPr>
      <dsp:spPr>
        <a:xfrm>
          <a:off x="7315" y="-86238"/>
          <a:ext cx="2070867" cy="77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kern="1200" dirty="0"/>
            <a:t>Specialty Doctor </a:t>
          </a:r>
        </a:p>
        <a:p>
          <a:pPr marL="0" lvl="0" indent="0" algn="ctr" defTabSz="622300">
            <a:lnSpc>
              <a:spcPct val="90000"/>
            </a:lnSpc>
            <a:spcBef>
              <a:spcPct val="0"/>
            </a:spcBef>
            <a:spcAft>
              <a:spcPct val="35000"/>
            </a:spcAft>
            <a:buNone/>
          </a:pPr>
          <a:r>
            <a:rPr lang="en-GB" sz="1400" b="1" kern="1200" dirty="0"/>
            <a:t>min 4 years</a:t>
          </a:r>
        </a:p>
      </dsp:txBody>
      <dsp:txXfrm>
        <a:off x="7315" y="-86238"/>
        <a:ext cx="2070867" cy="772923"/>
      </dsp:txXfrm>
    </dsp:sp>
    <dsp:sp modelId="{B5F5E0AE-D53F-44A5-9804-20435FF22A25}">
      <dsp:nvSpPr>
        <dsp:cNvPr id="0" name=""/>
        <dsp:cNvSpPr/>
      </dsp:nvSpPr>
      <dsp:spPr>
        <a:xfrm flipH="1" flipV="1">
          <a:off x="27458" y="652345"/>
          <a:ext cx="249858" cy="325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A543B-4AD1-4E8F-B2DA-96433EB5C242}">
      <dsp:nvSpPr>
        <dsp:cNvPr id="0" name=""/>
        <dsp:cNvSpPr/>
      </dsp:nvSpPr>
      <dsp:spPr>
        <a:xfrm>
          <a:off x="2171856" y="641956"/>
          <a:ext cx="1873477" cy="42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kern="1200" dirty="0"/>
            <a:t>SAS grade posts</a:t>
          </a:r>
        </a:p>
      </dsp:txBody>
      <dsp:txXfrm>
        <a:off x="2171856" y="641956"/>
        <a:ext cx="1873477" cy="427970"/>
      </dsp:txXfrm>
    </dsp:sp>
    <dsp:sp modelId="{8DB24A5D-E87D-4A2C-818E-688A83423358}">
      <dsp:nvSpPr>
        <dsp:cNvPr id="0" name=""/>
        <dsp:cNvSpPr/>
      </dsp:nvSpPr>
      <dsp:spPr>
        <a:xfrm flipH="1" flipV="1">
          <a:off x="3084793" y="493667"/>
          <a:ext cx="47603" cy="82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61919B-AE57-4D81-A89D-EB2608ABD023}">
      <dsp:nvSpPr>
        <dsp:cNvPr id="0" name=""/>
        <dsp:cNvSpPr/>
      </dsp:nvSpPr>
      <dsp:spPr>
        <a:xfrm>
          <a:off x="4893144" y="-83264"/>
          <a:ext cx="1795522" cy="76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kern="1200" dirty="0"/>
            <a:t>Specialist minimum </a:t>
          </a:r>
        </a:p>
        <a:p>
          <a:pPr marL="0" lvl="0" indent="0" algn="ctr" defTabSz="622300">
            <a:lnSpc>
              <a:spcPct val="90000"/>
            </a:lnSpc>
            <a:spcBef>
              <a:spcPct val="0"/>
            </a:spcBef>
            <a:spcAft>
              <a:spcPct val="35000"/>
            </a:spcAft>
            <a:buNone/>
          </a:pPr>
          <a:r>
            <a:rPr lang="en-GB" sz="1400" b="1" kern="1200" dirty="0"/>
            <a:t>10 years</a:t>
          </a:r>
        </a:p>
      </dsp:txBody>
      <dsp:txXfrm>
        <a:off x="4893144" y="-83264"/>
        <a:ext cx="1795522" cy="761030"/>
      </dsp:txXfrm>
    </dsp:sp>
    <dsp:sp modelId="{312A8D4F-0028-437E-8000-988F2D8699E7}">
      <dsp:nvSpPr>
        <dsp:cNvPr id="0" name=""/>
        <dsp:cNvSpPr/>
      </dsp:nvSpPr>
      <dsp:spPr>
        <a:xfrm>
          <a:off x="6162408" y="655183"/>
          <a:ext cx="224483" cy="3315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A1837-94E0-476F-8123-DD208E872420}">
      <dsp:nvSpPr>
        <dsp:cNvPr id="0" name=""/>
        <dsp:cNvSpPr/>
      </dsp:nvSpPr>
      <dsp:spPr>
        <a:xfrm>
          <a:off x="0" y="0"/>
          <a:ext cx="49712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4442FF4-2AA2-4D6F-BF68-48D06CAC4C25}">
      <dsp:nvSpPr>
        <dsp:cNvPr id="0" name=""/>
        <dsp:cNvSpPr/>
      </dsp:nvSpPr>
      <dsp:spPr>
        <a:xfrm>
          <a:off x="0" y="0"/>
          <a:ext cx="4971295" cy="222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No implication for entry criteria to either SAS or LE posts</a:t>
          </a:r>
          <a:endParaRPr lang="en-US" sz="4100" kern="1200" dirty="0"/>
        </a:p>
      </dsp:txBody>
      <dsp:txXfrm>
        <a:off x="0" y="0"/>
        <a:ext cx="4971295" cy="2223293"/>
      </dsp:txXfrm>
    </dsp:sp>
    <dsp:sp modelId="{1EF6862C-EBFA-40CD-9135-1E50663B4D89}">
      <dsp:nvSpPr>
        <dsp:cNvPr id="0" name=""/>
        <dsp:cNvSpPr/>
      </dsp:nvSpPr>
      <dsp:spPr>
        <a:xfrm>
          <a:off x="0" y="2223293"/>
          <a:ext cx="49712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737548D-A2B6-469C-8D1D-B2FA0431C94F}">
      <dsp:nvSpPr>
        <dsp:cNvPr id="0" name=""/>
        <dsp:cNvSpPr/>
      </dsp:nvSpPr>
      <dsp:spPr>
        <a:xfrm>
          <a:off x="0" y="2223293"/>
          <a:ext cx="4971295" cy="222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Possibility to consider Portfolio pathway</a:t>
          </a:r>
          <a:endParaRPr lang="en-US" sz="4100" kern="1200" dirty="0"/>
        </a:p>
      </dsp:txBody>
      <dsp:txXfrm>
        <a:off x="0" y="2223293"/>
        <a:ext cx="4971295" cy="2223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2A4A8-ABCF-4654-82B2-BB1A36DA769D}">
      <dsp:nvSpPr>
        <dsp:cNvPr id="0" name=""/>
        <dsp:cNvSpPr/>
      </dsp:nvSpPr>
      <dsp:spPr>
        <a:xfrm>
          <a:off x="0" y="15485"/>
          <a:ext cx="5187983" cy="431730"/>
        </a:xfrm>
        <a:prstGeom prst="roundRect">
          <a:avLst/>
        </a:prstGeom>
        <a:solidFill>
          <a:srgbClr val="17365E"/>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latin typeface="Calibri"/>
              <a:ea typeface="+mn-ea"/>
              <a:cs typeface="+mn-cs"/>
            </a:rPr>
            <a:t>been in training/ stopped for a reason</a:t>
          </a:r>
        </a:p>
      </dsp:txBody>
      <dsp:txXfrm>
        <a:off x="21075" y="36560"/>
        <a:ext cx="5145833" cy="389580"/>
      </dsp:txXfrm>
    </dsp:sp>
    <dsp:sp modelId="{3C7116F6-69B9-4ACD-99AB-86ECA320C78E}">
      <dsp:nvSpPr>
        <dsp:cNvPr id="0" name=""/>
        <dsp:cNvSpPr/>
      </dsp:nvSpPr>
      <dsp:spPr>
        <a:xfrm>
          <a:off x="0" y="499055"/>
          <a:ext cx="5187983" cy="431730"/>
        </a:xfrm>
        <a:prstGeom prst="roundRect">
          <a:avLst/>
        </a:prstGeom>
        <a:solidFill>
          <a:srgbClr val="17365E"/>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latin typeface="Calibri"/>
              <a:ea typeface="+mn-ea"/>
              <a:cs typeface="+mn-cs"/>
            </a:rPr>
            <a:t>work life balance</a:t>
          </a:r>
        </a:p>
      </dsp:txBody>
      <dsp:txXfrm>
        <a:off x="21075" y="520130"/>
        <a:ext cx="5145833" cy="389580"/>
      </dsp:txXfrm>
    </dsp:sp>
    <dsp:sp modelId="{31D4B4F3-F4B5-4FDF-957F-CFBADF3E4120}">
      <dsp:nvSpPr>
        <dsp:cNvPr id="0" name=""/>
        <dsp:cNvSpPr/>
      </dsp:nvSpPr>
      <dsp:spPr>
        <a:xfrm>
          <a:off x="0" y="982625"/>
          <a:ext cx="5187983" cy="431730"/>
        </a:xfrm>
        <a:prstGeom prst="roundRect">
          <a:avLst/>
        </a:prstGeom>
        <a:solidFill>
          <a:srgbClr val="17365E"/>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latin typeface="Calibri"/>
              <a:ea typeface="+mn-ea"/>
              <a:cs typeface="+mn-cs"/>
            </a:rPr>
            <a:t>part time / increase hours as children get bigger</a:t>
          </a:r>
        </a:p>
      </dsp:txBody>
      <dsp:txXfrm>
        <a:off x="21075" y="1003700"/>
        <a:ext cx="5145833" cy="389580"/>
      </dsp:txXfrm>
    </dsp:sp>
    <dsp:sp modelId="{811721E8-4F2B-4F69-A089-0F1DF1815738}">
      <dsp:nvSpPr>
        <dsp:cNvPr id="0" name=""/>
        <dsp:cNvSpPr/>
      </dsp:nvSpPr>
      <dsp:spPr>
        <a:xfrm>
          <a:off x="0" y="1466195"/>
          <a:ext cx="5187983" cy="43173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sz="1800" b="0" i="0" u="none" strike="noStrike" kern="1200" cap="none" spc="0" normalizeH="0" baseline="0" noProof="0" dirty="0">
              <a:ln>
                <a:noFill/>
              </a:ln>
              <a:solidFill>
                <a:prstClr val="white"/>
              </a:solidFill>
              <a:effectLst/>
              <a:uLnTx/>
              <a:uFillTx/>
              <a:latin typeface="+mn-lt"/>
              <a:ea typeface="+mn-ea"/>
              <a:cs typeface="+mn-cs"/>
            </a:rPr>
            <a:t>gain experience in a specialty / stayed</a:t>
          </a:r>
        </a:p>
      </dsp:txBody>
      <dsp:txXfrm>
        <a:off x="21075" y="1487270"/>
        <a:ext cx="5145833" cy="389580"/>
      </dsp:txXfrm>
    </dsp:sp>
    <dsp:sp modelId="{EDE6F524-BA8A-4486-AAE8-521539BAEF69}">
      <dsp:nvSpPr>
        <dsp:cNvPr id="0" name=""/>
        <dsp:cNvSpPr/>
      </dsp:nvSpPr>
      <dsp:spPr>
        <a:xfrm>
          <a:off x="0" y="1949765"/>
          <a:ext cx="5187983" cy="43173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latin typeface="Calibri"/>
              <a:ea typeface="+mn-ea"/>
              <a:cs typeface="+mn-cs"/>
            </a:rPr>
            <a:t>trained/ partially trained abroad, keen to work in UK</a:t>
          </a:r>
        </a:p>
      </dsp:txBody>
      <dsp:txXfrm>
        <a:off x="21075" y="1970840"/>
        <a:ext cx="5145833" cy="389580"/>
      </dsp:txXfrm>
    </dsp:sp>
    <dsp:sp modelId="{2E49667F-E77C-4CBB-88DB-81DEA2FDE8B7}">
      <dsp:nvSpPr>
        <dsp:cNvPr id="0" name=""/>
        <dsp:cNvSpPr/>
      </dsp:nvSpPr>
      <dsp:spPr>
        <a:xfrm>
          <a:off x="0" y="2433335"/>
          <a:ext cx="5187983" cy="431730"/>
        </a:xfrm>
        <a:prstGeom prst="roundRect">
          <a:avLst/>
        </a:prstGeom>
        <a:solidFill>
          <a:srgbClr val="0430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latin typeface="Calibri"/>
              <a:ea typeface="+mn-ea"/>
              <a:cs typeface="+mn-cs"/>
            </a:rPr>
            <a:t>wish to re-enter training</a:t>
          </a:r>
          <a:endParaRPr lang="en-US" sz="1800" kern="1200" dirty="0">
            <a:solidFill>
              <a:schemeClr val="bg1"/>
            </a:solidFill>
            <a:latin typeface="Calibri"/>
            <a:ea typeface="+mn-ea"/>
            <a:cs typeface="+mn-cs"/>
          </a:endParaRPr>
        </a:p>
      </dsp:txBody>
      <dsp:txXfrm>
        <a:off x="21075" y="2454410"/>
        <a:ext cx="5145833" cy="389580"/>
      </dsp:txXfrm>
    </dsp:sp>
    <dsp:sp modelId="{B73D885A-87D9-41B1-BAFB-9B18F69B1A0C}">
      <dsp:nvSpPr>
        <dsp:cNvPr id="0" name=""/>
        <dsp:cNvSpPr/>
      </dsp:nvSpPr>
      <dsp:spPr>
        <a:xfrm>
          <a:off x="0" y="2916905"/>
          <a:ext cx="5187983" cy="431730"/>
        </a:xfrm>
        <a:prstGeom prst="roundRect">
          <a:avLst/>
        </a:prstGeom>
        <a:solidFill>
          <a:srgbClr val="0430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latin typeface="Calibri"/>
              <a:ea typeface="+mn-ea"/>
              <a:cs typeface="+mn-cs"/>
            </a:rPr>
            <a:t>achieve Portfolio– aim to become a Consultant</a:t>
          </a:r>
        </a:p>
      </dsp:txBody>
      <dsp:txXfrm>
        <a:off x="21075" y="2937980"/>
        <a:ext cx="5145833" cy="38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9BF97-F221-3945-ABD7-6481CA610A45}">
      <dsp:nvSpPr>
        <dsp:cNvPr id="0" name=""/>
        <dsp:cNvSpPr/>
      </dsp:nvSpPr>
      <dsp:spPr>
        <a:xfrm>
          <a:off x="0" y="198335"/>
          <a:ext cx="2822228" cy="1173042"/>
        </a:xfrm>
        <a:prstGeom prst="homePlate">
          <a:avLst/>
        </a:prstGeom>
        <a:solidFill>
          <a:schemeClr val="tx2">
            <a:lumMod val="40000"/>
            <a:lumOff val="6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40005" rIns="20003" bIns="40005"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tx1"/>
              </a:solidFill>
              <a:latin typeface="Calibri"/>
              <a:ea typeface="+mn-ea"/>
              <a:cs typeface="+mn-cs"/>
            </a:rPr>
            <a:t>2008 “new” AS </a:t>
          </a:r>
          <a:r>
            <a:rPr lang="en-US" sz="1500" kern="1200" dirty="0">
              <a:solidFill>
                <a:schemeClr val="tx1"/>
              </a:solidFill>
              <a:latin typeface="Source Sans Pro" panose="020B0503030403020204" pitchFamily="34" charset="0"/>
              <a:ea typeface="+mn-ea"/>
              <a:cs typeface="+mn-cs"/>
            </a:rPr>
            <a:t>and</a:t>
          </a:r>
          <a:r>
            <a:rPr lang="en-US" sz="1500" kern="1200" dirty="0">
              <a:solidFill>
                <a:schemeClr val="tx1"/>
              </a:solidFill>
              <a:latin typeface="Calibri"/>
              <a:ea typeface="+mn-ea"/>
              <a:cs typeface="+mn-cs"/>
            </a:rPr>
            <a:t> SD contracts; development fund in England</a:t>
          </a:r>
        </a:p>
      </dsp:txBody>
      <dsp:txXfrm>
        <a:off x="0" y="198335"/>
        <a:ext cx="2528968" cy="1173042"/>
      </dsp:txXfrm>
    </dsp:sp>
    <dsp:sp modelId="{A93B28B6-4180-364A-B71C-ECE77E649FD7}">
      <dsp:nvSpPr>
        <dsp:cNvPr id="0" name=""/>
        <dsp:cNvSpPr/>
      </dsp:nvSpPr>
      <dsp:spPr>
        <a:xfrm>
          <a:off x="2260595" y="218311"/>
          <a:ext cx="2822228" cy="1128891"/>
        </a:xfrm>
        <a:prstGeom prst="chevron">
          <a:avLst/>
        </a:prstGeom>
        <a:solidFill>
          <a:schemeClr val="tx2">
            <a:lumMod val="40000"/>
            <a:lumOff val="6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tx1"/>
              </a:solidFill>
              <a:latin typeface="Calibri"/>
              <a:ea typeface="+mn-ea"/>
              <a:cs typeface="+mn-cs"/>
            </a:rPr>
            <a:t>2012 Joint bid Scotland: BMA / NES for a </a:t>
          </a:r>
          <a:r>
            <a:rPr lang="en-US" sz="1500" b="1" kern="1200" dirty="0">
              <a:solidFill>
                <a:schemeClr val="tx1"/>
              </a:solidFill>
              <a:latin typeface="Calibri"/>
              <a:ea typeface="+mn-ea"/>
              <a:cs typeface="+mn-cs"/>
            </a:rPr>
            <a:t>Training &amp; Development fund </a:t>
          </a:r>
          <a:r>
            <a:rPr lang="en-US" sz="1500" kern="1200" dirty="0">
              <a:solidFill>
                <a:schemeClr val="tx1"/>
              </a:solidFill>
              <a:latin typeface="Calibri"/>
              <a:ea typeface="+mn-ea"/>
              <a:cs typeface="+mn-cs"/>
            </a:rPr>
            <a:t>for SAS</a:t>
          </a:r>
        </a:p>
      </dsp:txBody>
      <dsp:txXfrm>
        <a:off x="2825041" y="218311"/>
        <a:ext cx="1693337" cy="1128891"/>
      </dsp:txXfrm>
    </dsp:sp>
    <dsp:sp modelId="{0CA601A8-058A-6C4D-9A8A-66791BA282C1}">
      <dsp:nvSpPr>
        <dsp:cNvPr id="0" name=""/>
        <dsp:cNvSpPr/>
      </dsp:nvSpPr>
      <dsp:spPr>
        <a:xfrm>
          <a:off x="4518377" y="218311"/>
          <a:ext cx="2822228" cy="1128891"/>
        </a:xfrm>
        <a:prstGeom prst="chevron">
          <a:avLst/>
        </a:prstGeom>
        <a:solidFill>
          <a:schemeClr val="tx2">
            <a:lumMod val="40000"/>
            <a:lumOff val="6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tx1"/>
              </a:solidFill>
              <a:latin typeface="Calibri"/>
              <a:ea typeface="+mn-ea"/>
              <a:cs typeface="+mn-cs"/>
            </a:rPr>
            <a:t>2015 : £500 000  Scottish Government guidance - improve patient care  </a:t>
          </a:r>
        </a:p>
      </dsp:txBody>
      <dsp:txXfrm>
        <a:off x="5082823" y="218311"/>
        <a:ext cx="1693337" cy="1128891"/>
      </dsp:txXfrm>
    </dsp:sp>
    <dsp:sp modelId="{F4C9E16C-108A-D04A-A078-A15AA0F4DF7B}">
      <dsp:nvSpPr>
        <dsp:cNvPr id="0" name=""/>
        <dsp:cNvSpPr/>
      </dsp:nvSpPr>
      <dsp:spPr>
        <a:xfrm>
          <a:off x="6776160" y="218311"/>
          <a:ext cx="2822228" cy="1128891"/>
        </a:xfrm>
        <a:prstGeom prst="chevron">
          <a:avLst/>
        </a:prstGeom>
        <a:solidFill>
          <a:schemeClr val="tx2">
            <a:lumMod val="40000"/>
            <a:lumOff val="6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rtl="0">
            <a:lnSpc>
              <a:spcPct val="90000"/>
            </a:lnSpc>
            <a:spcBef>
              <a:spcPct val="0"/>
            </a:spcBef>
            <a:spcAft>
              <a:spcPct val="35000"/>
            </a:spcAft>
            <a:buNone/>
          </a:pPr>
          <a:r>
            <a:rPr lang="en-US" sz="1500" b="1" kern="1200" dirty="0">
              <a:solidFill>
                <a:schemeClr val="tx1"/>
              </a:solidFill>
              <a:latin typeface="Calibri"/>
              <a:ea typeface="+mn-ea"/>
              <a:cs typeface="+mn-cs"/>
            </a:rPr>
            <a:t>April 2016 funding became integrated into core NES funding </a:t>
          </a:r>
          <a:endParaRPr lang="en-US" sz="1500" kern="1200" dirty="0">
            <a:solidFill>
              <a:schemeClr val="tx1"/>
            </a:solidFill>
            <a:latin typeface="Calibri"/>
            <a:ea typeface="+mn-ea"/>
            <a:cs typeface="+mn-cs"/>
          </a:endParaRPr>
        </a:p>
      </dsp:txBody>
      <dsp:txXfrm>
        <a:off x="7340606" y="218311"/>
        <a:ext cx="1693337" cy="1128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0A7F8-F375-4CFC-A055-944A050D92B2}">
      <dsp:nvSpPr>
        <dsp:cNvPr id="0" name=""/>
        <dsp:cNvSpPr/>
      </dsp:nvSpPr>
      <dsp:spPr>
        <a:xfrm rot="16200000">
          <a:off x="1762050" y="1451081"/>
          <a:ext cx="3072693" cy="1877741"/>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139700" rIns="125730" bIns="139700" numCol="1" spcCol="127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2200" kern="1200" dirty="0">
              <a:solidFill>
                <a:schemeClr val="tx2"/>
              </a:solidFill>
            </a:rPr>
            <a:t>SAS Development Programme: </a:t>
          </a:r>
          <a:r>
            <a:rPr lang="en-GB" sz="2200" kern="1200" dirty="0"/>
            <a:t>to enable SAS to </a:t>
          </a:r>
          <a:r>
            <a:rPr lang="en-GB" sz="2200" b="1" kern="1200" dirty="0"/>
            <a:t>achieve their full potential</a:t>
          </a:r>
          <a:endParaRPr lang="en-GB" sz="2200" kern="1200" dirty="0"/>
        </a:p>
      </dsp:txBody>
      <dsp:txXfrm rot="5400000">
        <a:off x="2451206" y="945285"/>
        <a:ext cx="1786061" cy="2889333"/>
      </dsp:txXfrm>
    </dsp:sp>
    <dsp:sp modelId="{37532486-B8CB-4D16-9DE4-128B8D9649F6}">
      <dsp:nvSpPr>
        <dsp:cNvPr id="0" name=""/>
        <dsp:cNvSpPr/>
      </dsp:nvSpPr>
      <dsp:spPr>
        <a:xfrm rot="5400000">
          <a:off x="3725056" y="1451081"/>
          <a:ext cx="3072693" cy="1877741"/>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39700" rIns="83820" bIns="139700" numCol="1" spcCol="1270" anchor="t" anchorCtr="0">
          <a:noAutofit/>
        </a:bodyPr>
        <a:lstStyle/>
        <a:p>
          <a:pPr marL="0" lvl="0" indent="0" algn="l" defTabSz="977900">
            <a:lnSpc>
              <a:spcPct val="90000"/>
            </a:lnSpc>
            <a:spcBef>
              <a:spcPct val="0"/>
            </a:spcBef>
            <a:spcAft>
              <a:spcPct val="35000"/>
            </a:spcAft>
            <a:buNone/>
          </a:pPr>
          <a:r>
            <a:rPr lang="en-GB" sz="2200" kern="1200" dirty="0">
              <a:solidFill>
                <a:schemeClr val="tx2"/>
              </a:solidFill>
            </a:rPr>
            <a:t>Scottish Government: </a:t>
          </a:r>
        </a:p>
        <a:p>
          <a:pPr marL="0" lvl="0" indent="0" algn="l" defTabSz="977900">
            <a:lnSpc>
              <a:spcPct val="90000"/>
            </a:lnSpc>
            <a:spcBef>
              <a:spcPct val="0"/>
            </a:spcBef>
            <a:spcAft>
              <a:spcPct val="35000"/>
            </a:spcAft>
            <a:buNone/>
          </a:pPr>
          <a:endParaRPr lang="en-GB" sz="2200" kern="1200" dirty="0">
            <a:solidFill>
              <a:schemeClr val="tx2"/>
            </a:solidFill>
          </a:endParaRPr>
        </a:p>
        <a:p>
          <a:pPr marL="0" lvl="0" indent="0" algn="l" defTabSz="977900">
            <a:lnSpc>
              <a:spcPct val="90000"/>
            </a:lnSpc>
            <a:spcBef>
              <a:spcPct val="0"/>
            </a:spcBef>
            <a:spcAft>
              <a:spcPct val="35000"/>
            </a:spcAft>
            <a:buNone/>
          </a:pPr>
          <a:r>
            <a:rPr lang="en-GB" sz="2200" kern="1200" dirty="0"/>
            <a:t>improve care of patients in NHS Scotland</a:t>
          </a:r>
        </a:p>
      </dsp:txBody>
      <dsp:txXfrm rot="-5400000">
        <a:off x="4322532" y="945285"/>
        <a:ext cx="1786061" cy="2889333"/>
      </dsp:txXfrm>
    </dsp:sp>
    <dsp:sp modelId="{DB6659C5-9E9F-43AB-A06F-99EF8DD54E33}">
      <dsp:nvSpPr>
        <dsp:cNvPr id="0" name=""/>
        <dsp:cNvSpPr/>
      </dsp:nvSpPr>
      <dsp:spPr>
        <a:xfrm>
          <a:off x="3298204" y="0"/>
          <a:ext cx="1963006" cy="196291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4843D-706B-41B2-8727-76C2D5385EA7}">
      <dsp:nvSpPr>
        <dsp:cNvPr id="0" name=""/>
        <dsp:cNvSpPr/>
      </dsp:nvSpPr>
      <dsp:spPr>
        <a:xfrm rot="10800000">
          <a:off x="3298204" y="2816516"/>
          <a:ext cx="1963006" cy="196291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105D9-9A33-4C3E-8F7E-57EA36806945}">
      <dsp:nvSpPr>
        <dsp:cNvPr id="0" name=""/>
        <dsp:cNvSpPr/>
      </dsp:nvSpPr>
      <dsp:spPr>
        <a:xfrm>
          <a:off x="-8733" y="444496"/>
          <a:ext cx="12192000" cy="9843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62D7B-996E-42E3-970D-BF679A0BB3D8}">
      <dsp:nvSpPr>
        <dsp:cNvPr id="0" name=""/>
        <dsp:cNvSpPr/>
      </dsp:nvSpPr>
      <dsp:spPr>
        <a:xfrm>
          <a:off x="303159" y="539311"/>
          <a:ext cx="820143" cy="692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63F3F-03B6-4A6F-BB16-563ED1175681}">
      <dsp:nvSpPr>
        <dsp:cNvPr id="0" name=""/>
        <dsp:cNvSpPr/>
      </dsp:nvSpPr>
      <dsp:spPr>
        <a:xfrm>
          <a:off x="1260258" y="229055"/>
          <a:ext cx="10382952" cy="121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32" tIns="145932" rIns="145932" bIns="145932" numCol="1" spcCol="1270" anchor="ctr" anchorCtr="0">
          <a:noAutofit/>
        </a:bodyPr>
        <a:lstStyle/>
        <a:p>
          <a:pPr marL="0" lvl="0" indent="0" algn="l" defTabSz="1111250">
            <a:lnSpc>
              <a:spcPct val="100000"/>
            </a:lnSpc>
            <a:spcBef>
              <a:spcPct val="0"/>
            </a:spcBef>
            <a:spcAft>
              <a:spcPct val="35000"/>
            </a:spcAft>
            <a:buNone/>
          </a:pPr>
          <a:r>
            <a:rPr lang="en-US" sz="2500" kern="1200" dirty="0"/>
            <a:t>SAS profile in Health Board</a:t>
          </a:r>
        </a:p>
      </dsp:txBody>
      <dsp:txXfrm>
        <a:off x="1260258" y="229055"/>
        <a:ext cx="10382952" cy="1213915"/>
      </dsp:txXfrm>
    </dsp:sp>
    <dsp:sp modelId="{60EDD3A8-778E-4CC2-8415-008081B8BD5C}">
      <dsp:nvSpPr>
        <dsp:cNvPr id="0" name=""/>
        <dsp:cNvSpPr/>
      </dsp:nvSpPr>
      <dsp:spPr>
        <a:xfrm>
          <a:off x="8298" y="2768354"/>
          <a:ext cx="12122361" cy="816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C68B5-4AD1-4741-B050-ACD315E783A4}">
      <dsp:nvSpPr>
        <dsp:cNvPr id="0" name=""/>
        <dsp:cNvSpPr/>
      </dsp:nvSpPr>
      <dsp:spPr>
        <a:xfrm>
          <a:off x="256336" y="2796343"/>
          <a:ext cx="859769" cy="859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0C247-7188-4136-948B-C2C4A324F668}">
      <dsp:nvSpPr>
        <dsp:cNvPr id="0" name=""/>
        <dsp:cNvSpPr/>
      </dsp:nvSpPr>
      <dsp:spPr>
        <a:xfrm>
          <a:off x="1295405" y="2498056"/>
          <a:ext cx="5486400" cy="1563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440" tIns="165440" rIns="165440" bIns="165440" numCol="1" spcCol="1270" anchor="ctr" anchorCtr="0">
          <a:noAutofit/>
        </a:bodyPr>
        <a:lstStyle/>
        <a:p>
          <a:pPr marL="0" lvl="0" indent="0" algn="l" defTabSz="1111250">
            <a:lnSpc>
              <a:spcPct val="100000"/>
            </a:lnSpc>
            <a:spcBef>
              <a:spcPct val="0"/>
            </a:spcBef>
            <a:spcAft>
              <a:spcPct val="35000"/>
            </a:spcAft>
            <a:buNone/>
          </a:pPr>
          <a:r>
            <a:rPr lang="en-US" sz="2500" kern="1200" dirty="0"/>
            <a:t>Aims to support SAS</a:t>
          </a:r>
        </a:p>
      </dsp:txBody>
      <dsp:txXfrm>
        <a:off x="1295405" y="2498056"/>
        <a:ext cx="5486400" cy="1563216"/>
      </dsp:txXfrm>
    </dsp:sp>
    <dsp:sp modelId="{17F4D908-1BC3-4A34-BA2C-887CE33A5906}">
      <dsp:nvSpPr>
        <dsp:cNvPr id="0" name=""/>
        <dsp:cNvSpPr/>
      </dsp:nvSpPr>
      <dsp:spPr>
        <a:xfrm>
          <a:off x="6481134" y="2675653"/>
          <a:ext cx="5466364" cy="1563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440" tIns="165440" rIns="165440" bIns="165440" numCol="1" spcCol="1270" anchor="ctr" anchorCtr="0">
          <a:noAutofit/>
        </a:bodyPr>
        <a:lstStyle/>
        <a:p>
          <a:pPr marL="0" lvl="0" indent="0" algn="l" defTabSz="889000">
            <a:lnSpc>
              <a:spcPct val="100000"/>
            </a:lnSpc>
            <a:spcBef>
              <a:spcPct val="0"/>
            </a:spcBef>
            <a:spcAft>
              <a:spcPct val="35000"/>
            </a:spcAft>
            <a:buNone/>
          </a:pPr>
          <a:endParaRPr lang="en-US" sz="2000" kern="1200" dirty="0"/>
        </a:p>
      </dsp:txBody>
      <dsp:txXfrm>
        <a:off x="6481134" y="2675653"/>
        <a:ext cx="5466364" cy="1563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31CFF-A156-4C36-A294-04A9F4DD1A45}">
      <dsp:nvSpPr>
        <dsp:cNvPr id="0" name=""/>
        <dsp:cNvSpPr/>
      </dsp:nvSpPr>
      <dsp:spPr>
        <a:xfrm>
          <a:off x="565369" y="1003"/>
          <a:ext cx="2123887" cy="1274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Induction</a:t>
          </a:r>
        </a:p>
      </dsp:txBody>
      <dsp:txXfrm>
        <a:off x="565369" y="1003"/>
        <a:ext cx="2123887" cy="1274332"/>
      </dsp:txXfrm>
    </dsp:sp>
    <dsp:sp modelId="{C18227D1-25D9-4A4F-91EB-C33F21B328B8}">
      <dsp:nvSpPr>
        <dsp:cNvPr id="0" name=""/>
        <dsp:cNvSpPr/>
      </dsp:nvSpPr>
      <dsp:spPr>
        <a:xfrm>
          <a:off x="2901645" y="1003"/>
          <a:ext cx="2123887" cy="1274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lang="en-GB" sz="2700" kern="1200" dirty="0"/>
            <a:t>Information/ signpost</a:t>
          </a:r>
        </a:p>
      </dsp:txBody>
      <dsp:txXfrm>
        <a:off x="2901645" y="1003"/>
        <a:ext cx="2123887" cy="1274332"/>
      </dsp:txXfrm>
    </dsp:sp>
    <dsp:sp modelId="{EAB0A287-1177-4CB5-9004-52F6479C7AE2}">
      <dsp:nvSpPr>
        <dsp:cNvPr id="0" name=""/>
        <dsp:cNvSpPr/>
      </dsp:nvSpPr>
      <dsp:spPr>
        <a:xfrm>
          <a:off x="565369" y="1487724"/>
          <a:ext cx="2123887" cy="1274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Local meetings</a:t>
          </a:r>
        </a:p>
      </dsp:txBody>
      <dsp:txXfrm>
        <a:off x="565369" y="1487724"/>
        <a:ext cx="2123887" cy="1274332"/>
      </dsp:txXfrm>
    </dsp:sp>
    <dsp:sp modelId="{FD755365-0442-4CF9-A25B-06DEA254CE4C}">
      <dsp:nvSpPr>
        <dsp:cNvPr id="0" name=""/>
        <dsp:cNvSpPr/>
      </dsp:nvSpPr>
      <dsp:spPr>
        <a:xfrm>
          <a:off x="2901645" y="1487724"/>
          <a:ext cx="2123887" cy="1274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CESR/ portfolio</a:t>
          </a:r>
        </a:p>
      </dsp:txBody>
      <dsp:txXfrm>
        <a:off x="2901645" y="1487724"/>
        <a:ext cx="2123887" cy="1274332"/>
      </dsp:txXfrm>
    </dsp:sp>
    <dsp:sp modelId="{2E12A445-4F1B-4268-B99E-F76F8B182EA9}">
      <dsp:nvSpPr>
        <dsp:cNvPr id="0" name=""/>
        <dsp:cNvSpPr/>
      </dsp:nvSpPr>
      <dsp:spPr>
        <a:xfrm>
          <a:off x="565369" y="2974446"/>
          <a:ext cx="2123887" cy="1274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Application for funding</a:t>
          </a:r>
        </a:p>
      </dsp:txBody>
      <dsp:txXfrm>
        <a:off x="565369" y="2974446"/>
        <a:ext cx="2123887" cy="1274332"/>
      </dsp:txXfrm>
    </dsp:sp>
    <dsp:sp modelId="{0C77D760-7812-4EF4-8B1F-0A6FF1431B73}">
      <dsp:nvSpPr>
        <dsp:cNvPr id="0" name=""/>
        <dsp:cNvSpPr/>
      </dsp:nvSpPr>
      <dsp:spPr>
        <a:xfrm>
          <a:off x="2901645" y="2974446"/>
          <a:ext cx="2123887" cy="1274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Supporting national work </a:t>
          </a:r>
        </a:p>
      </dsp:txBody>
      <dsp:txXfrm>
        <a:off x="2901645" y="2974446"/>
        <a:ext cx="2123887" cy="12743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91475-8B60-3048-B37E-91E016A89587}">
      <dsp:nvSpPr>
        <dsp:cNvPr id="0" name=""/>
        <dsp:cNvSpPr/>
      </dsp:nvSpPr>
      <dsp:spPr>
        <a:xfrm>
          <a:off x="7828478" y="3439993"/>
          <a:ext cx="91440" cy="402023"/>
        </a:xfrm>
        <a:custGeom>
          <a:avLst/>
          <a:gdLst/>
          <a:ahLst/>
          <a:cxnLst/>
          <a:rect l="0" t="0" r="0" b="0"/>
          <a:pathLst>
            <a:path>
              <a:moveTo>
                <a:pt x="45720" y="0"/>
              </a:moveTo>
              <a:lnTo>
                <a:pt x="45720" y="40202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92A4C0B-E224-F64E-9C2A-30F1FFD9B085}">
      <dsp:nvSpPr>
        <dsp:cNvPr id="0" name=""/>
        <dsp:cNvSpPr/>
      </dsp:nvSpPr>
      <dsp:spPr>
        <a:xfrm>
          <a:off x="6184701" y="2160199"/>
          <a:ext cx="1689496" cy="402023"/>
        </a:xfrm>
        <a:custGeom>
          <a:avLst/>
          <a:gdLst/>
          <a:ahLst/>
          <a:cxnLst/>
          <a:rect l="0" t="0" r="0" b="0"/>
          <a:pathLst>
            <a:path>
              <a:moveTo>
                <a:pt x="0" y="0"/>
              </a:moveTo>
              <a:lnTo>
                <a:pt x="0" y="273967"/>
              </a:lnTo>
              <a:lnTo>
                <a:pt x="1689496" y="273967"/>
              </a:lnTo>
              <a:lnTo>
                <a:pt x="1689496" y="40202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B90619-1348-AD4C-B079-7CCE189487FD}">
      <dsp:nvSpPr>
        <dsp:cNvPr id="0" name=""/>
        <dsp:cNvSpPr/>
      </dsp:nvSpPr>
      <dsp:spPr>
        <a:xfrm>
          <a:off x="6138981" y="3439993"/>
          <a:ext cx="91440" cy="402023"/>
        </a:xfrm>
        <a:custGeom>
          <a:avLst/>
          <a:gdLst/>
          <a:ahLst/>
          <a:cxnLst/>
          <a:rect l="0" t="0" r="0" b="0"/>
          <a:pathLst>
            <a:path>
              <a:moveTo>
                <a:pt x="45720" y="0"/>
              </a:moveTo>
              <a:lnTo>
                <a:pt x="45720" y="40202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A22CEB-D996-4940-8468-46DE0A38F83D}">
      <dsp:nvSpPr>
        <dsp:cNvPr id="0" name=""/>
        <dsp:cNvSpPr/>
      </dsp:nvSpPr>
      <dsp:spPr>
        <a:xfrm>
          <a:off x="6138981" y="2160199"/>
          <a:ext cx="91440" cy="402023"/>
        </a:xfrm>
        <a:custGeom>
          <a:avLst/>
          <a:gdLst/>
          <a:ahLst/>
          <a:cxnLst/>
          <a:rect l="0" t="0" r="0" b="0"/>
          <a:pathLst>
            <a:path>
              <a:moveTo>
                <a:pt x="45720" y="0"/>
              </a:moveTo>
              <a:lnTo>
                <a:pt x="45720" y="40202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76979C-9126-B247-96DF-29CEA4284BDC}">
      <dsp:nvSpPr>
        <dsp:cNvPr id="0" name=""/>
        <dsp:cNvSpPr/>
      </dsp:nvSpPr>
      <dsp:spPr>
        <a:xfrm>
          <a:off x="4449484" y="3439993"/>
          <a:ext cx="91440" cy="402023"/>
        </a:xfrm>
        <a:custGeom>
          <a:avLst/>
          <a:gdLst/>
          <a:ahLst/>
          <a:cxnLst/>
          <a:rect l="0" t="0" r="0" b="0"/>
          <a:pathLst>
            <a:path>
              <a:moveTo>
                <a:pt x="45720" y="0"/>
              </a:moveTo>
              <a:lnTo>
                <a:pt x="45720" y="40202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1CF49AA-113E-8A44-99E4-65FB923F2AF8}">
      <dsp:nvSpPr>
        <dsp:cNvPr id="0" name=""/>
        <dsp:cNvSpPr/>
      </dsp:nvSpPr>
      <dsp:spPr>
        <a:xfrm>
          <a:off x="4495204" y="2160199"/>
          <a:ext cx="1689496" cy="402023"/>
        </a:xfrm>
        <a:custGeom>
          <a:avLst/>
          <a:gdLst/>
          <a:ahLst/>
          <a:cxnLst/>
          <a:rect l="0" t="0" r="0" b="0"/>
          <a:pathLst>
            <a:path>
              <a:moveTo>
                <a:pt x="1689496" y="0"/>
              </a:moveTo>
              <a:lnTo>
                <a:pt x="1689496" y="273967"/>
              </a:lnTo>
              <a:lnTo>
                <a:pt x="0" y="273967"/>
              </a:lnTo>
              <a:lnTo>
                <a:pt x="0" y="40202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52DA28F-3E86-4B4D-A450-59E0CD84D504}">
      <dsp:nvSpPr>
        <dsp:cNvPr id="0" name=""/>
        <dsp:cNvSpPr/>
      </dsp:nvSpPr>
      <dsp:spPr>
        <a:xfrm>
          <a:off x="4072830" y="880405"/>
          <a:ext cx="2111871" cy="402023"/>
        </a:xfrm>
        <a:custGeom>
          <a:avLst/>
          <a:gdLst/>
          <a:ahLst/>
          <a:cxnLst/>
          <a:rect l="0" t="0" r="0" b="0"/>
          <a:pathLst>
            <a:path>
              <a:moveTo>
                <a:pt x="0" y="0"/>
              </a:moveTo>
              <a:lnTo>
                <a:pt x="0" y="273967"/>
              </a:lnTo>
              <a:lnTo>
                <a:pt x="2111871" y="273967"/>
              </a:lnTo>
              <a:lnTo>
                <a:pt x="2111871" y="40202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BB76548-82E7-3842-813F-231422D25269}">
      <dsp:nvSpPr>
        <dsp:cNvPr id="0" name=""/>
        <dsp:cNvSpPr/>
      </dsp:nvSpPr>
      <dsp:spPr>
        <a:xfrm>
          <a:off x="2759987" y="3439993"/>
          <a:ext cx="91440" cy="402023"/>
        </a:xfrm>
        <a:custGeom>
          <a:avLst/>
          <a:gdLst/>
          <a:ahLst/>
          <a:cxnLst/>
          <a:rect l="0" t="0" r="0" b="0"/>
          <a:pathLst>
            <a:path>
              <a:moveTo>
                <a:pt x="45720" y="0"/>
              </a:moveTo>
              <a:lnTo>
                <a:pt x="45720" y="40202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B6FEEBF-D5E8-7347-BE5C-ADBB9B407342}">
      <dsp:nvSpPr>
        <dsp:cNvPr id="0" name=""/>
        <dsp:cNvSpPr/>
      </dsp:nvSpPr>
      <dsp:spPr>
        <a:xfrm>
          <a:off x="1914347" y="2120480"/>
          <a:ext cx="891360" cy="441742"/>
        </a:xfrm>
        <a:custGeom>
          <a:avLst/>
          <a:gdLst/>
          <a:ahLst/>
          <a:cxnLst/>
          <a:rect l="0" t="0" r="0" b="0"/>
          <a:pathLst>
            <a:path>
              <a:moveTo>
                <a:pt x="0" y="0"/>
              </a:moveTo>
              <a:lnTo>
                <a:pt x="0" y="313686"/>
              </a:lnTo>
              <a:lnTo>
                <a:pt x="891360" y="313686"/>
              </a:lnTo>
              <a:lnTo>
                <a:pt x="891360" y="441742"/>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33AF7D-0689-EA41-BD77-76AE288DA737}">
      <dsp:nvSpPr>
        <dsp:cNvPr id="0" name=""/>
        <dsp:cNvSpPr/>
      </dsp:nvSpPr>
      <dsp:spPr>
        <a:xfrm>
          <a:off x="1070490" y="3439993"/>
          <a:ext cx="91440" cy="402023"/>
        </a:xfrm>
        <a:custGeom>
          <a:avLst/>
          <a:gdLst/>
          <a:ahLst/>
          <a:cxnLst/>
          <a:rect l="0" t="0" r="0" b="0"/>
          <a:pathLst>
            <a:path>
              <a:moveTo>
                <a:pt x="45720" y="0"/>
              </a:moveTo>
              <a:lnTo>
                <a:pt x="45720" y="40202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844CD20-80F2-E14F-8727-25D4AD162E8F}">
      <dsp:nvSpPr>
        <dsp:cNvPr id="0" name=""/>
        <dsp:cNvSpPr/>
      </dsp:nvSpPr>
      <dsp:spPr>
        <a:xfrm>
          <a:off x="1116210" y="2120480"/>
          <a:ext cx="798136" cy="441742"/>
        </a:xfrm>
        <a:custGeom>
          <a:avLst/>
          <a:gdLst/>
          <a:ahLst/>
          <a:cxnLst/>
          <a:rect l="0" t="0" r="0" b="0"/>
          <a:pathLst>
            <a:path>
              <a:moveTo>
                <a:pt x="798136" y="0"/>
              </a:moveTo>
              <a:lnTo>
                <a:pt x="798136" y="313686"/>
              </a:lnTo>
              <a:lnTo>
                <a:pt x="0" y="313686"/>
              </a:lnTo>
              <a:lnTo>
                <a:pt x="0" y="441742"/>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567A5A-82F9-084E-89CE-ED0D9B1343D9}">
      <dsp:nvSpPr>
        <dsp:cNvPr id="0" name=""/>
        <dsp:cNvSpPr/>
      </dsp:nvSpPr>
      <dsp:spPr>
        <a:xfrm>
          <a:off x="1914347" y="880405"/>
          <a:ext cx="2158482" cy="362304"/>
        </a:xfrm>
        <a:custGeom>
          <a:avLst/>
          <a:gdLst/>
          <a:ahLst/>
          <a:cxnLst/>
          <a:rect l="0" t="0" r="0" b="0"/>
          <a:pathLst>
            <a:path>
              <a:moveTo>
                <a:pt x="2158482" y="0"/>
              </a:moveTo>
              <a:lnTo>
                <a:pt x="2158482" y="234248"/>
              </a:lnTo>
              <a:lnTo>
                <a:pt x="0" y="234248"/>
              </a:lnTo>
              <a:lnTo>
                <a:pt x="0" y="36230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6919767-407E-5042-950F-896ECC398AD4}">
      <dsp:nvSpPr>
        <dsp:cNvPr id="0" name=""/>
        <dsp:cNvSpPr/>
      </dsp:nvSpPr>
      <dsp:spPr>
        <a:xfrm>
          <a:off x="3381672" y="2634"/>
          <a:ext cx="1382315" cy="87777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3162A1-8B02-AA43-B752-DA5BE3F58DA7}">
      <dsp:nvSpPr>
        <dsp:cNvPr id="0" name=""/>
        <dsp:cNvSpPr/>
      </dsp:nvSpPr>
      <dsp:spPr>
        <a:xfrm>
          <a:off x="3535263" y="148546"/>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SAS</a:t>
          </a:r>
        </a:p>
        <a:p>
          <a:pPr marL="0" lvl="0" indent="0" algn="ctr" defTabSz="711200">
            <a:lnSpc>
              <a:spcPct val="90000"/>
            </a:lnSpc>
            <a:spcBef>
              <a:spcPct val="0"/>
            </a:spcBef>
            <a:spcAft>
              <a:spcPct val="35000"/>
            </a:spcAft>
            <a:buNone/>
          </a:pPr>
          <a:r>
            <a:rPr lang="en-US" sz="1600" kern="1200" dirty="0"/>
            <a:t>Development</a:t>
          </a:r>
        </a:p>
      </dsp:txBody>
      <dsp:txXfrm>
        <a:off x="3560972" y="174255"/>
        <a:ext cx="1330897" cy="826352"/>
      </dsp:txXfrm>
    </dsp:sp>
    <dsp:sp modelId="{467E0B9C-F2C9-8E42-9293-CF624D6C68EB}">
      <dsp:nvSpPr>
        <dsp:cNvPr id="0" name=""/>
        <dsp:cNvSpPr/>
      </dsp:nvSpPr>
      <dsp:spPr>
        <a:xfrm>
          <a:off x="1223189" y="1242709"/>
          <a:ext cx="1382315" cy="87777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DD157F-FE11-F24E-A544-A28E6D2BB23F}">
      <dsp:nvSpPr>
        <dsp:cNvPr id="0" name=""/>
        <dsp:cNvSpPr/>
      </dsp:nvSpPr>
      <dsp:spPr>
        <a:xfrm>
          <a:off x="1376780" y="1388620"/>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Study leave budgets</a:t>
          </a:r>
        </a:p>
      </dsp:txBody>
      <dsp:txXfrm>
        <a:off x="1402489" y="1414329"/>
        <a:ext cx="1330897" cy="826352"/>
      </dsp:txXfrm>
    </dsp:sp>
    <dsp:sp modelId="{EEFEDC4B-9E1D-B545-A796-B017A3D959E4}">
      <dsp:nvSpPr>
        <dsp:cNvPr id="0" name=""/>
        <dsp:cNvSpPr/>
      </dsp:nvSpPr>
      <dsp:spPr>
        <a:xfrm>
          <a:off x="425053" y="2562222"/>
          <a:ext cx="1382315" cy="87777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60CB1E-AA16-A440-8B6B-442B2736D501}">
      <dsp:nvSpPr>
        <dsp:cNvPr id="0" name=""/>
        <dsp:cNvSpPr/>
      </dsp:nvSpPr>
      <dsp:spPr>
        <a:xfrm>
          <a:off x="578643" y="2708133"/>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Maintaining current skills</a:t>
          </a:r>
        </a:p>
      </dsp:txBody>
      <dsp:txXfrm>
        <a:off x="604352" y="2733842"/>
        <a:ext cx="1330897" cy="826352"/>
      </dsp:txXfrm>
    </dsp:sp>
    <dsp:sp modelId="{3D223122-A12F-9F4E-8434-C0289B8265A0}">
      <dsp:nvSpPr>
        <dsp:cNvPr id="0" name=""/>
        <dsp:cNvSpPr/>
      </dsp:nvSpPr>
      <dsp:spPr>
        <a:xfrm>
          <a:off x="425053" y="3842016"/>
          <a:ext cx="1382315" cy="877770"/>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75D772C-D1B8-CB41-9583-39236A488D1D}">
      <dsp:nvSpPr>
        <dsp:cNvPr id="0" name=""/>
        <dsp:cNvSpPr/>
      </dsp:nvSpPr>
      <dsp:spPr>
        <a:xfrm>
          <a:off x="578643" y="3987927"/>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My CPD to remain up to date &amp; skilled</a:t>
          </a:r>
        </a:p>
      </dsp:txBody>
      <dsp:txXfrm>
        <a:off x="604352" y="4013636"/>
        <a:ext cx="1330897" cy="826352"/>
      </dsp:txXfrm>
    </dsp:sp>
    <dsp:sp modelId="{B9781DEE-DCC1-EE4D-BDC4-F18644CA3F98}">
      <dsp:nvSpPr>
        <dsp:cNvPr id="0" name=""/>
        <dsp:cNvSpPr/>
      </dsp:nvSpPr>
      <dsp:spPr>
        <a:xfrm>
          <a:off x="2114549" y="2562222"/>
          <a:ext cx="1382315" cy="87777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83A851-E4B5-C040-8B43-A9D0906A2AD2}">
      <dsp:nvSpPr>
        <dsp:cNvPr id="0" name=""/>
        <dsp:cNvSpPr/>
      </dsp:nvSpPr>
      <dsp:spPr>
        <a:xfrm>
          <a:off x="2268140" y="2708133"/>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About me</a:t>
          </a:r>
        </a:p>
      </dsp:txBody>
      <dsp:txXfrm>
        <a:off x="2293849" y="2733842"/>
        <a:ext cx="1330897" cy="826352"/>
      </dsp:txXfrm>
    </dsp:sp>
    <dsp:sp modelId="{37D509CF-1E5A-EB43-970C-C9E1DBD51DD2}">
      <dsp:nvSpPr>
        <dsp:cNvPr id="0" name=""/>
        <dsp:cNvSpPr/>
      </dsp:nvSpPr>
      <dsp:spPr>
        <a:xfrm>
          <a:off x="2114549" y="3842016"/>
          <a:ext cx="1382315" cy="877770"/>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33BBE6-90BA-E74F-97ED-8EF723447E16}">
      <dsp:nvSpPr>
        <dsp:cNvPr id="0" name=""/>
        <dsp:cNvSpPr/>
      </dsp:nvSpPr>
      <dsp:spPr>
        <a:xfrm>
          <a:off x="2268140" y="3987927"/>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My CV development</a:t>
          </a:r>
        </a:p>
      </dsp:txBody>
      <dsp:txXfrm>
        <a:off x="2293849" y="4013636"/>
        <a:ext cx="1330897" cy="826352"/>
      </dsp:txXfrm>
    </dsp:sp>
    <dsp:sp modelId="{FE796CB0-705E-E640-999C-B25FA9147D7E}">
      <dsp:nvSpPr>
        <dsp:cNvPr id="0" name=""/>
        <dsp:cNvSpPr/>
      </dsp:nvSpPr>
      <dsp:spPr>
        <a:xfrm>
          <a:off x="5493543" y="1282428"/>
          <a:ext cx="1382315" cy="87777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32BC5C-60EA-3548-96B1-F43AA139C807}">
      <dsp:nvSpPr>
        <dsp:cNvPr id="0" name=""/>
        <dsp:cNvSpPr/>
      </dsp:nvSpPr>
      <dsp:spPr>
        <a:xfrm>
          <a:off x="5647134" y="1428339"/>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SAS development fund</a:t>
          </a:r>
        </a:p>
      </dsp:txBody>
      <dsp:txXfrm>
        <a:off x="5672843" y="1454048"/>
        <a:ext cx="1330897" cy="826352"/>
      </dsp:txXfrm>
    </dsp:sp>
    <dsp:sp modelId="{B9CDE8FA-FBA8-4940-8C65-EC1F9BC4239D}">
      <dsp:nvSpPr>
        <dsp:cNvPr id="0" name=""/>
        <dsp:cNvSpPr/>
      </dsp:nvSpPr>
      <dsp:spPr>
        <a:xfrm>
          <a:off x="3804046" y="2562222"/>
          <a:ext cx="1382315" cy="87777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3230B2-D577-DF49-A8E6-157A0760F466}">
      <dsp:nvSpPr>
        <dsp:cNvPr id="0" name=""/>
        <dsp:cNvSpPr/>
      </dsp:nvSpPr>
      <dsp:spPr>
        <a:xfrm>
          <a:off x="3957637" y="2708133"/>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New or enhanced skills</a:t>
          </a:r>
        </a:p>
      </dsp:txBody>
      <dsp:txXfrm>
        <a:off x="3983346" y="2733842"/>
        <a:ext cx="1330897" cy="826352"/>
      </dsp:txXfrm>
    </dsp:sp>
    <dsp:sp modelId="{003B7D73-F0EC-8F46-8F89-B3FA5B8B22E7}">
      <dsp:nvSpPr>
        <dsp:cNvPr id="0" name=""/>
        <dsp:cNvSpPr/>
      </dsp:nvSpPr>
      <dsp:spPr>
        <a:xfrm>
          <a:off x="3804046" y="3842016"/>
          <a:ext cx="1382315" cy="877770"/>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5A11DD-83D0-9647-95CC-78DB5DF89E03}">
      <dsp:nvSpPr>
        <dsp:cNvPr id="0" name=""/>
        <dsp:cNvSpPr/>
      </dsp:nvSpPr>
      <dsp:spPr>
        <a:xfrm>
          <a:off x="3957637" y="3987927"/>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That will change what I do at work</a:t>
          </a:r>
        </a:p>
      </dsp:txBody>
      <dsp:txXfrm>
        <a:off x="3983346" y="4013636"/>
        <a:ext cx="1330897" cy="826352"/>
      </dsp:txXfrm>
    </dsp:sp>
    <dsp:sp modelId="{1A82FEE5-D8F7-7D48-BC01-2974B86D3830}">
      <dsp:nvSpPr>
        <dsp:cNvPr id="0" name=""/>
        <dsp:cNvSpPr/>
      </dsp:nvSpPr>
      <dsp:spPr>
        <a:xfrm>
          <a:off x="5493543" y="2562222"/>
          <a:ext cx="1382315" cy="87777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4C1245-44E3-9444-A007-6E610EAA57FA}">
      <dsp:nvSpPr>
        <dsp:cNvPr id="0" name=""/>
        <dsp:cNvSpPr/>
      </dsp:nvSpPr>
      <dsp:spPr>
        <a:xfrm>
          <a:off x="5647134" y="2708133"/>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Towards Portfolio</a:t>
          </a:r>
        </a:p>
      </dsp:txBody>
      <dsp:txXfrm>
        <a:off x="5672843" y="2733842"/>
        <a:ext cx="1330897" cy="826352"/>
      </dsp:txXfrm>
    </dsp:sp>
    <dsp:sp modelId="{98756FCF-7E41-3C4D-B051-96CA86D5E4C8}">
      <dsp:nvSpPr>
        <dsp:cNvPr id="0" name=""/>
        <dsp:cNvSpPr/>
      </dsp:nvSpPr>
      <dsp:spPr>
        <a:xfrm>
          <a:off x="5493543" y="3842016"/>
          <a:ext cx="1382315" cy="877770"/>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A46D9B-D317-A14E-A0E6-59910700507A}">
      <dsp:nvSpPr>
        <dsp:cNvPr id="0" name=""/>
        <dsp:cNvSpPr/>
      </dsp:nvSpPr>
      <dsp:spPr>
        <a:xfrm>
          <a:off x="5647134" y="3987927"/>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College / TPD confirmation of route</a:t>
          </a:r>
        </a:p>
      </dsp:txBody>
      <dsp:txXfrm>
        <a:off x="5672843" y="4013636"/>
        <a:ext cx="1330897" cy="826352"/>
      </dsp:txXfrm>
    </dsp:sp>
    <dsp:sp modelId="{6510523C-EA13-8141-B1E0-039FF2D18C9C}">
      <dsp:nvSpPr>
        <dsp:cNvPr id="0" name=""/>
        <dsp:cNvSpPr/>
      </dsp:nvSpPr>
      <dsp:spPr>
        <a:xfrm>
          <a:off x="7183040" y="2562222"/>
          <a:ext cx="1382315" cy="87777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2BB2743-A559-8547-BDB9-62B3EB5AFD0D}">
      <dsp:nvSpPr>
        <dsp:cNvPr id="0" name=""/>
        <dsp:cNvSpPr/>
      </dsp:nvSpPr>
      <dsp:spPr>
        <a:xfrm>
          <a:off x="7336631" y="2708133"/>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New service development</a:t>
          </a:r>
        </a:p>
      </dsp:txBody>
      <dsp:txXfrm>
        <a:off x="7362340" y="2733842"/>
        <a:ext cx="1330897" cy="826352"/>
      </dsp:txXfrm>
    </dsp:sp>
    <dsp:sp modelId="{03A2E47D-D96E-D44B-816F-DE9185374152}">
      <dsp:nvSpPr>
        <dsp:cNvPr id="0" name=""/>
        <dsp:cNvSpPr/>
      </dsp:nvSpPr>
      <dsp:spPr>
        <a:xfrm>
          <a:off x="7183040" y="3842016"/>
          <a:ext cx="1382315" cy="877770"/>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E29307A-E11E-4749-B7D2-5435E93F9A83}">
      <dsp:nvSpPr>
        <dsp:cNvPr id="0" name=""/>
        <dsp:cNvSpPr/>
      </dsp:nvSpPr>
      <dsp:spPr>
        <a:xfrm>
          <a:off x="7336631" y="3987927"/>
          <a:ext cx="1382315" cy="87777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CD support</a:t>
          </a:r>
        </a:p>
      </dsp:txBody>
      <dsp:txXfrm>
        <a:off x="7362340" y="4013636"/>
        <a:ext cx="1330897" cy="826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A4718-F456-41BD-97AF-DFBE810FABFD}">
      <dsp:nvSpPr>
        <dsp:cNvPr id="0" name=""/>
        <dsp:cNvSpPr/>
      </dsp:nvSpPr>
      <dsp:spPr>
        <a:xfrm>
          <a:off x="618012" y="370107"/>
          <a:ext cx="1418588" cy="124002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5A77E6-F6FF-42E9-8890-65A5B1EE6D4D}">
      <dsp:nvSpPr>
        <dsp:cNvPr id="0" name=""/>
        <dsp:cNvSpPr/>
      </dsp:nvSpPr>
      <dsp:spPr>
        <a:xfrm>
          <a:off x="3376" y="422265"/>
          <a:ext cx="1229270" cy="11357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Spring</a:t>
          </a:r>
        </a:p>
        <a:p>
          <a:pPr marL="0" lvl="0" indent="0" algn="ctr" defTabSz="889000">
            <a:lnSpc>
              <a:spcPct val="90000"/>
            </a:lnSpc>
            <a:spcBef>
              <a:spcPct val="0"/>
            </a:spcBef>
            <a:spcAft>
              <a:spcPct val="35000"/>
            </a:spcAft>
            <a:buNone/>
          </a:pPr>
          <a:r>
            <a:rPr lang="en-US" sz="2000" kern="1200" dirty="0">
              <a:solidFill>
                <a:schemeClr val="tx1"/>
              </a:solidFill>
            </a:rPr>
            <a:t>22/5/26</a:t>
          </a:r>
        </a:p>
      </dsp:txBody>
      <dsp:txXfrm>
        <a:off x="183398" y="588585"/>
        <a:ext cx="869226" cy="803067"/>
      </dsp:txXfrm>
    </dsp:sp>
    <dsp:sp modelId="{2ED73245-51F2-46AF-9479-0B221047A95E}">
      <dsp:nvSpPr>
        <dsp:cNvPr id="0" name=""/>
        <dsp:cNvSpPr/>
      </dsp:nvSpPr>
      <dsp:spPr>
        <a:xfrm>
          <a:off x="2739373" y="370107"/>
          <a:ext cx="1418588" cy="124002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96F1F-39FC-4285-97B2-B8AB764BFA5D}">
      <dsp:nvSpPr>
        <dsp:cNvPr id="0" name=""/>
        <dsp:cNvSpPr/>
      </dsp:nvSpPr>
      <dsp:spPr>
        <a:xfrm>
          <a:off x="2125262" y="426485"/>
          <a:ext cx="1228220" cy="11272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Summer</a:t>
          </a:r>
          <a:r>
            <a:rPr lang="en-US" sz="2000" kern="1200" dirty="0">
              <a:solidFill>
                <a:schemeClr val="tx1"/>
              </a:solidFill>
            </a:rPr>
            <a:t> 2026</a:t>
          </a:r>
        </a:p>
      </dsp:txBody>
      <dsp:txXfrm>
        <a:off x="2305131" y="591569"/>
        <a:ext cx="868482" cy="797099"/>
      </dsp:txXfrm>
    </dsp:sp>
    <dsp:sp modelId="{CD0CC67A-20B9-4B08-87DA-CD38B6C2882F}">
      <dsp:nvSpPr>
        <dsp:cNvPr id="0" name=""/>
        <dsp:cNvSpPr/>
      </dsp:nvSpPr>
      <dsp:spPr>
        <a:xfrm>
          <a:off x="4815718" y="370107"/>
          <a:ext cx="1418588" cy="124002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94B1E8-B8EE-440F-BE00-8900E90C2B33}">
      <dsp:nvSpPr>
        <dsp:cNvPr id="0" name=""/>
        <dsp:cNvSpPr/>
      </dsp:nvSpPr>
      <dsp:spPr>
        <a:xfrm>
          <a:off x="4254517" y="457599"/>
          <a:ext cx="1138190" cy="10966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FF0000"/>
              </a:solidFill>
            </a:rPr>
            <a:t>Autumn</a:t>
          </a:r>
          <a:r>
            <a:rPr lang="en-GB" sz="1800" kern="1200" dirty="0">
              <a:solidFill>
                <a:schemeClr val="tx1"/>
              </a:solidFill>
            </a:rPr>
            <a:t> </a:t>
          </a:r>
          <a:r>
            <a:rPr lang="en-GB" sz="2000" kern="1200" dirty="0">
              <a:solidFill>
                <a:schemeClr val="tx1"/>
              </a:solidFill>
            </a:rPr>
            <a:t>2026</a:t>
          </a:r>
        </a:p>
      </dsp:txBody>
      <dsp:txXfrm>
        <a:off x="4421201" y="618197"/>
        <a:ext cx="804822" cy="775436"/>
      </dsp:txXfrm>
    </dsp:sp>
    <dsp:sp modelId="{30F7731E-6A0C-4C9F-A3EA-564329423E37}">
      <dsp:nvSpPr>
        <dsp:cNvPr id="0" name=""/>
        <dsp:cNvSpPr/>
      </dsp:nvSpPr>
      <dsp:spPr>
        <a:xfrm>
          <a:off x="6955396" y="370107"/>
          <a:ext cx="1418588" cy="124002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0CCE84-3F93-44C3-AEB5-217D122F4BF0}">
      <dsp:nvSpPr>
        <dsp:cNvPr id="0" name=""/>
        <dsp:cNvSpPr/>
      </dsp:nvSpPr>
      <dsp:spPr>
        <a:xfrm>
          <a:off x="6322968" y="411622"/>
          <a:ext cx="1264856" cy="115699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0000"/>
              </a:solidFill>
            </a:rPr>
            <a:t>Winter</a:t>
          </a:r>
          <a:endParaRPr lang="en-GB" sz="1900" b="1" kern="1200" dirty="0">
            <a:solidFill>
              <a:schemeClr val="tx1"/>
            </a:solidFill>
          </a:endParaRPr>
        </a:p>
        <a:p>
          <a:pPr marL="0" lvl="0" indent="0" algn="ctr" defTabSz="844550">
            <a:lnSpc>
              <a:spcPct val="90000"/>
            </a:lnSpc>
            <a:spcBef>
              <a:spcPct val="0"/>
            </a:spcBef>
            <a:spcAft>
              <a:spcPct val="35000"/>
            </a:spcAft>
            <a:buNone/>
          </a:pPr>
          <a:r>
            <a:rPr lang="en-GB" sz="1800" kern="1200" dirty="0">
              <a:solidFill>
                <a:schemeClr val="tx1"/>
              </a:solidFill>
            </a:rPr>
            <a:t>Jan/Feb</a:t>
          </a:r>
          <a:r>
            <a:rPr lang="en-GB" sz="1600" kern="1200" dirty="0">
              <a:solidFill>
                <a:schemeClr val="tx1"/>
              </a:solidFill>
            </a:rPr>
            <a:t> </a:t>
          </a:r>
          <a:r>
            <a:rPr lang="en-GB" sz="1800" kern="1200" dirty="0">
              <a:solidFill>
                <a:schemeClr val="tx1"/>
              </a:solidFill>
            </a:rPr>
            <a:t>2027</a:t>
          </a:r>
        </a:p>
      </dsp:txBody>
      <dsp:txXfrm>
        <a:off x="6508202" y="581060"/>
        <a:ext cx="894388" cy="8181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F6F48-BD43-463A-AD73-812154428DC6}">
      <dsp:nvSpPr>
        <dsp:cNvPr id="0" name=""/>
        <dsp:cNvSpPr/>
      </dsp:nvSpPr>
      <dsp:spPr>
        <a:xfrm>
          <a:off x="3423793" y="1269905"/>
          <a:ext cx="2665174" cy="2555507"/>
        </a:xfrm>
        <a:prstGeom prst="ellipse">
          <a:avLst/>
        </a:prstGeom>
        <a:solidFill>
          <a:schemeClr val="accent1">
            <a:hueOff val="0"/>
            <a:satOff val="0"/>
            <a:lumOff val="0"/>
            <a:alphaOff val="0"/>
          </a:schemeClr>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rPr>
            <a:t>Specialty doctor</a:t>
          </a:r>
        </a:p>
      </dsp:txBody>
      <dsp:txXfrm>
        <a:off x="3814099" y="1644150"/>
        <a:ext cx="1884562" cy="1807017"/>
      </dsp:txXfrm>
    </dsp:sp>
    <dsp:sp modelId="{B015688E-BA94-4234-ADB6-C40FBDC89F30}">
      <dsp:nvSpPr>
        <dsp:cNvPr id="0" name=""/>
        <dsp:cNvSpPr/>
      </dsp:nvSpPr>
      <dsp:spPr>
        <a:xfrm rot="16200000">
          <a:off x="4673990" y="946211"/>
          <a:ext cx="164781" cy="4995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chemeClr val="tx1"/>
            </a:solidFill>
          </a:endParaRPr>
        </a:p>
      </dsp:txBody>
      <dsp:txXfrm>
        <a:off x="4698707" y="1070839"/>
        <a:ext cx="115347" cy="299733"/>
      </dsp:txXfrm>
    </dsp:sp>
    <dsp:sp modelId="{80B8EC67-B93C-4330-A1F1-E40E25D999D6}">
      <dsp:nvSpPr>
        <dsp:cNvPr id="0" name=""/>
        <dsp:cNvSpPr/>
      </dsp:nvSpPr>
      <dsp:spPr>
        <a:xfrm>
          <a:off x="4092111" y="73739"/>
          <a:ext cx="1328539" cy="104376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Other specialty or leave UK</a:t>
          </a:r>
        </a:p>
      </dsp:txBody>
      <dsp:txXfrm>
        <a:off x="4286671" y="226595"/>
        <a:ext cx="939419" cy="738051"/>
      </dsp:txXfrm>
    </dsp:sp>
    <dsp:sp modelId="{2E7CE5E4-D82A-4D3E-B230-3DDBE5A7CB85}">
      <dsp:nvSpPr>
        <dsp:cNvPr id="0" name=""/>
        <dsp:cNvSpPr/>
      </dsp:nvSpPr>
      <dsp:spPr>
        <a:xfrm rot="7088018">
          <a:off x="3949687" y="3741583"/>
          <a:ext cx="213535" cy="79829"/>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tx1"/>
            </a:solidFill>
          </a:endParaRPr>
        </a:p>
      </dsp:txBody>
      <dsp:txXfrm rot="10800000">
        <a:off x="3967308" y="3746989"/>
        <a:ext cx="189586" cy="47897"/>
      </dsp:txXfrm>
    </dsp:sp>
    <dsp:sp modelId="{8377525C-DBA2-4E33-BA1C-69E160FAD7D8}">
      <dsp:nvSpPr>
        <dsp:cNvPr id="0" name=""/>
        <dsp:cNvSpPr/>
      </dsp:nvSpPr>
      <dsp:spPr>
        <a:xfrm>
          <a:off x="3124636" y="3864497"/>
          <a:ext cx="1245289" cy="112341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Portfolio</a:t>
          </a:r>
          <a:endParaRPr lang="en-GB" sz="1400" kern="1200" dirty="0"/>
        </a:p>
      </dsp:txBody>
      <dsp:txXfrm>
        <a:off x="3307004" y="4029017"/>
        <a:ext cx="880553" cy="794372"/>
      </dsp:txXfrm>
    </dsp:sp>
    <dsp:sp modelId="{34ACD639-E0FD-4534-8E8B-68310B15F1E8}">
      <dsp:nvSpPr>
        <dsp:cNvPr id="0" name=""/>
        <dsp:cNvSpPr/>
      </dsp:nvSpPr>
      <dsp:spPr>
        <a:xfrm rot="1373783">
          <a:off x="5972913" y="3040341"/>
          <a:ext cx="952512" cy="471755"/>
        </a:xfrm>
        <a:prstGeom prst="rightArrow">
          <a:avLst>
            <a:gd name="adj1" fmla="val 60000"/>
            <a:gd name="adj2" fmla="val 50000"/>
          </a:avLst>
        </a:prstGeom>
        <a:solidFill>
          <a:schemeClr val="accent4">
            <a:hueOff val="0"/>
            <a:satOff val="0"/>
            <a:lumOff val="0"/>
            <a:alphaOff val="0"/>
          </a:schemeClr>
        </a:solidFill>
        <a:ln w="57150">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dirty="0">
            <a:solidFill>
              <a:schemeClr val="tx1"/>
            </a:solidFill>
          </a:endParaRPr>
        </a:p>
      </dsp:txBody>
      <dsp:txXfrm>
        <a:off x="5978488" y="3107161"/>
        <a:ext cx="810986" cy="283053"/>
      </dsp:txXfrm>
    </dsp:sp>
    <dsp:sp modelId="{A5C9258D-1F2E-475F-A6FF-1B4758C42F50}">
      <dsp:nvSpPr>
        <dsp:cNvPr id="0" name=""/>
        <dsp:cNvSpPr/>
      </dsp:nvSpPr>
      <dsp:spPr>
        <a:xfrm>
          <a:off x="6838050" y="2959000"/>
          <a:ext cx="1599798" cy="1611331"/>
        </a:xfrm>
        <a:prstGeom prst="ellipse">
          <a:avLst/>
        </a:prstGeom>
        <a:solidFill>
          <a:schemeClr val="accent4">
            <a:hueOff val="0"/>
            <a:satOff val="0"/>
            <a:lumOff val="0"/>
            <a:alphaOff val="0"/>
          </a:schemeClr>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800" b="1" kern="1200" dirty="0">
            <a:solidFill>
              <a:schemeClr val="tx1">
                <a:lumMod val="95000"/>
                <a:lumOff val="5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000" b="1" kern="1200" dirty="0">
              <a:solidFill>
                <a:schemeClr val="tx1">
                  <a:lumMod val="95000"/>
                  <a:lumOff val="5000"/>
                </a:schemeClr>
              </a:solidFill>
            </a:rPr>
            <a:t>Specialist</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000" kern="1200" dirty="0"/>
        </a:p>
      </dsp:txBody>
      <dsp:txXfrm>
        <a:off x="7072335" y="3194974"/>
        <a:ext cx="1131228" cy="1139383"/>
      </dsp:txXfrm>
    </dsp:sp>
    <dsp:sp modelId="{FD416B27-62CB-404A-927E-CD37E2999544}">
      <dsp:nvSpPr>
        <dsp:cNvPr id="0" name=""/>
        <dsp:cNvSpPr/>
      </dsp:nvSpPr>
      <dsp:spPr>
        <a:xfrm rot="2014354">
          <a:off x="3090592" y="1476769"/>
          <a:ext cx="665036" cy="42424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chemeClr val="tx1"/>
            </a:solidFill>
          </a:endParaRPr>
        </a:p>
      </dsp:txBody>
      <dsp:txXfrm rot="10800000">
        <a:off x="3101207" y="1526426"/>
        <a:ext cx="537763" cy="254546"/>
      </dsp:txXfrm>
    </dsp:sp>
    <dsp:sp modelId="{4BF21BCB-57B0-491E-B32C-BB0CCAA9514B}">
      <dsp:nvSpPr>
        <dsp:cNvPr id="0" name=""/>
        <dsp:cNvSpPr/>
      </dsp:nvSpPr>
      <dsp:spPr>
        <a:xfrm>
          <a:off x="1889485" y="278437"/>
          <a:ext cx="1439323" cy="1466284"/>
        </a:xfrm>
        <a:prstGeom prst="ellipse">
          <a:avLst/>
        </a:prstGeom>
        <a:solidFill>
          <a:schemeClr val="accent5">
            <a:hueOff val="0"/>
            <a:satOff val="0"/>
            <a:lumOff val="0"/>
            <a:alphaOff val="0"/>
          </a:schemeClr>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LED</a:t>
          </a:r>
        </a:p>
      </dsp:txBody>
      <dsp:txXfrm>
        <a:off x="2100269" y="493169"/>
        <a:ext cx="1017755" cy="1036820"/>
      </dsp:txXfrm>
    </dsp:sp>
    <dsp:sp modelId="{8C12DE17-D0C6-4353-996A-BBF53E90BD7C}">
      <dsp:nvSpPr>
        <dsp:cNvPr id="0" name=""/>
        <dsp:cNvSpPr/>
      </dsp:nvSpPr>
      <dsp:spPr>
        <a:xfrm rot="10747702">
          <a:off x="2014682" y="2451677"/>
          <a:ext cx="1426815" cy="29983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rot="10800000">
        <a:off x="2104628" y="2510961"/>
        <a:ext cx="1336864" cy="179902"/>
      </dsp:txXfrm>
    </dsp:sp>
    <dsp:sp modelId="{BBEB4B89-4602-43A8-9B4B-7229F90E63E7}">
      <dsp:nvSpPr>
        <dsp:cNvPr id="0" name=""/>
        <dsp:cNvSpPr/>
      </dsp:nvSpPr>
      <dsp:spPr>
        <a:xfrm>
          <a:off x="584791" y="1882546"/>
          <a:ext cx="1464006" cy="143488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Formal training </a:t>
          </a:r>
        </a:p>
      </dsp:txBody>
      <dsp:txXfrm>
        <a:off x="799190" y="2092680"/>
        <a:ext cx="1035208" cy="1014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0.12902</cdr:x>
      <cdr:y>0.26287</cdr:y>
    </cdr:from>
    <cdr:to>
      <cdr:x>0.22206</cdr:x>
      <cdr:y>0.34171</cdr:y>
    </cdr:to>
    <cdr:sp macro="" textlink="">
      <cdr:nvSpPr>
        <cdr:cNvPr id="2" name="Arrow: Right 1">
          <a:extLst xmlns:a="http://schemas.openxmlformats.org/drawingml/2006/main">
            <a:ext uri="{FF2B5EF4-FFF2-40B4-BE49-F238E27FC236}">
              <a16:creationId xmlns:a16="http://schemas.microsoft.com/office/drawing/2014/main" id="{FB827108-345C-61F1-1998-4077C9BDDCBD}"/>
            </a:ext>
          </a:extLst>
        </cdr:cNvPr>
        <cdr:cNvSpPr/>
      </cdr:nvSpPr>
      <cdr:spPr>
        <a:xfrm xmlns:a="http://schemas.openxmlformats.org/drawingml/2006/main">
          <a:off x="1404302" y="1600373"/>
          <a:ext cx="1012748" cy="480000"/>
        </a:xfrm>
        <a:prstGeom xmlns:a="http://schemas.openxmlformats.org/drawingml/2006/main" prst="rightArrow">
          <a:avLst/>
        </a:prstGeom>
        <a:solidFill xmlns:a="http://schemas.openxmlformats.org/drawingml/2006/main">
          <a:schemeClr val="accent2"/>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0.777</cdr:y>
    </cdr:from>
    <cdr:to>
      <cdr:x>0.06063</cdr:x>
      <cdr:y>0.85585</cdr:y>
    </cdr:to>
    <cdr:sp macro="" textlink="">
      <cdr:nvSpPr>
        <cdr:cNvPr id="3" name="Arrow: Right 2">
          <a:extLst xmlns:a="http://schemas.openxmlformats.org/drawingml/2006/main">
            <a:ext uri="{FF2B5EF4-FFF2-40B4-BE49-F238E27FC236}">
              <a16:creationId xmlns:a16="http://schemas.microsoft.com/office/drawing/2014/main" id="{0A49B487-0139-F7E4-C61A-B67B5BF2116B}"/>
            </a:ext>
          </a:extLst>
        </cdr:cNvPr>
        <cdr:cNvSpPr/>
      </cdr:nvSpPr>
      <cdr:spPr>
        <a:xfrm xmlns:a="http://schemas.openxmlformats.org/drawingml/2006/main">
          <a:off x="0" y="4730433"/>
          <a:ext cx="659958" cy="480000"/>
        </a:xfrm>
        <a:prstGeom xmlns:a="http://schemas.openxmlformats.org/drawingml/2006/main" prst="rightArrow">
          <a:avLst/>
        </a:prstGeom>
        <a:solidFill xmlns:a="http://schemas.openxmlformats.org/drawingml/2006/main">
          <a:schemeClr val="accent2"/>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30328-AC1C-4C42-86FC-AD405D52AEA3}" type="datetimeFigureOut">
              <a:rPr lang="en-GB" smtClean="0"/>
              <a:t>17/02/2026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5AC6B-C263-4A5D-B7B4-024E156F8BC2}" type="slidenum">
              <a:rPr lang="en-GB" smtClean="0"/>
              <a:t>‹#›</a:t>
            </a:fld>
            <a:endParaRPr lang="en-GB"/>
          </a:p>
        </p:txBody>
      </p:sp>
    </p:spTree>
    <p:extLst>
      <p:ext uri="{BB962C8B-B14F-4D97-AF65-F5344CB8AC3E}">
        <p14:creationId xmlns:p14="http://schemas.microsoft.com/office/powerpoint/2010/main" val="75785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850245-1540-41F0-940F-D6845E57DEEA}" type="slidenum">
              <a:rPr lang="en-GB" smtClean="0"/>
              <a:t>1</a:t>
            </a:fld>
            <a:endParaRPr lang="en-GB"/>
          </a:p>
        </p:txBody>
      </p:sp>
    </p:spTree>
    <p:extLst>
      <p:ext uri="{BB962C8B-B14F-4D97-AF65-F5344CB8AC3E}">
        <p14:creationId xmlns:p14="http://schemas.microsoft.com/office/powerpoint/2010/main" val="3768755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c3a13a4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c3a13a4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850245-1540-41F0-940F-D6845E57DE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54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850245-1540-41F0-940F-D6845E57DEEA}" type="slidenum">
              <a:rPr lang="en-GB" smtClean="0"/>
              <a:t>23</a:t>
            </a:fld>
            <a:endParaRPr lang="en-GB"/>
          </a:p>
        </p:txBody>
      </p:sp>
    </p:spTree>
    <p:extLst>
      <p:ext uri="{BB962C8B-B14F-4D97-AF65-F5344CB8AC3E}">
        <p14:creationId xmlns:p14="http://schemas.microsoft.com/office/powerpoint/2010/main" val="203052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E0D6D-FDEC-050C-C1B8-E4B684410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4FB56-73FC-03E3-BBB5-34D78C82B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23851-9E3C-61A8-B0CB-393E2CFC93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4937A9-B771-062B-58E1-334C940EB53F}"/>
              </a:ext>
            </a:extLst>
          </p:cNvPr>
          <p:cNvSpPr>
            <a:spLocks noGrp="1"/>
          </p:cNvSpPr>
          <p:nvPr>
            <p:ph type="sldNum" sz="quarter" idx="5"/>
          </p:nvPr>
        </p:nvSpPr>
        <p:spPr/>
        <p:txBody>
          <a:bodyPr/>
          <a:lstStyle/>
          <a:p>
            <a:fld id="{8B850245-1540-41F0-940F-D6845E57DEEA}" type="slidenum">
              <a:rPr lang="en-GB" smtClean="0"/>
              <a:t>33</a:t>
            </a:fld>
            <a:endParaRPr lang="en-GB"/>
          </a:p>
        </p:txBody>
      </p:sp>
    </p:spTree>
    <p:extLst>
      <p:ext uri="{BB962C8B-B14F-4D97-AF65-F5344CB8AC3E}">
        <p14:creationId xmlns:p14="http://schemas.microsoft.com/office/powerpoint/2010/main" val="61375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F5AC6B-C263-4A5D-B7B4-024E156F8BC2}" type="slidenum">
              <a:rPr lang="en-GB" smtClean="0"/>
              <a:t>2</a:t>
            </a:fld>
            <a:endParaRPr lang="en-GB"/>
          </a:p>
        </p:txBody>
      </p:sp>
    </p:spTree>
    <p:extLst>
      <p:ext uri="{BB962C8B-B14F-4D97-AF65-F5344CB8AC3E}">
        <p14:creationId xmlns:p14="http://schemas.microsoft.com/office/powerpoint/2010/main" val="73381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2013 David Greenaway </a:t>
            </a:r>
          </a:p>
          <a:p>
            <a:r>
              <a:rPr lang="en-GB" dirty="0"/>
              <a:t>-SD &gt;4 yrs postgraduate training (or its equivalent gained on a less than full-time or flexible basis) at least 2 of which will be in a specialty training programme or specialty registrar locum appointment for training (LAT).</a:t>
            </a:r>
          </a:p>
          <a:p>
            <a:r>
              <a:rPr lang="en-GB" dirty="0"/>
              <a:t>-Specialist Minimum 10 years medical work since PMQ; &gt;6 years in relevant specialty in the SD or closed SAS grades</a:t>
            </a:r>
          </a:p>
        </p:txBody>
      </p:sp>
      <p:sp>
        <p:nvSpPr>
          <p:cNvPr id="4" name="Slide Number Placeholder 3"/>
          <p:cNvSpPr>
            <a:spLocks noGrp="1"/>
          </p:cNvSpPr>
          <p:nvPr>
            <p:ph type="sldNum" sz="quarter" idx="5"/>
          </p:nvPr>
        </p:nvSpPr>
        <p:spPr/>
        <p:txBody>
          <a:bodyPr/>
          <a:lstStyle/>
          <a:p>
            <a:fld id="{1C4EF639-4C45-43FF-B1D6-31B7A2390AE7}" type="slidenum">
              <a:rPr lang="en-GB" smtClean="0"/>
              <a:t>5</a:t>
            </a:fld>
            <a:endParaRPr lang="en-GB"/>
          </a:p>
        </p:txBody>
      </p:sp>
    </p:spTree>
    <p:extLst>
      <p:ext uri="{BB962C8B-B14F-4D97-AF65-F5344CB8AC3E}">
        <p14:creationId xmlns:p14="http://schemas.microsoft.com/office/powerpoint/2010/main" val="281410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17% AS   (41 of 232)</a:t>
            </a:r>
          </a:p>
          <a:p>
            <a:r>
              <a:rPr lang="en-GB" dirty="0"/>
              <a:t>35% 7 or more </a:t>
            </a:r>
            <a:r>
              <a:rPr lang="en-GB" dirty="0" err="1"/>
              <a:t>yrs</a:t>
            </a:r>
            <a:r>
              <a:rPr lang="en-GB" dirty="0"/>
              <a:t> training- 14.3% on Specialist register. </a:t>
            </a:r>
          </a:p>
          <a:p>
            <a:r>
              <a:rPr lang="en-GB" dirty="0"/>
              <a:t>7% exams, 3% break from training, 3% different specialty, 5% specialty of choice</a:t>
            </a:r>
          </a:p>
          <a:p>
            <a:r>
              <a:rPr lang="en-GB" dirty="0" err="1"/>
              <a:t>Worklife</a:t>
            </a:r>
            <a:r>
              <a:rPr lang="en-GB" dirty="0"/>
              <a:t> 24% Working hours 13%, childcare 17%, carer 2.5%</a:t>
            </a:r>
          </a:p>
          <a:p>
            <a:r>
              <a:rPr lang="en-GB" dirty="0"/>
              <a:t>Re-enter training 5.7% in next year; 21% considering in 5years</a:t>
            </a:r>
          </a:p>
        </p:txBody>
      </p:sp>
      <p:sp>
        <p:nvSpPr>
          <p:cNvPr id="4" name="Slide Number Placeholder 3"/>
          <p:cNvSpPr>
            <a:spLocks noGrp="1"/>
          </p:cNvSpPr>
          <p:nvPr>
            <p:ph type="sldNum" sz="quarter" idx="5"/>
          </p:nvPr>
        </p:nvSpPr>
        <p:spPr/>
        <p:txBody>
          <a:bodyPr/>
          <a:lstStyle/>
          <a:p>
            <a:fld id="{8B850245-1540-41F0-940F-D6845E57DEEA}" type="slidenum">
              <a:rPr lang="en-GB" smtClean="0"/>
              <a:t>7</a:t>
            </a:fld>
            <a:endParaRPr lang="en-GB"/>
          </a:p>
        </p:txBody>
      </p:sp>
    </p:spTree>
    <p:extLst>
      <p:ext uri="{BB962C8B-B14F-4D97-AF65-F5344CB8AC3E}">
        <p14:creationId xmlns:p14="http://schemas.microsoft.com/office/powerpoint/2010/main" val="69259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1A9DBF-1452-44FD-8535-621B8FB17E0E}" type="slidenum">
              <a:rPr lang="en-GB" smtClean="0"/>
              <a:t>8</a:t>
            </a:fld>
            <a:endParaRPr lang="en-GB"/>
          </a:p>
        </p:txBody>
      </p:sp>
    </p:spTree>
    <p:extLst>
      <p:ext uri="{BB962C8B-B14F-4D97-AF65-F5344CB8AC3E}">
        <p14:creationId xmlns:p14="http://schemas.microsoft.com/office/powerpoint/2010/main" val="377091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a:t>
            </a:r>
            <a:endParaRPr lang="en-GB" dirty="0"/>
          </a:p>
        </p:txBody>
      </p:sp>
      <p:sp>
        <p:nvSpPr>
          <p:cNvPr id="4" name="Slide Number Placeholder 3"/>
          <p:cNvSpPr>
            <a:spLocks noGrp="1"/>
          </p:cNvSpPr>
          <p:nvPr>
            <p:ph type="sldNum" sz="quarter" idx="5"/>
          </p:nvPr>
        </p:nvSpPr>
        <p:spPr/>
        <p:txBody>
          <a:bodyPr/>
          <a:lstStyle/>
          <a:p>
            <a:fld id="{451A9DBF-1452-44FD-8535-621B8FB17E0E}" type="slidenum">
              <a:rPr lang="en-GB" smtClean="0"/>
              <a:t>9</a:t>
            </a:fld>
            <a:endParaRPr lang="en-GB"/>
          </a:p>
        </p:txBody>
      </p:sp>
    </p:spTree>
    <p:extLst>
      <p:ext uri="{BB962C8B-B14F-4D97-AF65-F5344CB8AC3E}">
        <p14:creationId xmlns:p14="http://schemas.microsoft.com/office/powerpoint/2010/main" val="216393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850245-1540-41F0-940F-D6845E57DEE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5072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50245-1540-41F0-940F-D6845E57DE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43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850245-1540-41F0-940F-D6845E57DE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0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4BA0-F4EE-A3A0-4EC1-2B1CABF3A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EBCD71-82A6-2E49-D903-EE421DA21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E425E-2554-6603-F880-257172772C88}"/>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5" name="Footer Placeholder 4">
            <a:extLst>
              <a:ext uri="{FF2B5EF4-FFF2-40B4-BE49-F238E27FC236}">
                <a16:creationId xmlns:a16="http://schemas.microsoft.com/office/drawing/2014/main" id="{ABEED409-A209-5262-7191-C81CE2625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C4E35B-B989-F9FD-C5E3-615D056ED17C}"/>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177176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8606-E66F-FDB2-4F5D-11D3F67A86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A02313-EEC0-73ED-DB26-3EFD74B87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EF59-43F1-8F48-7B94-F0BD0F44A959}"/>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5" name="Footer Placeholder 4">
            <a:extLst>
              <a:ext uri="{FF2B5EF4-FFF2-40B4-BE49-F238E27FC236}">
                <a16:creationId xmlns:a16="http://schemas.microsoft.com/office/drawing/2014/main" id="{0941E875-F7F8-BF10-66D2-E5FC0535E6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C434BA-00BC-39D9-F962-6A7E8C9C9C7A}"/>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15090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B524C-F91B-B285-2040-D07048D319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95B0F-C0C5-34CC-D73E-72426DC94E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82625-D68C-20EA-893C-9E6481441E34}"/>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5" name="Footer Placeholder 4">
            <a:extLst>
              <a:ext uri="{FF2B5EF4-FFF2-40B4-BE49-F238E27FC236}">
                <a16:creationId xmlns:a16="http://schemas.microsoft.com/office/drawing/2014/main" id="{372CCDE5-C423-039B-0972-83EB8B2900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FAE9E2-4FDA-ED6D-8691-A51FA011F235}"/>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423115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0" name="Picture 9" descr="stanfull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9750"/>
            <a:ext cx="12192000" cy="1418004"/>
          </a:xfrm>
          <a:prstGeom prst="rect">
            <a:avLst/>
          </a:prstGeom>
        </p:spPr>
      </p:pic>
      <p:sp>
        <p:nvSpPr>
          <p:cNvPr id="4" name="Text Placeholder 4"/>
          <p:cNvSpPr>
            <a:spLocks noGrp="1"/>
          </p:cNvSpPr>
          <p:nvPr>
            <p:ph type="body" sz="quarter" idx="11" hasCustomPrompt="1"/>
          </p:nvPr>
        </p:nvSpPr>
        <p:spPr>
          <a:xfrm>
            <a:off x="2387930" y="252413"/>
            <a:ext cx="9323773" cy="692150"/>
          </a:xfrm>
        </p:spPr>
        <p:txBody>
          <a:bodyPr>
            <a:normAutofit/>
          </a:bodyPr>
          <a:lstStyle>
            <a:lvl1pPr marL="0" indent="0">
              <a:buNone/>
              <a:defRPr sz="3600" b="1">
                <a:solidFill>
                  <a:srgbClr val="FFFFFF"/>
                </a:solidFill>
                <a:latin typeface="Source Sans Pro"/>
                <a:cs typeface="Source Sans Pro"/>
              </a:defRPr>
            </a:lvl1pPr>
          </a:lstStyle>
          <a:p>
            <a:pPr lvl="0"/>
            <a:r>
              <a:rPr lang="en-GB"/>
              <a:t>PROFESSIONAL DEVELOPMENT WORKSTREAM</a:t>
            </a:r>
          </a:p>
        </p:txBody>
      </p:sp>
      <p:sp>
        <p:nvSpPr>
          <p:cNvPr id="3" name="Text Placeholder 2"/>
          <p:cNvSpPr>
            <a:spLocks noGrp="1"/>
          </p:cNvSpPr>
          <p:nvPr>
            <p:ph type="body" sz="quarter" idx="12" hasCustomPrompt="1"/>
          </p:nvPr>
        </p:nvSpPr>
        <p:spPr>
          <a:xfrm>
            <a:off x="1251587" y="2240702"/>
            <a:ext cx="9323773" cy="2357931"/>
          </a:xfrm>
        </p:spPr>
        <p:txBody>
          <a:bodyPr>
            <a:normAutofit/>
          </a:bodyPr>
          <a:lstStyle>
            <a:lvl1pPr marL="0" indent="0">
              <a:buNone/>
              <a:defRPr sz="2800" b="1">
                <a:solidFill>
                  <a:srgbClr val="66CCFF"/>
                </a:solidFill>
              </a:defRPr>
            </a:lvl1pPr>
            <a:lvl2pPr marL="457200" indent="0" algn="l">
              <a:buNone/>
              <a:defRPr>
                <a:solidFill>
                  <a:srgbClr val="66CCFF"/>
                </a:solidFill>
              </a:defRPr>
            </a:lvl2pPr>
          </a:lstStyle>
          <a:p>
            <a:pPr lvl="0"/>
            <a:r>
              <a:rPr lang="en-GB"/>
              <a:t>Professor Amjad Khan – Clinical Lead</a:t>
            </a:r>
          </a:p>
          <a:p>
            <a:pPr lvl="0"/>
            <a:endParaRPr lang="en-GB"/>
          </a:p>
          <a:p>
            <a:pPr lvl="0"/>
            <a:r>
              <a:rPr lang="en-GB"/>
              <a:t>Adrian Dalby – General Manager</a:t>
            </a:r>
          </a:p>
        </p:txBody>
      </p:sp>
    </p:spTree>
    <p:extLst>
      <p:ext uri="{BB962C8B-B14F-4D97-AF65-F5344CB8AC3E}">
        <p14:creationId xmlns:p14="http://schemas.microsoft.com/office/powerpoint/2010/main" val="3248498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p:cNvSpPr/>
          <p:nvPr userDrawn="1"/>
        </p:nvSpPr>
        <p:spPr>
          <a:xfrm>
            <a:off x="0" y="0"/>
            <a:ext cx="12192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7" name="Rectangle 6"/>
          <p:cNvSpPr/>
          <p:nvPr userDrawn="1"/>
        </p:nvSpPr>
        <p:spPr>
          <a:xfrm>
            <a:off x="0" y="6602568"/>
            <a:ext cx="12192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8" name="TextBox 7"/>
          <p:cNvSpPr txBox="1"/>
          <p:nvPr userDrawn="1"/>
        </p:nvSpPr>
        <p:spPr>
          <a:xfrm>
            <a:off x="141106" y="13307"/>
            <a:ext cx="51774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solidFill>
                  <a:srgbClr val="66CCFF"/>
                </a:solidFill>
              </a:rPr>
              <a:t>NHS Education for Scotland</a:t>
            </a:r>
          </a:p>
        </p:txBody>
      </p:sp>
    </p:spTree>
    <p:extLst>
      <p:ext uri="{BB962C8B-B14F-4D97-AF65-F5344CB8AC3E}">
        <p14:creationId xmlns:p14="http://schemas.microsoft.com/office/powerpoint/2010/main" val="108526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Rectangle 9"/>
          <p:cNvSpPr/>
          <p:nvPr userDrawn="1"/>
        </p:nvSpPr>
        <p:spPr>
          <a:xfrm>
            <a:off x="0" y="0"/>
            <a:ext cx="12192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11" name="Rectangle 10"/>
          <p:cNvSpPr/>
          <p:nvPr userDrawn="1"/>
        </p:nvSpPr>
        <p:spPr>
          <a:xfrm>
            <a:off x="0" y="6602568"/>
            <a:ext cx="12192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8" name="TextBox 7"/>
          <p:cNvSpPr txBox="1"/>
          <p:nvPr userDrawn="1"/>
        </p:nvSpPr>
        <p:spPr>
          <a:xfrm>
            <a:off x="141106" y="13307"/>
            <a:ext cx="51774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solidFill>
                  <a:srgbClr val="66CCFF"/>
                </a:solidFill>
              </a:rPr>
              <a:t>NHS Education for Scotland</a:t>
            </a:r>
          </a:p>
        </p:txBody>
      </p:sp>
      <p:sp>
        <p:nvSpPr>
          <p:cNvPr id="3" name="Text Placeholder 2"/>
          <p:cNvSpPr>
            <a:spLocks noGrp="1"/>
          </p:cNvSpPr>
          <p:nvPr>
            <p:ph type="body" sz="quarter" idx="10"/>
          </p:nvPr>
        </p:nvSpPr>
        <p:spPr>
          <a:xfrm>
            <a:off x="1020296" y="1798798"/>
            <a:ext cx="10246381" cy="4486261"/>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1020297" y="944563"/>
            <a:ext cx="10246721" cy="692150"/>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913087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Rectangle 9"/>
          <p:cNvSpPr/>
          <p:nvPr userDrawn="1"/>
        </p:nvSpPr>
        <p:spPr>
          <a:xfrm>
            <a:off x="0" y="0"/>
            <a:ext cx="12192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11" name="Rectangle 10"/>
          <p:cNvSpPr/>
          <p:nvPr userDrawn="1"/>
        </p:nvSpPr>
        <p:spPr>
          <a:xfrm>
            <a:off x="0" y="6602568"/>
            <a:ext cx="12192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8" name="TextBox 7"/>
          <p:cNvSpPr txBox="1"/>
          <p:nvPr userDrawn="1"/>
        </p:nvSpPr>
        <p:spPr>
          <a:xfrm>
            <a:off x="141106" y="13307"/>
            <a:ext cx="51774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solidFill>
                  <a:srgbClr val="66CCFF"/>
                </a:solidFill>
              </a:rPr>
              <a:t>NHS Education for Scotland</a:t>
            </a:r>
          </a:p>
        </p:txBody>
      </p:sp>
      <p:sp>
        <p:nvSpPr>
          <p:cNvPr id="3" name="Text Placeholder 2"/>
          <p:cNvSpPr>
            <a:spLocks noGrp="1"/>
          </p:cNvSpPr>
          <p:nvPr>
            <p:ph type="body" sz="quarter" idx="10"/>
          </p:nvPr>
        </p:nvSpPr>
        <p:spPr>
          <a:xfrm>
            <a:off x="1020297" y="1798798"/>
            <a:ext cx="4851836" cy="4486261"/>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1020297" y="944563"/>
            <a:ext cx="10246721" cy="692150"/>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Picture Placeholder 3"/>
          <p:cNvSpPr>
            <a:spLocks noGrp="1"/>
          </p:cNvSpPr>
          <p:nvPr>
            <p:ph type="pic" sz="quarter" idx="12"/>
          </p:nvPr>
        </p:nvSpPr>
        <p:spPr>
          <a:xfrm>
            <a:off x="6068484" y="1798639"/>
            <a:ext cx="5198533" cy="4486275"/>
          </a:xfrm>
        </p:spPr>
        <p:txBody>
          <a:bodyPr/>
          <a:lstStyle>
            <a:lvl1pPr>
              <a:defRPr>
                <a:solidFill>
                  <a:srgbClr val="17375E"/>
                </a:solidFill>
              </a:defRPr>
            </a:lvl1pPr>
          </a:lstStyle>
          <a:p>
            <a:endParaRPr lang="en-US"/>
          </a:p>
        </p:txBody>
      </p:sp>
    </p:spTree>
    <p:extLst>
      <p:ext uri="{BB962C8B-B14F-4D97-AF65-F5344CB8AC3E}">
        <p14:creationId xmlns:p14="http://schemas.microsoft.com/office/powerpoint/2010/main" val="63951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stanfull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9750"/>
            <a:ext cx="12192000" cy="1418004"/>
          </a:xfrm>
          <a:prstGeom prst="rect">
            <a:avLst/>
          </a:prstGeom>
        </p:spPr>
      </p:pic>
      <p:sp>
        <p:nvSpPr>
          <p:cNvPr id="4" name="Text Placeholder 4"/>
          <p:cNvSpPr>
            <a:spLocks noGrp="1"/>
          </p:cNvSpPr>
          <p:nvPr>
            <p:ph type="body" sz="quarter" idx="11" hasCustomPrompt="1"/>
          </p:nvPr>
        </p:nvSpPr>
        <p:spPr>
          <a:xfrm>
            <a:off x="2387930" y="252413"/>
            <a:ext cx="9323773" cy="692150"/>
          </a:xfrm>
        </p:spPr>
        <p:txBody>
          <a:bodyPr>
            <a:normAutofit/>
          </a:bodyPr>
          <a:lstStyle>
            <a:lvl1pPr marL="0" indent="0">
              <a:buNone/>
              <a:defRPr sz="3600">
                <a:solidFill>
                  <a:srgbClr val="FFFFFF"/>
                </a:solidFill>
                <a:latin typeface="Source Sans Pro"/>
                <a:cs typeface="Source Sans Pro"/>
              </a:defRPr>
            </a:lvl1pPr>
          </a:lstStyle>
          <a:p>
            <a:pPr lvl="0"/>
            <a:r>
              <a:rPr lang="en-GB"/>
              <a:t>Click to edit Master title styles</a:t>
            </a:r>
          </a:p>
        </p:txBody>
      </p:sp>
      <p:sp>
        <p:nvSpPr>
          <p:cNvPr id="3" name="Text Placeholder 2"/>
          <p:cNvSpPr>
            <a:spLocks noGrp="1"/>
          </p:cNvSpPr>
          <p:nvPr>
            <p:ph type="body" sz="quarter" idx="12" hasCustomPrompt="1"/>
          </p:nvPr>
        </p:nvSpPr>
        <p:spPr>
          <a:xfrm>
            <a:off x="2387930" y="944564"/>
            <a:ext cx="9323773" cy="603191"/>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a:t>Second level</a:t>
            </a:r>
          </a:p>
        </p:txBody>
      </p:sp>
    </p:spTree>
    <p:extLst>
      <p:ext uri="{BB962C8B-B14F-4D97-AF65-F5344CB8AC3E}">
        <p14:creationId xmlns:p14="http://schemas.microsoft.com/office/powerpoint/2010/main" val="1779450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p:cNvSpPr/>
          <p:nvPr userDrawn="1"/>
        </p:nvSpPr>
        <p:spPr>
          <a:xfrm>
            <a:off x="0" y="0"/>
            <a:ext cx="12192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11" name="Rectangle 10"/>
          <p:cNvSpPr/>
          <p:nvPr userDrawn="1"/>
        </p:nvSpPr>
        <p:spPr>
          <a:xfrm>
            <a:off x="0" y="6602568"/>
            <a:ext cx="12192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8" name="TextBox 7"/>
          <p:cNvSpPr txBox="1"/>
          <p:nvPr userDrawn="1"/>
        </p:nvSpPr>
        <p:spPr>
          <a:xfrm>
            <a:off x="141106" y="13307"/>
            <a:ext cx="51774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solidFill>
                  <a:srgbClr val="66CCFF"/>
                </a:solidFill>
              </a:rPr>
              <a:t>NHS Education for Scotland</a:t>
            </a:r>
          </a:p>
        </p:txBody>
      </p:sp>
      <p:sp>
        <p:nvSpPr>
          <p:cNvPr id="3" name="Text Placeholder 2"/>
          <p:cNvSpPr>
            <a:spLocks noGrp="1"/>
          </p:cNvSpPr>
          <p:nvPr>
            <p:ph type="body" sz="quarter" idx="10"/>
          </p:nvPr>
        </p:nvSpPr>
        <p:spPr>
          <a:xfrm>
            <a:off x="1020296" y="1798798"/>
            <a:ext cx="10246381" cy="4486261"/>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1020297" y="944563"/>
            <a:ext cx="10246721" cy="692150"/>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3684807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0"/>
            <a:ext cx="12192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11" name="Rectangle 10"/>
          <p:cNvSpPr/>
          <p:nvPr userDrawn="1"/>
        </p:nvSpPr>
        <p:spPr>
          <a:xfrm>
            <a:off x="0" y="6602568"/>
            <a:ext cx="12192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8" name="TextBox 7"/>
          <p:cNvSpPr txBox="1"/>
          <p:nvPr userDrawn="1"/>
        </p:nvSpPr>
        <p:spPr>
          <a:xfrm>
            <a:off x="141106" y="13307"/>
            <a:ext cx="51774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solidFill>
                  <a:srgbClr val="66CCFF"/>
                </a:solidFill>
              </a:rPr>
              <a:t>NHS Education for Scotland</a:t>
            </a:r>
          </a:p>
        </p:txBody>
      </p:sp>
      <p:sp>
        <p:nvSpPr>
          <p:cNvPr id="3" name="Text Placeholder 2"/>
          <p:cNvSpPr>
            <a:spLocks noGrp="1"/>
          </p:cNvSpPr>
          <p:nvPr>
            <p:ph type="body" sz="quarter" idx="10"/>
          </p:nvPr>
        </p:nvSpPr>
        <p:spPr>
          <a:xfrm>
            <a:off x="1020297" y="1798798"/>
            <a:ext cx="4851836" cy="4486261"/>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1020297" y="944563"/>
            <a:ext cx="10246721" cy="692150"/>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Picture Placeholder 3"/>
          <p:cNvSpPr>
            <a:spLocks noGrp="1"/>
          </p:cNvSpPr>
          <p:nvPr>
            <p:ph type="pic" sz="quarter" idx="12"/>
          </p:nvPr>
        </p:nvSpPr>
        <p:spPr>
          <a:xfrm>
            <a:off x="6068484" y="1798639"/>
            <a:ext cx="5198533" cy="4486275"/>
          </a:xfrm>
        </p:spPr>
        <p:txBody>
          <a:bodyPr/>
          <a:lstStyle>
            <a:lvl1pPr>
              <a:defRPr>
                <a:solidFill>
                  <a:srgbClr val="17375E"/>
                </a:solidFill>
              </a:defRPr>
            </a:lvl1pPr>
          </a:lstStyle>
          <a:p>
            <a:endParaRPr lang="en-US"/>
          </a:p>
        </p:txBody>
      </p:sp>
    </p:spTree>
    <p:extLst>
      <p:ext uri="{BB962C8B-B14F-4D97-AF65-F5344CB8AC3E}">
        <p14:creationId xmlns:p14="http://schemas.microsoft.com/office/powerpoint/2010/main" val="68311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0"/>
            <a:ext cx="12192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12" name="Rectangle 11"/>
          <p:cNvSpPr/>
          <p:nvPr userDrawn="1"/>
        </p:nvSpPr>
        <p:spPr>
          <a:xfrm>
            <a:off x="0" y="6602568"/>
            <a:ext cx="12192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8" name="TextBox 7"/>
          <p:cNvSpPr txBox="1"/>
          <p:nvPr userDrawn="1"/>
        </p:nvSpPr>
        <p:spPr>
          <a:xfrm>
            <a:off x="141106" y="13307"/>
            <a:ext cx="51774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solidFill>
                  <a:srgbClr val="66CCFF"/>
                </a:solidFill>
              </a:rPr>
              <a:t>NHS Education for Scotland</a:t>
            </a:r>
          </a:p>
        </p:txBody>
      </p:sp>
      <p:sp>
        <p:nvSpPr>
          <p:cNvPr id="5" name="Text Placeholder 4"/>
          <p:cNvSpPr>
            <a:spLocks noGrp="1"/>
          </p:cNvSpPr>
          <p:nvPr>
            <p:ph type="body" sz="quarter" idx="11" hasCustomPrompt="1"/>
          </p:nvPr>
        </p:nvSpPr>
        <p:spPr>
          <a:xfrm>
            <a:off x="1020297" y="944563"/>
            <a:ext cx="10246721" cy="692150"/>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Chart Placeholder 3"/>
          <p:cNvSpPr>
            <a:spLocks noGrp="1"/>
          </p:cNvSpPr>
          <p:nvPr>
            <p:ph type="chart" sz="quarter" idx="12"/>
          </p:nvPr>
        </p:nvSpPr>
        <p:spPr>
          <a:xfrm>
            <a:off x="1020234" y="1806575"/>
            <a:ext cx="4971295" cy="4446588"/>
          </a:xfrm>
        </p:spPr>
        <p:txBody>
          <a:bodyPr/>
          <a:lstStyle>
            <a:lvl1pPr>
              <a:defRPr>
                <a:solidFill>
                  <a:srgbClr val="17375E"/>
                </a:solidFill>
              </a:defRPr>
            </a:lvl1pPr>
          </a:lstStyle>
          <a:p>
            <a:endParaRPr lang="en-US"/>
          </a:p>
        </p:txBody>
      </p:sp>
      <p:sp>
        <p:nvSpPr>
          <p:cNvPr id="11" name="Text Placeholder 10"/>
          <p:cNvSpPr>
            <a:spLocks noGrp="1"/>
          </p:cNvSpPr>
          <p:nvPr>
            <p:ph type="body" sz="quarter" idx="13"/>
          </p:nvPr>
        </p:nvSpPr>
        <p:spPr>
          <a:xfrm>
            <a:off x="6241175" y="1806575"/>
            <a:ext cx="5025843" cy="444658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515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A731-C853-245A-4108-792D282952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1120EF-7187-B7A4-68C7-1BD3F276B1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71C848-BC68-29C9-ED8F-AB9042064635}"/>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5" name="Footer Placeholder 4">
            <a:extLst>
              <a:ext uri="{FF2B5EF4-FFF2-40B4-BE49-F238E27FC236}">
                <a16:creationId xmlns:a16="http://schemas.microsoft.com/office/drawing/2014/main" id="{D265B104-51B1-BF5C-2AEE-5C9083F18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FF6E86-49E1-B390-A1D6-7F6F39A2668D}"/>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3302306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0"/>
            <a:ext cx="12192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7" name="Rectangle 6"/>
          <p:cNvSpPr/>
          <p:nvPr userDrawn="1"/>
        </p:nvSpPr>
        <p:spPr>
          <a:xfrm>
            <a:off x="0" y="6602568"/>
            <a:ext cx="12192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sp>
        <p:nvSpPr>
          <p:cNvPr id="8" name="TextBox 7"/>
          <p:cNvSpPr txBox="1"/>
          <p:nvPr userDrawn="1"/>
        </p:nvSpPr>
        <p:spPr>
          <a:xfrm>
            <a:off x="141106" y="13307"/>
            <a:ext cx="517746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solidFill>
                  <a:srgbClr val="66CCFF"/>
                </a:solidFill>
              </a:rPr>
              <a:t>NHS Education for Scotland</a:t>
            </a:r>
          </a:p>
        </p:txBody>
      </p:sp>
    </p:spTree>
    <p:extLst>
      <p:ext uri="{BB962C8B-B14F-4D97-AF65-F5344CB8AC3E}">
        <p14:creationId xmlns:p14="http://schemas.microsoft.com/office/powerpoint/2010/main" val="414052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descr="stan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userDrawn="1"/>
        </p:nvSpPr>
        <p:spPr>
          <a:xfrm>
            <a:off x="477626" y="3808430"/>
            <a:ext cx="4361468" cy="1611983"/>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descr="stanbackcover.jpg"/>
          <p:cNvPicPr>
            <a:picLocks noChangeAspect="1"/>
          </p:cNvPicPr>
          <p:nvPr userDrawn="1"/>
        </p:nvPicPr>
        <p:blipFill rotWithShape="1">
          <a:blip r:embed="rId3">
            <a:extLst>
              <a:ext uri="{28A0092B-C50C-407E-A947-70E740481C1C}">
                <a14:useLocalDpi xmlns:a14="http://schemas.microsoft.com/office/drawing/2010/main" val="0"/>
              </a:ext>
            </a:extLst>
          </a:blip>
          <a:srcRect l="18616" t="57641" r="57692" b="22461"/>
          <a:stretch/>
        </p:blipFill>
        <p:spPr>
          <a:xfrm>
            <a:off x="2542464" y="3990730"/>
            <a:ext cx="2888568" cy="1364566"/>
          </a:xfrm>
          <a:prstGeom prst="rect">
            <a:avLst/>
          </a:prstGeom>
        </p:spPr>
      </p:pic>
      <p:pic>
        <p:nvPicPr>
          <p:cNvPr id="8" name="Picture 7">
            <a:extLst>
              <a:ext uri="{FF2B5EF4-FFF2-40B4-BE49-F238E27FC236}">
                <a16:creationId xmlns:a16="http://schemas.microsoft.com/office/drawing/2014/main" id="{B860E085-F5B7-174D-8AE6-30A4AA640DD1}"/>
              </a:ext>
            </a:extLst>
          </p:cNvPr>
          <p:cNvPicPr>
            <a:picLocks noChangeAspect="1"/>
          </p:cNvPicPr>
          <p:nvPr userDrawn="1"/>
        </p:nvPicPr>
        <p:blipFill>
          <a:blip r:embed="rId4"/>
          <a:stretch>
            <a:fillRect/>
          </a:stretch>
        </p:blipFill>
        <p:spPr>
          <a:xfrm>
            <a:off x="831427" y="4073653"/>
            <a:ext cx="1498600" cy="1120061"/>
          </a:xfrm>
          <a:prstGeom prst="rect">
            <a:avLst/>
          </a:prstGeom>
        </p:spPr>
      </p:pic>
      <p:cxnSp>
        <p:nvCxnSpPr>
          <p:cNvPr id="10" name="Straight Connector 9">
            <a:extLst>
              <a:ext uri="{FF2B5EF4-FFF2-40B4-BE49-F238E27FC236}">
                <a16:creationId xmlns:a16="http://schemas.microsoft.com/office/drawing/2014/main" id="{C34DC6A8-325C-1F41-AD42-42D861B0BCF2}"/>
              </a:ext>
            </a:extLst>
          </p:cNvPr>
          <p:cNvCxnSpPr/>
          <p:nvPr userDrawn="1"/>
        </p:nvCxnSpPr>
        <p:spPr>
          <a:xfrm>
            <a:off x="2465493" y="3952240"/>
            <a:ext cx="0" cy="13716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62D73E6-BEFE-8A45-A7A4-B4615042A35B}"/>
              </a:ext>
            </a:extLst>
          </p:cNvPr>
          <p:cNvSpPr/>
          <p:nvPr userDrawn="1"/>
        </p:nvSpPr>
        <p:spPr>
          <a:xfrm>
            <a:off x="477626" y="5496560"/>
            <a:ext cx="11186055" cy="914400"/>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8D348FB-D405-DB40-BB7A-8C402E2891C4}"/>
              </a:ext>
            </a:extLst>
          </p:cNvPr>
          <p:cNvSpPr txBox="1"/>
          <p:nvPr userDrawn="1"/>
        </p:nvSpPr>
        <p:spPr>
          <a:xfrm>
            <a:off x="864499" y="5734234"/>
            <a:ext cx="10412307" cy="600164"/>
          </a:xfrm>
          <a:prstGeom prst="rect">
            <a:avLst/>
          </a:prstGeom>
          <a:noFill/>
        </p:spPr>
        <p:txBody>
          <a:bodyPr wrap="square" rtlCol="0">
            <a:spAutoFit/>
          </a:bodyPr>
          <a:lstStyle/>
          <a:p>
            <a:r>
              <a:rPr lang="en-US" sz="1100">
                <a:solidFill>
                  <a:schemeClr val="bg1"/>
                </a:solidFill>
              </a:rPr>
              <a:t>© NHS Education for Scotland 2019. You can copy or reproduce the information in this resource for use within </a:t>
            </a:r>
            <a:r>
              <a:rPr lang="en-US" sz="1100" err="1">
                <a:solidFill>
                  <a:schemeClr val="bg1"/>
                </a:solidFill>
              </a:rPr>
              <a:t>NHSScotland</a:t>
            </a:r>
            <a:r>
              <a:rPr lang="en-US" sz="1100">
                <a:solidFill>
                  <a:schemeClr val="bg1"/>
                </a:solidFill>
              </a:rPr>
              <a:t> and</a:t>
            </a:r>
          </a:p>
          <a:p>
            <a:r>
              <a:rPr lang="en-US" sz="1100">
                <a:solidFill>
                  <a:schemeClr val="bg1"/>
                </a:solidFill>
              </a:rPr>
              <a:t>For non-commercial educational purposes. Use of this document for commercial purposes is permitted only with the written</a:t>
            </a:r>
          </a:p>
          <a:p>
            <a:r>
              <a:rPr lang="en-US" sz="1100">
                <a:solidFill>
                  <a:schemeClr val="bg1"/>
                </a:solidFill>
              </a:rPr>
              <a:t>Permission of NES.</a:t>
            </a:r>
          </a:p>
        </p:txBody>
      </p:sp>
    </p:spTree>
    <p:extLst>
      <p:ext uri="{BB962C8B-B14F-4D97-AF65-F5344CB8AC3E}">
        <p14:creationId xmlns:p14="http://schemas.microsoft.com/office/powerpoint/2010/main" val="380001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356F-822F-7C5B-CC3B-C443C3E922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06D289-9A17-72CC-8864-FB1126C105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2D560-3E7B-E591-F468-1A1F1AA7ED28}"/>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5" name="Footer Placeholder 4">
            <a:extLst>
              <a:ext uri="{FF2B5EF4-FFF2-40B4-BE49-F238E27FC236}">
                <a16:creationId xmlns:a16="http://schemas.microsoft.com/office/drawing/2014/main" id="{1339ED64-1ADE-1487-3392-57AE3C12B3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35806-8D4B-776D-75C9-C5E0E5042017}"/>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331417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6902-7119-7A08-5B90-D36118BB90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F51332-A8ED-D39C-F15F-9A1F238ED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E0EA73-3D07-B9A8-536C-59F0C99C27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EEE63B-AA6F-9EB5-0C40-DEB588F50D8E}"/>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6" name="Footer Placeholder 5">
            <a:extLst>
              <a:ext uri="{FF2B5EF4-FFF2-40B4-BE49-F238E27FC236}">
                <a16:creationId xmlns:a16="http://schemas.microsoft.com/office/drawing/2014/main" id="{3A350FF1-0049-B85C-C6DE-50844A33C5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9AF432-0077-8CBB-8203-F645553E9837}"/>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69495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D96B-719B-3EEA-C6B1-CB8B0CB364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04AE27-7DD0-6C34-85AF-A24F4FF78A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DF9B10-9121-E1A5-478D-A18F9E6A09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985D0F-BE87-C3B1-B6B6-3023D19791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756329-E4E6-3592-09C1-047DDFE3C7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F81704-7EFE-B8A2-EEE8-44C6FF95B72C}"/>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8" name="Footer Placeholder 7">
            <a:extLst>
              <a:ext uri="{FF2B5EF4-FFF2-40B4-BE49-F238E27FC236}">
                <a16:creationId xmlns:a16="http://schemas.microsoft.com/office/drawing/2014/main" id="{A2621D75-B7D8-DE06-023D-3411AAEC6F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3F804E-125C-73B1-A619-C0B74497980B}"/>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196532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522F-3A91-5FB4-1D16-AD1FDA70A7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01C0D8-84AD-8317-65CF-FB565E27D294}"/>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4" name="Footer Placeholder 3">
            <a:extLst>
              <a:ext uri="{FF2B5EF4-FFF2-40B4-BE49-F238E27FC236}">
                <a16:creationId xmlns:a16="http://schemas.microsoft.com/office/drawing/2014/main" id="{78A7A98F-F9D2-44A4-2971-2D8DD35B9D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E3CB36-DD5C-E93E-FB7C-8FA56C53F462}"/>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93221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F80DF-54EB-E96C-C1FA-BB1D083C4064}"/>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3" name="Footer Placeholder 2">
            <a:extLst>
              <a:ext uri="{FF2B5EF4-FFF2-40B4-BE49-F238E27FC236}">
                <a16:creationId xmlns:a16="http://schemas.microsoft.com/office/drawing/2014/main" id="{3B14B9AB-2C36-DDD0-88F0-5C065FECD8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EA1941-4213-FAD3-2C08-4AAEB785EB93}"/>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121778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F80E-98D2-819F-0995-0D542620F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F322E2-6C79-FCF7-F829-498D23065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8480E4-C6FF-7A5A-544C-34B31F53C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162A0A-C60A-53D4-9B8D-5FEDBE94E5B1}"/>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6" name="Footer Placeholder 5">
            <a:extLst>
              <a:ext uri="{FF2B5EF4-FFF2-40B4-BE49-F238E27FC236}">
                <a16:creationId xmlns:a16="http://schemas.microsoft.com/office/drawing/2014/main" id="{9D6EB313-AA01-CB68-4891-B4241AF8DA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F8A844-8AE5-CE4F-F8A7-A7913C045F5A}"/>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255456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BD14-7B6D-B43D-23D7-A85316801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E57DAC-D012-FC4D-5948-78BFCCF129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D1A11A-C7A9-FD11-3C2C-6F82FC7A5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E43DF-C638-5D9C-D1F7-A175FD33BB94}"/>
              </a:ext>
            </a:extLst>
          </p:cNvPr>
          <p:cNvSpPr>
            <a:spLocks noGrp="1"/>
          </p:cNvSpPr>
          <p:nvPr>
            <p:ph type="dt" sz="half" idx="10"/>
          </p:nvPr>
        </p:nvSpPr>
        <p:spPr/>
        <p:txBody>
          <a:bodyPr/>
          <a:lstStyle/>
          <a:p>
            <a:fld id="{915B924D-4E5C-4162-93A5-2D5F7DBE72B9}" type="datetimeFigureOut">
              <a:rPr lang="en-GB" smtClean="0"/>
              <a:t>17/02/2026</a:t>
            </a:fld>
            <a:endParaRPr lang="en-GB"/>
          </a:p>
        </p:txBody>
      </p:sp>
      <p:sp>
        <p:nvSpPr>
          <p:cNvPr id="6" name="Footer Placeholder 5">
            <a:extLst>
              <a:ext uri="{FF2B5EF4-FFF2-40B4-BE49-F238E27FC236}">
                <a16:creationId xmlns:a16="http://schemas.microsoft.com/office/drawing/2014/main" id="{7276D107-C690-8E84-3AD9-7FE6A0938A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338BCF-1B8F-D8F1-5810-C3A99CD7FC68}"/>
              </a:ext>
            </a:extLst>
          </p:cNvPr>
          <p:cNvSpPr>
            <a:spLocks noGrp="1"/>
          </p:cNvSpPr>
          <p:nvPr>
            <p:ph type="sldNum" sz="quarter" idx="12"/>
          </p:nvPr>
        </p:nvSpPr>
        <p:spPr/>
        <p:txBody>
          <a:bodyPr/>
          <a:lstStyle/>
          <a:p>
            <a:fld id="{C27470B2-4FEB-4A25-8B99-B0EB06C804E6}" type="slidenum">
              <a:rPr lang="en-GB" smtClean="0"/>
              <a:t>‹#›</a:t>
            </a:fld>
            <a:endParaRPr lang="en-GB"/>
          </a:p>
        </p:txBody>
      </p:sp>
    </p:spTree>
    <p:extLst>
      <p:ext uri="{BB962C8B-B14F-4D97-AF65-F5344CB8AC3E}">
        <p14:creationId xmlns:p14="http://schemas.microsoft.com/office/powerpoint/2010/main" val="300393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FDBF5-0EAA-7A13-8CF7-D9D720E84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3CBCDE-CC1A-D864-0830-CBD6428AA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05EF6-0CEE-2D9B-B828-09ED3D51B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B924D-4E5C-4162-93A5-2D5F7DBE72B9}" type="datetimeFigureOut">
              <a:rPr lang="en-GB" smtClean="0"/>
              <a:t>17/02/2026</a:t>
            </a:fld>
            <a:endParaRPr lang="en-GB"/>
          </a:p>
        </p:txBody>
      </p:sp>
      <p:sp>
        <p:nvSpPr>
          <p:cNvPr id="5" name="Footer Placeholder 4">
            <a:extLst>
              <a:ext uri="{FF2B5EF4-FFF2-40B4-BE49-F238E27FC236}">
                <a16:creationId xmlns:a16="http://schemas.microsoft.com/office/drawing/2014/main" id="{18FEC042-CE45-2FD5-C52A-05676702D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749B8FE-8A35-976C-1A8A-267290016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470B2-4FEB-4A25-8B99-B0EB06C804E6}" type="slidenum">
              <a:rPr lang="en-GB" smtClean="0"/>
              <a:t>‹#›</a:t>
            </a:fld>
            <a:endParaRPr lang="en-GB"/>
          </a:p>
        </p:txBody>
      </p:sp>
    </p:spTree>
    <p:extLst>
      <p:ext uri="{BB962C8B-B14F-4D97-AF65-F5344CB8AC3E}">
        <p14:creationId xmlns:p14="http://schemas.microsoft.com/office/powerpoint/2010/main" val="75666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8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2/17/2026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a:p>
        </p:txBody>
      </p:sp>
    </p:spTree>
    <p:extLst>
      <p:ext uri="{BB962C8B-B14F-4D97-AF65-F5344CB8AC3E}">
        <p14:creationId xmlns:p14="http://schemas.microsoft.com/office/powerpoint/2010/main" val="5639857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learn.nes.nhs.scot/88103/centre-for-workforce-supply-cws-resource-hub/cws-resource-library/nhs-scotland-medical-workforce-hub/portfolio-pathway" TargetMode="External"/><Relationship Id="rId2" Type="http://schemas.openxmlformats.org/officeDocument/2006/relationships/hyperlink" Target="https://www.gmc-uk.org/registration-and-licensing/join-our-registers/registration-applications/specialist-application-guides/specialist-registration-portfolio"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hyperlink" Target="https://www.scotlanddeanery.nhs.scot/media/d3whlv0o/sas-gmc-specialist-registration-workshop-210526-flyer.pdf"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mailto:Lynne.meekison@nhs.scot"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hyperlink" Target="https://www.scotlanddeanery.nhs.scot/news-events/medical-training-prioritisation-bill-information-for-applicants-to-medical-training-1/"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cotlanddeanery.nhs.scot/news-events/medical-training-prioritisation-bill-information-for-applicants-to-medical-training-1/"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9.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10.svg"/><Relationship Id="rId9" Type="http://schemas.microsoft.com/office/2007/relationships/diagramDrawing" Target="../diagrams/drawing2.xml"/><Relationship Id="rId14"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FD978-8E19-4AC5-BB13-0D56180CDB32}"/>
              </a:ext>
            </a:extLst>
          </p:cNvPr>
          <p:cNvSpPr>
            <a:spLocks noGrp="1"/>
          </p:cNvSpPr>
          <p:nvPr>
            <p:ph type="body" sz="quarter" idx="11"/>
          </p:nvPr>
        </p:nvSpPr>
        <p:spPr>
          <a:xfrm>
            <a:off x="3314947" y="252413"/>
            <a:ext cx="6992830" cy="1144587"/>
          </a:xfrm>
        </p:spPr>
        <p:txBody>
          <a:bodyPr>
            <a:normAutofit lnSpcReduction="10000"/>
          </a:bodyPr>
          <a:lstStyle/>
          <a:p>
            <a:r>
              <a:rPr lang="en-GB" dirty="0"/>
              <a:t>NHS Lothian IMG Induction Day </a:t>
            </a:r>
          </a:p>
          <a:p>
            <a:r>
              <a:rPr lang="en-US" dirty="0"/>
              <a:t>18 February 2026</a:t>
            </a:r>
          </a:p>
          <a:p>
            <a:endParaRPr lang="en-GB" dirty="0"/>
          </a:p>
        </p:txBody>
      </p:sp>
      <p:sp>
        <p:nvSpPr>
          <p:cNvPr id="3" name="Text Placeholder 2">
            <a:extLst>
              <a:ext uri="{FF2B5EF4-FFF2-40B4-BE49-F238E27FC236}">
                <a16:creationId xmlns:a16="http://schemas.microsoft.com/office/drawing/2014/main" id="{1FF67B9E-5B14-4DCE-9EE2-477D3546DBF7}"/>
              </a:ext>
            </a:extLst>
          </p:cNvPr>
          <p:cNvSpPr>
            <a:spLocks noGrp="1"/>
          </p:cNvSpPr>
          <p:nvPr>
            <p:ph type="body" sz="quarter" idx="12"/>
          </p:nvPr>
        </p:nvSpPr>
        <p:spPr>
          <a:xfrm>
            <a:off x="815009" y="1533505"/>
            <a:ext cx="10684565" cy="5002763"/>
          </a:xfrm>
        </p:spPr>
        <p:txBody>
          <a:bodyPr>
            <a:normAutofit/>
          </a:bodyPr>
          <a:lstStyle/>
          <a:p>
            <a:endParaRPr lang="en-GB" b="0" dirty="0"/>
          </a:p>
          <a:p>
            <a:endParaRPr lang="en-GB" dirty="0">
              <a:solidFill>
                <a:srgbClr val="3B52FF"/>
              </a:solidFill>
            </a:endParaRPr>
          </a:p>
          <a:p>
            <a:endParaRPr lang="en-GB" dirty="0">
              <a:solidFill>
                <a:srgbClr val="3B52FF"/>
              </a:solidFill>
            </a:endParaRPr>
          </a:p>
          <a:p>
            <a:r>
              <a:rPr lang="en-GB" sz="3600" dirty="0">
                <a:solidFill>
                  <a:srgbClr val="002060"/>
                </a:solidFill>
                <a:effectLst/>
                <a:latin typeface="Calibri" panose="020F0502020204030204" pitchFamily="34" charset="0"/>
                <a:ea typeface="Calibri" panose="020F0502020204030204" pitchFamily="34" charset="0"/>
              </a:rPr>
              <a:t>SAS doctors and support available </a:t>
            </a:r>
          </a:p>
          <a:p>
            <a:endParaRPr lang="en-GB" sz="2400" dirty="0">
              <a:solidFill>
                <a:schemeClr val="tx2"/>
              </a:solidFill>
            </a:endParaRPr>
          </a:p>
          <a:p>
            <a:r>
              <a:rPr lang="en-GB" sz="1800" dirty="0">
                <a:solidFill>
                  <a:schemeClr val="tx2"/>
                </a:solidFill>
              </a:rPr>
              <a:t>Lynne Meekison</a:t>
            </a:r>
          </a:p>
          <a:p>
            <a:r>
              <a:rPr lang="en-GB" sz="1400" b="0" i="1" dirty="0">
                <a:solidFill>
                  <a:srgbClr val="002060"/>
                </a:solidFill>
              </a:rPr>
              <a:t>Associate Specialist Gastroenterology RIE</a:t>
            </a:r>
          </a:p>
          <a:p>
            <a:r>
              <a:rPr lang="en-GB" sz="1400" b="0" i="1" dirty="0">
                <a:solidFill>
                  <a:srgbClr val="002060"/>
                </a:solidFill>
              </a:rPr>
              <a:t>SAS Education Adviser Lothian</a:t>
            </a:r>
          </a:p>
          <a:p>
            <a:r>
              <a:rPr lang="en-GB" sz="1400" b="0" i="1" dirty="0">
                <a:solidFill>
                  <a:srgbClr val="002060"/>
                </a:solidFill>
              </a:rPr>
              <a:t>Associate Postgraduate Dean (SAS Scotland)</a:t>
            </a:r>
          </a:p>
          <a:p>
            <a:endParaRPr lang="en-GB" sz="1300" dirty="0">
              <a:solidFill>
                <a:srgbClr val="0070C0"/>
              </a:solidFill>
            </a:endParaRPr>
          </a:p>
        </p:txBody>
      </p:sp>
    </p:spTree>
    <p:extLst>
      <p:ext uri="{BB962C8B-B14F-4D97-AF65-F5344CB8AC3E}">
        <p14:creationId xmlns:p14="http://schemas.microsoft.com/office/powerpoint/2010/main" val="113444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AAD6BD-B7DD-4406-B6F0-6238918F4CDD}"/>
              </a:ext>
            </a:extLst>
          </p:cNvPr>
          <p:cNvSpPr>
            <a:spLocks noGrp="1"/>
          </p:cNvSpPr>
          <p:nvPr>
            <p:ph type="body" sz="quarter" idx="10"/>
          </p:nvPr>
        </p:nvSpPr>
        <p:spPr>
          <a:xfrm>
            <a:off x="427543" y="2470228"/>
            <a:ext cx="6400144" cy="3831017"/>
          </a:xfrm>
        </p:spPr>
        <p:txBody>
          <a:bodyPr>
            <a:normAutofit/>
          </a:bodyPr>
          <a:lstStyle/>
          <a:p>
            <a:r>
              <a:rPr lang="en-GB" sz="2800" dirty="0">
                <a:solidFill>
                  <a:srgbClr val="1F497D">
                    <a:lumMod val="75000"/>
                  </a:srgbClr>
                </a:solidFill>
                <a:latin typeface="Calibri" panose="020F0502020204030204" pitchFamily="34" charset="0"/>
                <a:cs typeface="Calibri" panose="020F0502020204030204" pitchFamily="34" charset="0"/>
              </a:rPr>
              <a:t>Opportunities to develop new skills relevant to role</a:t>
            </a:r>
          </a:p>
          <a:p>
            <a:r>
              <a:rPr lang="en-GB" dirty="0">
                <a:solidFill>
                  <a:srgbClr val="1F497D">
                    <a:lumMod val="75000"/>
                  </a:srgbClr>
                </a:solidFill>
                <a:latin typeface="Calibri" panose="020F0502020204030204" pitchFamily="34" charset="0"/>
                <a:cs typeface="Calibri" panose="020F0502020204030204" pitchFamily="34" charset="0"/>
              </a:rPr>
              <a:t>Upskill </a:t>
            </a:r>
            <a:endParaRPr lang="en-GB" sz="2800" dirty="0">
              <a:solidFill>
                <a:srgbClr val="1F497D">
                  <a:lumMod val="75000"/>
                </a:srgbClr>
              </a:solidFill>
              <a:latin typeface="Calibri" panose="020F0502020204030204" pitchFamily="34" charset="0"/>
              <a:cs typeface="Calibri" panose="020F0502020204030204" pitchFamily="34" charset="0"/>
            </a:endParaRPr>
          </a:p>
          <a:p>
            <a:r>
              <a:rPr lang="en-GB" sz="2800" dirty="0"/>
              <a:t>Support for Portfolio </a:t>
            </a:r>
          </a:p>
          <a:p>
            <a:r>
              <a:rPr lang="en-GB" dirty="0"/>
              <a:t>Access to trainee training opportunities</a:t>
            </a:r>
          </a:p>
          <a:p>
            <a:pPr marL="0" indent="0">
              <a:buNone/>
            </a:pPr>
            <a:endParaRPr lang="en-GB" sz="2800" dirty="0">
              <a:solidFill>
                <a:srgbClr val="1F497D">
                  <a:lumMod val="75000"/>
                </a:srgbClr>
              </a:solidFill>
              <a:latin typeface="Calibri" panose="020F0502020204030204" pitchFamily="34" charset="0"/>
              <a:cs typeface="Calibri" panose="020F0502020204030204" pitchFamily="34" charset="0"/>
            </a:endParaRPr>
          </a:p>
          <a:p>
            <a:endParaRPr lang="en-GB" sz="2800" dirty="0">
              <a:solidFill>
                <a:srgbClr val="1F497D">
                  <a:lumMod val="75000"/>
                </a:srgbClr>
              </a:solidFill>
              <a:latin typeface="Calibri" panose="020F0502020204030204" pitchFamily="34" charset="0"/>
              <a:cs typeface="Calibri" panose="020F0502020204030204" pitchFamily="34" charset="0"/>
            </a:endParaRPr>
          </a:p>
          <a:p>
            <a:endParaRPr lang="en-GB" sz="2800" dirty="0">
              <a:solidFill>
                <a:srgbClr val="1F497D">
                  <a:lumMod val="75000"/>
                </a:srgbClr>
              </a:solidFill>
              <a:latin typeface="Calibri" panose="020F0502020204030204" pitchFamily="34" charset="0"/>
              <a:cs typeface="Calibri" panose="020F0502020204030204" pitchFamily="34" charset="0"/>
            </a:endParaRPr>
          </a:p>
          <a:p>
            <a:endParaRPr lang="en-GB" sz="2800" dirty="0">
              <a:solidFill>
                <a:srgbClr val="1F497D">
                  <a:lumMod val="75000"/>
                </a:srgbClr>
              </a:solidFill>
              <a:latin typeface="Calibri" panose="020F0502020204030204" pitchFamily="34" charset="0"/>
              <a:cs typeface="Calibri" panose="020F0502020204030204" pitchFamily="34" charset="0"/>
            </a:endParaRPr>
          </a:p>
          <a:p>
            <a:endParaRPr lang="en-GB" sz="2800" dirty="0"/>
          </a:p>
          <a:p>
            <a:endParaRPr lang="en-GB" sz="2800" dirty="0"/>
          </a:p>
          <a:p>
            <a:endParaRPr lang="en-GB" sz="2800" dirty="0"/>
          </a:p>
          <a:p>
            <a:pPr marL="0" indent="0">
              <a:buNone/>
            </a:pPr>
            <a:endParaRPr lang="en-GB" dirty="0"/>
          </a:p>
        </p:txBody>
      </p:sp>
      <p:sp>
        <p:nvSpPr>
          <p:cNvPr id="3" name="Text Placeholder 2">
            <a:extLst>
              <a:ext uri="{FF2B5EF4-FFF2-40B4-BE49-F238E27FC236}">
                <a16:creationId xmlns:a16="http://schemas.microsoft.com/office/drawing/2014/main" id="{B5FBE189-1964-41E1-B97F-74CA59F6052F}"/>
              </a:ext>
            </a:extLst>
          </p:cNvPr>
          <p:cNvSpPr>
            <a:spLocks noGrp="1"/>
          </p:cNvSpPr>
          <p:nvPr>
            <p:ph type="body" sz="quarter" idx="11"/>
          </p:nvPr>
        </p:nvSpPr>
        <p:spPr>
          <a:xfrm>
            <a:off x="112433" y="1053151"/>
            <a:ext cx="7679093" cy="1438048"/>
          </a:xfrm>
        </p:spPr>
        <p:txBody>
          <a:bodyPr>
            <a:normAutofit fontScale="85000" lnSpcReduction="20000"/>
          </a:bodyPr>
          <a:lstStyle/>
          <a:p>
            <a:r>
              <a:rPr lang="en-GB" sz="3800" b="1" dirty="0">
                <a:solidFill>
                  <a:schemeClr val="tx2"/>
                </a:solidFill>
              </a:rPr>
              <a:t>SAS Programme and SAS Funding</a:t>
            </a:r>
          </a:p>
          <a:p>
            <a:r>
              <a:rPr lang="en-GB" b="1" i="1" dirty="0">
                <a:solidFill>
                  <a:srgbClr val="1F497D">
                    <a:lumMod val="75000"/>
                  </a:srgbClr>
                </a:solidFill>
                <a:latin typeface="Calibri" panose="020F0502020204030204" pitchFamily="34" charset="0"/>
                <a:cs typeface="Calibri" panose="020F0502020204030204" pitchFamily="34" charset="0"/>
              </a:rPr>
              <a:t>Development of SAS</a:t>
            </a:r>
            <a:endParaRPr lang="en-GB" b="1" i="1" dirty="0"/>
          </a:p>
          <a:p>
            <a:r>
              <a:rPr lang="en-GB" b="1" dirty="0">
                <a:solidFill>
                  <a:srgbClr val="FF0000"/>
                </a:solidFill>
              </a:rPr>
              <a:t> </a:t>
            </a:r>
          </a:p>
        </p:txBody>
      </p:sp>
      <p:pic>
        <p:nvPicPr>
          <p:cNvPr id="5" name="Picture 4">
            <a:extLst>
              <a:ext uri="{FF2B5EF4-FFF2-40B4-BE49-F238E27FC236}">
                <a16:creationId xmlns:a16="http://schemas.microsoft.com/office/drawing/2014/main" id="{F15B5B05-E517-4FBC-B126-277EAB39D3D0}"/>
              </a:ext>
            </a:extLst>
          </p:cNvPr>
          <p:cNvPicPr>
            <a:picLocks noChangeAspect="1"/>
          </p:cNvPicPr>
          <p:nvPr/>
        </p:nvPicPr>
        <p:blipFill>
          <a:blip r:embed="rId3"/>
          <a:stretch>
            <a:fillRect/>
          </a:stretch>
        </p:blipFill>
        <p:spPr>
          <a:xfrm>
            <a:off x="9948334" y="3429000"/>
            <a:ext cx="1958329" cy="2769199"/>
          </a:xfrm>
          <a:prstGeom prst="rect">
            <a:avLst/>
          </a:prstGeom>
        </p:spPr>
      </p:pic>
      <p:pic>
        <p:nvPicPr>
          <p:cNvPr id="7" name="Picture 6">
            <a:extLst>
              <a:ext uri="{FF2B5EF4-FFF2-40B4-BE49-F238E27FC236}">
                <a16:creationId xmlns:a16="http://schemas.microsoft.com/office/drawing/2014/main" id="{E3DD22B5-F6C5-4C00-A8A7-737AFD588696}"/>
              </a:ext>
            </a:extLst>
          </p:cNvPr>
          <p:cNvPicPr>
            <a:picLocks noChangeAspect="1"/>
          </p:cNvPicPr>
          <p:nvPr/>
        </p:nvPicPr>
        <p:blipFill>
          <a:blip r:embed="rId4"/>
          <a:stretch>
            <a:fillRect/>
          </a:stretch>
        </p:blipFill>
        <p:spPr>
          <a:xfrm>
            <a:off x="8430450" y="556755"/>
            <a:ext cx="3289653" cy="2279348"/>
          </a:xfrm>
          <a:prstGeom prst="rect">
            <a:avLst/>
          </a:prstGeom>
        </p:spPr>
      </p:pic>
      <p:pic>
        <p:nvPicPr>
          <p:cNvPr id="8" name="Picture 7">
            <a:extLst>
              <a:ext uri="{FF2B5EF4-FFF2-40B4-BE49-F238E27FC236}">
                <a16:creationId xmlns:a16="http://schemas.microsoft.com/office/drawing/2014/main" id="{9C3E09C4-773E-42C9-9B6F-4521D913C556}"/>
              </a:ext>
            </a:extLst>
          </p:cNvPr>
          <p:cNvPicPr>
            <a:picLocks noChangeAspect="1"/>
          </p:cNvPicPr>
          <p:nvPr/>
        </p:nvPicPr>
        <p:blipFill>
          <a:blip r:embed="rId5"/>
          <a:stretch>
            <a:fillRect/>
          </a:stretch>
        </p:blipFill>
        <p:spPr>
          <a:xfrm>
            <a:off x="7152602" y="1308243"/>
            <a:ext cx="2555695" cy="3648618"/>
          </a:xfrm>
          <a:prstGeom prst="rect">
            <a:avLst/>
          </a:prstGeom>
        </p:spPr>
      </p:pic>
      <p:pic>
        <p:nvPicPr>
          <p:cNvPr id="9" name="Picture 8">
            <a:extLst>
              <a:ext uri="{FF2B5EF4-FFF2-40B4-BE49-F238E27FC236}">
                <a16:creationId xmlns:a16="http://schemas.microsoft.com/office/drawing/2014/main" id="{A72270C2-8415-41BA-AA27-D1C8FF071A52}"/>
              </a:ext>
            </a:extLst>
          </p:cNvPr>
          <p:cNvPicPr>
            <a:picLocks noChangeAspect="1"/>
          </p:cNvPicPr>
          <p:nvPr/>
        </p:nvPicPr>
        <p:blipFill>
          <a:blip r:embed="rId6"/>
          <a:stretch>
            <a:fillRect/>
          </a:stretch>
        </p:blipFill>
        <p:spPr>
          <a:xfrm>
            <a:off x="7963228" y="3587591"/>
            <a:ext cx="1955706" cy="2769200"/>
          </a:xfrm>
          <a:prstGeom prst="rect">
            <a:avLst/>
          </a:prstGeom>
        </p:spPr>
      </p:pic>
      <p:sp>
        <p:nvSpPr>
          <p:cNvPr id="11" name="TextBox 10">
            <a:extLst>
              <a:ext uri="{FF2B5EF4-FFF2-40B4-BE49-F238E27FC236}">
                <a16:creationId xmlns:a16="http://schemas.microsoft.com/office/drawing/2014/main" id="{DF87CB5B-B213-4291-BDF3-032AF35A7AB8}"/>
              </a:ext>
            </a:extLst>
          </p:cNvPr>
          <p:cNvSpPr txBox="1"/>
          <p:nvPr/>
        </p:nvSpPr>
        <p:spPr>
          <a:xfrm>
            <a:off x="8941081" y="6301245"/>
            <a:ext cx="3545674" cy="646331"/>
          </a:xfrm>
          <a:prstGeom prst="rect">
            <a:avLst/>
          </a:prstGeom>
          <a:noFill/>
        </p:spPr>
        <p:txBody>
          <a:bodyPr wrap="square">
            <a:spAutoFit/>
          </a:bodyPr>
          <a:lstStyle/>
          <a:p>
            <a:r>
              <a:rPr kumimoji="0" lang="en-GB" sz="1800" b="1" i="0" u="none" strike="noStrike" kern="1200" cap="none" spc="0" normalizeH="0" baseline="0" noProof="0" dirty="0">
                <a:ln>
                  <a:noFill/>
                </a:ln>
                <a:solidFill>
                  <a:srgbClr val="00B0F0"/>
                </a:solidFill>
                <a:effectLst/>
                <a:uLnTx/>
                <a:uFillTx/>
                <a:latin typeface="Source Sans Pro"/>
                <a:ea typeface="+mn-ea"/>
              </a:rPr>
              <a:t>Boards</a:t>
            </a:r>
            <a:r>
              <a:rPr lang="en-GB" b="1" dirty="0" err="1">
                <a:solidFill>
                  <a:srgbClr val="002060"/>
                </a:solidFill>
                <a:latin typeface="Source Sans Pro"/>
              </a:rPr>
              <a:t>NES</a:t>
            </a:r>
            <a:r>
              <a:rPr lang="en-GB" b="1" dirty="0" err="1">
                <a:solidFill>
                  <a:srgbClr val="3B52FF"/>
                </a:solidFill>
                <a:latin typeface="Source Sans Pro"/>
              </a:rPr>
              <a:t>GMC</a:t>
            </a:r>
            <a:r>
              <a:rPr lang="en-GB" b="1" dirty="0" err="1">
                <a:solidFill>
                  <a:srgbClr val="00B050"/>
                </a:solidFill>
                <a:latin typeface="Source Sans Pro"/>
              </a:rPr>
              <a:t>Colleges</a:t>
            </a:r>
            <a:r>
              <a:rPr lang="en-GB" b="1" dirty="0" err="1">
                <a:solidFill>
                  <a:srgbClr val="FF0000"/>
                </a:solidFill>
                <a:latin typeface="Source Sans Pro"/>
              </a:rPr>
              <a:t>BMA</a:t>
            </a:r>
            <a:endParaRPr lang="en-GB" sz="1400" dirty="0"/>
          </a:p>
          <a:p>
            <a:endParaRPr lang="en-GB" dirty="0"/>
          </a:p>
        </p:txBody>
      </p:sp>
    </p:spTree>
    <p:extLst>
      <p:ext uri="{BB962C8B-B14F-4D97-AF65-F5344CB8AC3E}">
        <p14:creationId xmlns:p14="http://schemas.microsoft.com/office/powerpoint/2010/main" val="149625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175DBC-CBAE-43BF-96ED-14B7D4570047}"/>
              </a:ext>
            </a:extLst>
          </p:cNvPr>
          <p:cNvSpPr>
            <a:spLocks noGrp="1"/>
          </p:cNvSpPr>
          <p:nvPr>
            <p:ph type="body" sz="quarter" idx="11"/>
          </p:nvPr>
        </p:nvSpPr>
        <p:spPr>
          <a:xfrm>
            <a:off x="1982811" y="944563"/>
            <a:ext cx="8297863" cy="692150"/>
          </a:xfrm>
        </p:spPr>
        <p:txBody>
          <a:bodyPr>
            <a:normAutofit fontScale="85000" lnSpcReduction="10000"/>
          </a:bodyPr>
          <a:lstStyle/>
          <a:p>
            <a:r>
              <a:rPr lang="en-US" b="1" dirty="0"/>
              <a:t>What does the SAS Education Adviser (EA) do?</a:t>
            </a:r>
            <a:endParaRPr lang="en-GB" b="1" dirty="0"/>
          </a:p>
        </p:txBody>
      </p:sp>
      <p:graphicFrame>
        <p:nvGraphicFramePr>
          <p:cNvPr id="5" name="Content Placeholder 2">
            <a:extLst>
              <a:ext uri="{FF2B5EF4-FFF2-40B4-BE49-F238E27FC236}">
                <a16:creationId xmlns:a16="http://schemas.microsoft.com/office/drawing/2014/main" id="{4ACF6CEF-E809-4367-9EB2-BC3C06FFD08D}"/>
              </a:ext>
            </a:extLst>
          </p:cNvPr>
          <p:cNvGraphicFramePr>
            <a:graphicFrameLocks noGrp="1"/>
          </p:cNvGraphicFramePr>
          <p:nvPr>
            <p:ph idx="4294967295"/>
          </p:nvPr>
        </p:nvGraphicFramePr>
        <p:xfrm>
          <a:off x="17417" y="1306284"/>
          <a:ext cx="12192000" cy="523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F41B7338-063F-48FD-A61D-E6AF52214776}"/>
              </a:ext>
            </a:extLst>
          </p:cNvPr>
          <p:cNvGraphicFramePr/>
          <p:nvPr/>
        </p:nvGraphicFramePr>
        <p:xfrm>
          <a:off x="6514012" y="2142310"/>
          <a:ext cx="5590903" cy="42497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2381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EFFEF9-2442-4B17-BB79-654E1B924B17}"/>
              </a:ext>
            </a:extLst>
          </p:cNvPr>
          <p:cNvGraphicFramePr>
            <a:graphicFrameLocks/>
          </p:cNvGraphicFramePr>
          <p:nvPr>
            <p:extLst>
              <p:ext uri="{D42A27DB-BD31-4B8C-83A1-F6EECF244321}">
                <p14:modId xmlns:p14="http://schemas.microsoft.com/office/powerpoint/2010/main" val="1498384695"/>
              </p:ext>
            </p:extLst>
          </p:nvPr>
        </p:nvGraphicFramePr>
        <p:xfrm>
          <a:off x="469127" y="304800"/>
          <a:ext cx="10884673" cy="6088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07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000">
              <a:schemeClr val="tx2">
                <a:lumMod val="75000"/>
              </a:schemeClr>
            </a:gs>
            <a:gs pos="100000">
              <a:schemeClr val="accent1">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3432175" y="475861"/>
            <a:ext cx="5276396" cy="811072"/>
          </a:xfrm>
        </p:spPr>
        <p:txBody>
          <a:bodyPr/>
          <a:lstStyle/>
          <a:p>
            <a:r>
              <a:rPr lang="en-US" altLang="en-GB" sz="2800" b="1" dirty="0">
                <a:solidFill>
                  <a:srgbClr val="002060"/>
                </a:solidFill>
                <a:latin typeface="Source Sans Pro" panose="020B0503030403020204" pitchFamily="34" charset="0"/>
                <a:cs typeface="Arial" panose="020B0604020202020204" pitchFamily="34" charset="0"/>
              </a:rPr>
              <a:t>Study Leave + SAS Fund</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868393262"/>
              </p:ext>
            </p:extLst>
          </p:nvPr>
        </p:nvGraphicFramePr>
        <p:xfrm>
          <a:off x="1673290" y="1133669"/>
          <a:ext cx="9144000" cy="486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661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47"/>
          <p:cNvSpPr txBox="1">
            <a:spLocks noGrp="1"/>
          </p:cNvSpPr>
          <p:nvPr>
            <p:ph type="body" sz="quarter" idx="10"/>
          </p:nvPr>
        </p:nvSpPr>
        <p:spPr>
          <a:xfrm>
            <a:off x="737118" y="1912776"/>
            <a:ext cx="11130204" cy="4372283"/>
          </a:xfrm>
          <a:prstGeom prst="rect">
            <a:avLst/>
          </a:prstGeom>
        </p:spPr>
        <p:txBody>
          <a:bodyPr spcFirstLastPara="1" vert="horz" wrap="square" lIns="68575" tIns="34275" rIns="68575" bIns="34275" rtlCol="0" anchor="ctr" anchorCtr="0">
            <a:normAutofit fontScale="92500" lnSpcReduction="20000"/>
          </a:bodyPr>
          <a:lstStyle/>
          <a:p>
            <a:pPr marL="0" indent="0">
              <a:buNone/>
            </a:pPr>
            <a:r>
              <a:rPr lang="en-US" b="1" dirty="0">
                <a:solidFill>
                  <a:schemeClr val="tx1"/>
                </a:solidFill>
              </a:rPr>
              <a:t>Eligibility</a:t>
            </a:r>
            <a:r>
              <a:rPr lang="en-US" dirty="0">
                <a:solidFill>
                  <a:schemeClr val="tx1"/>
                </a:solidFill>
              </a:rPr>
              <a:t>: </a:t>
            </a:r>
          </a:p>
          <a:p>
            <a:r>
              <a:rPr lang="en-US" dirty="0">
                <a:solidFill>
                  <a:srgbClr val="FF0000"/>
                </a:solidFill>
              </a:rPr>
              <a:t>MUST </a:t>
            </a:r>
            <a:r>
              <a:rPr lang="en-US" dirty="0">
                <a:solidFill>
                  <a:schemeClr val="tx1"/>
                </a:solidFill>
              </a:rPr>
              <a:t>hold a </a:t>
            </a:r>
            <a:r>
              <a:rPr lang="en-US" b="1" u="sng" dirty="0">
                <a:solidFill>
                  <a:schemeClr val="tx1"/>
                </a:solidFill>
              </a:rPr>
              <a:t>substantive SAS contract</a:t>
            </a:r>
            <a:endParaRPr lang="en-GB" u="sng" dirty="0">
              <a:solidFill>
                <a:schemeClr val="tx1"/>
              </a:solidFill>
            </a:endParaRPr>
          </a:p>
          <a:p>
            <a:r>
              <a:rPr lang="en-GB" dirty="0">
                <a:solidFill>
                  <a:schemeClr val="tx1"/>
                </a:solidFill>
              </a:rPr>
              <a:t>Activities which </a:t>
            </a:r>
            <a:r>
              <a:rPr lang="en-GB" dirty="0">
                <a:solidFill>
                  <a:srgbClr val="FF0000"/>
                </a:solidFill>
              </a:rPr>
              <a:t>enhance or improve service provision/ patient care/ patient safety</a:t>
            </a:r>
            <a:endParaRPr lang="en-GB" dirty="0">
              <a:solidFill>
                <a:schemeClr val="tx1"/>
              </a:solidFill>
            </a:endParaRPr>
          </a:p>
          <a:p>
            <a:pPr marL="457200" lvl="1" indent="0">
              <a:buNone/>
            </a:pPr>
            <a:endParaRPr lang="en-GB" dirty="0">
              <a:solidFill>
                <a:schemeClr val="tx1"/>
              </a:solidFill>
            </a:endParaRPr>
          </a:p>
          <a:p>
            <a:pPr lvl="2" indent="-381317">
              <a:buSzPct val="144444"/>
              <a:buFont typeface="Wingdings" panose="05000000000000000000" pitchFamily="2" charset="2"/>
              <a:buChar char="§"/>
            </a:pPr>
            <a:r>
              <a:rPr lang="en-GB" dirty="0"/>
              <a:t>Online / distance learning or in-person courses</a:t>
            </a:r>
          </a:p>
          <a:p>
            <a:pPr lvl="2" indent="-381317">
              <a:buSzPct val="144444"/>
              <a:buFont typeface="Wingdings" panose="05000000000000000000" pitchFamily="2" charset="2"/>
              <a:buChar char="§"/>
            </a:pPr>
            <a:r>
              <a:rPr lang="en-GB" dirty="0"/>
              <a:t>Postgrad Qualifications - Cert/Dip/Masters</a:t>
            </a:r>
            <a:endParaRPr dirty="0"/>
          </a:p>
          <a:p>
            <a:pPr marL="1299528" lvl="3" indent="0">
              <a:buSzPct val="146666"/>
              <a:buNone/>
            </a:pPr>
            <a:r>
              <a:rPr lang="en-GB" sz="2000" dirty="0">
                <a:solidFill>
                  <a:schemeClr val="accent1"/>
                </a:solidFill>
              </a:rPr>
              <a:t>Must be in </a:t>
            </a:r>
            <a:r>
              <a:rPr lang="en-GB" sz="2000" u="sng" dirty="0">
                <a:solidFill>
                  <a:schemeClr val="accent1"/>
                </a:solidFill>
              </a:rPr>
              <a:t>relevant</a:t>
            </a:r>
            <a:r>
              <a:rPr lang="en-GB" sz="2000" dirty="0">
                <a:solidFill>
                  <a:schemeClr val="accent1"/>
                </a:solidFill>
              </a:rPr>
              <a:t> clinical areas or leadership/education etc.</a:t>
            </a:r>
            <a:endParaRPr sz="2000" dirty="0">
              <a:solidFill>
                <a:schemeClr val="accent1"/>
              </a:solidFill>
            </a:endParaRPr>
          </a:p>
          <a:p>
            <a:pPr lvl="2" indent="-381317">
              <a:buSzPct val="144444"/>
              <a:buFont typeface="Wingdings" panose="05000000000000000000" pitchFamily="2" charset="2"/>
              <a:buChar char="§"/>
            </a:pPr>
            <a:r>
              <a:rPr lang="en-GB" dirty="0"/>
              <a:t>Short-term clinical secondments for additional  experience of relevance to the service they support</a:t>
            </a:r>
          </a:p>
          <a:p>
            <a:pPr lvl="2" indent="-381317">
              <a:buSzPct val="144444"/>
              <a:buFont typeface="Wingdings" panose="05000000000000000000" pitchFamily="2" charset="2"/>
              <a:buChar char="§"/>
            </a:pPr>
            <a:r>
              <a:rPr lang="en-GB" dirty="0"/>
              <a:t>Limited top-up training for Portfolio applications, </a:t>
            </a:r>
            <a:r>
              <a:rPr lang="en-GB" b="1" dirty="0"/>
              <a:t>when all other competencies have been achieved</a:t>
            </a:r>
            <a:endParaRPr b="1" dirty="0"/>
          </a:p>
          <a:p>
            <a:pPr marL="914400" lvl="2" indent="0">
              <a:buSzPct val="144444"/>
              <a:buNone/>
            </a:pPr>
            <a:br>
              <a:rPr lang="en-GB" dirty="0"/>
            </a:br>
            <a:endParaRPr dirty="0"/>
          </a:p>
        </p:txBody>
      </p:sp>
      <p:sp>
        <p:nvSpPr>
          <p:cNvPr id="2" name="Text Placeholder 1">
            <a:extLst>
              <a:ext uri="{FF2B5EF4-FFF2-40B4-BE49-F238E27FC236}">
                <a16:creationId xmlns:a16="http://schemas.microsoft.com/office/drawing/2014/main" id="{4EC76397-0647-4FC5-B3E4-51F69015A2D5}"/>
              </a:ext>
            </a:extLst>
          </p:cNvPr>
          <p:cNvSpPr>
            <a:spLocks noGrp="1"/>
          </p:cNvSpPr>
          <p:nvPr>
            <p:ph type="body" sz="quarter" idx="11"/>
          </p:nvPr>
        </p:nvSpPr>
        <p:spPr>
          <a:xfrm>
            <a:off x="550506" y="843220"/>
            <a:ext cx="10636897" cy="955578"/>
          </a:xfrm>
        </p:spPr>
        <p:txBody>
          <a:bodyPr>
            <a:normAutofit/>
          </a:bodyPr>
          <a:lstStyle/>
          <a:p>
            <a:r>
              <a:rPr lang="en-GB" sz="4100" b="1" dirty="0"/>
              <a:t>What the SAS Development Fund will fund</a:t>
            </a:r>
            <a:endParaRPr lang="en-US" sz="36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26F25E-7B42-4361-A5AE-14DC83B2C699}"/>
              </a:ext>
            </a:extLst>
          </p:cNvPr>
          <p:cNvSpPr>
            <a:spLocks noGrp="1"/>
          </p:cNvSpPr>
          <p:nvPr>
            <p:ph type="body" sz="quarter" idx="10"/>
          </p:nvPr>
        </p:nvSpPr>
        <p:spPr>
          <a:xfrm>
            <a:off x="1012669" y="1774943"/>
            <a:ext cx="9824959" cy="2819856"/>
          </a:xfrm>
        </p:spPr>
        <p:txBody>
          <a:bodyPr>
            <a:normAutofit lnSpcReduction="10000"/>
          </a:bodyPr>
          <a:lstStyle/>
          <a:p>
            <a:pPr>
              <a:spcBef>
                <a:spcPts val="500"/>
              </a:spcBef>
            </a:pPr>
            <a:r>
              <a:rPr lang="en-GB" dirty="0"/>
              <a:t>Applications need supporting statements from </a:t>
            </a:r>
            <a:r>
              <a:rPr lang="en-GB" dirty="0">
                <a:solidFill>
                  <a:schemeClr val="accent1"/>
                </a:solidFill>
              </a:rPr>
              <a:t>SAS Education Adviser,</a:t>
            </a:r>
            <a:r>
              <a:rPr lang="en-GB" dirty="0"/>
              <a:t> Clinical Director (or clinical lead) and DME</a:t>
            </a:r>
          </a:p>
          <a:p>
            <a:pPr>
              <a:spcBef>
                <a:spcPts val="500"/>
              </a:spcBef>
            </a:pPr>
            <a:r>
              <a:rPr lang="en-GB" dirty="0"/>
              <a:t>Programme Boards meets every 3 months</a:t>
            </a:r>
          </a:p>
          <a:p>
            <a:pPr>
              <a:spcBef>
                <a:spcPts val="500"/>
              </a:spcBef>
            </a:pPr>
            <a:r>
              <a:rPr lang="en-GB" dirty="0"/>
              <a:t>Submissions can be made at </a:t>
            </a:r>
            <a:r>
              <a:rPr lang="en-GB" b="1" dirty="0"/>
              <a:t>any</a:t>
            </a:r>
            <a:r>
              <a:rPr lang="en-GB" dirty="0"/>
              <a:t> time prior to deadline, but funding can only be awarded at the Board meetings, not in between times</a:t>
            </a:r>
          </a:p>
          <a:p>
            <a:pPr>
              <a:spcBef>
                <a:spcPts val="500"/>
              </a:spcBef>
            </a:pPr>
            <a:r>
              <a:rPr lang="en-GB" dirty="0"/>
              <a:t>Funding is not retrospective</a:t>
            </a:r>
          </a:p>
          <a:p>
            <a:endParaRPr lang="en-GB" dirty="0"/>
          </a:p>
        </p:txBody>
      </p:sp>
      <p:sp>
        <p:nvSpPr>
          <p:cNvPr id="3" name="Text Placeholder 2">
            <a:extLst>
              <a:ext uri="{FF2B5EF4-FFF2-40B4-BE49-F238E27FC236}">
                <a16:creationId xmlns:a16="http://schemas.microsoft.com/office/drawing/2014/main" id="{BD55E2EF-4E36-4407-8FEF-128F3F3B3A19}"/>
              </a:ext>
            </a:extLst>
          </p:cNvPr>
          <p:cNvSpPr>
            <a:spLocks noGrp="1"/>
          </p:cNvSpPr>
          <p:nvPr>
            <p:ph type="body" sz="quarter" idx="11"/>
          </p:nvPr>
        </p:nvSpPr>
        <p:spPr>
          <a:xfrm>
            <a:off x="1012669" y="751486"/>
            <a:ext cx="10246721" cy="960852"/>
          </a:xfrm>
        </p:spPr>
        <p:txBody>
          <a:bodyPr>
            <a:normAutofit/>
          </a:bodyPr>
          <a:lstStyle/>
          <a:p>
            <a:r>
              <a:rPr lang="en-GB" b="1" dirty="0"/>
              <a:t>Applying for funding</a:t>
            </a:r>
            <a:endParaRPr lang="en-GB" sz="3000" dirty="0">
              <a:solidFill>
                <a:schemeClr val="accent1"/>
              </a:solidFill>
            </a:endParaRPr>
          </a:p>
        </p:txBody>
      </p:sp>
      <p:graphicFrame>
        <p:nvGraphicFramePr>
          <p:cNvPr id="6" name="Text Placeholder 1">
            <a:extLst>
              <a:ext uri="{FF2B5EF4-FFF2-40B4-BE49-F238E27FC236}">
                <a16:creationId xmlns:a16="http://schemas.microsoft.com/office/drawing/2014/main" id="{9FB1F183-07C0-4193-AC17-16CB5409F51C}"/>
              </a:ext>
            </a:extLst>
          </p:cNvPr>
          <p:cNvGraphicFramePr>
            <a:graphicFrameLocks noGrp="1"/>
          </p:cNvGraphicFramePr>
          <p:nvPr>
            <p:ph type="pic" sz="quarter" idx="12"/>
            <p:extLst>
              <p:ext uri="{D42A27DB-BD31-4B8C-83A1-F6EECF244321}">
                <p14:modId xmlns:p14="http://schemas.microsoft.com/office/powerpoint/2010/main" val="3148345777"/>
              </p:ext>
            </p:extLst>
          </p:nvPr>
        </p:nvGraphicFramePr>
        <p:xfrm>
          <a:off x="1757238" y="4516341"/>
          <a:ext cx="8377362" cy="1980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F2D22EE0-6A91-4B9F-ADBA-EA6C2F93A19A}"/>
              </a:ext>
            </a:extLst>
          </p:cNvPr>
          <p:cNvSpPr/>
          <p:nvPr/>
        </p:nvSpPr>
        <p:spPr>
          <a:xfrm>
            <a:off x="6055971" y="3388971"/>
            <a:ext cx="80059" cy="80059"/>
          </a:xfrm>
          <a:prstGeom prst="ellipse">
            <a:avLst/>
          </a:prstGeom>
          <a:solidFill>
            <a:schemeClr val="lt1">
              <a:alpha val="90000"/>
              <a:hueOff val="0"/>
              <a:satOff val="0"/>
              <a:lumOff val="0"/>
              <a:alphaOff val="0"/>
            </a:schemeClr>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46109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4A9C062-B1AE-9F5A-AE66-1E5B004547A6}"/>
              </a:ext>
            </a:extLst>
          </p:cNvPr>
          <p:cNvGraphicFramePr/>
          <p:nvPr>
            <p:extLst>
              <p:ext uri="{D42A27DB-BD31-4B8C-83A1-F6EECF244321}">
                <p14:modId xmlns:p14="http://schemas.microsoft.com/office/powerpoint/2010/main" val="3167403970"/>
              </p:ext>
            </p:extLst>
          </p:nvPr>
        </p:nvGraphicFramePr>
        <p:xfrm>
          <a:off x="1768301" y="1441341"/>
          <a:ext cx="9403403" cy="5201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Left 4">
            <a:extLst>
              <a:ext uri="{FF2B5EF4-FFF2-40B4-BE49-F238E27FC236}">
                <a16:creationId xmlns:a16="http://schemas.microsoft.com/office/drawing/2014/main" id="{08AB1A95-CCB4-21A0-3FAE-4852DEB2E4A0}"/>
              </a:ext>
            </a:extLst>
          </p:cNvPr>
          <p:cNvSpPr/>
          <p:nvPr/>
        </p:nvSpPr>
        <p:spPr>
          <a:xfrm rot="18067804">
            <a:off x="3380058" y="3074938"/>
            <a:ext cx="640148" cy="34196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7C43114-52EA-8E4D-4B43-C324D2284B05}"/>
              </a:ext>
            </a:extLst>
          </p:cNvPr>
          <p:cNvSpPr>
            <a:spLocks noGrp="1"/>
          </p:cNvSpPr>
          <p:nvPr>
            <p:ph type="body" sz="quarter" idx="10"/>
          </p:nvPr>
        </p:nvSpPr>
        <p:spPr/>
        <p:txBody>
          <a:bodyPr/>
          <a:lstStyle/>
          <a:p>
            <a:pPr marL="0" indent="0">
              <a:buNone/>
            </a:pPr>
            <a:endParaRPr lang="en-GB" dirty="0"/>
          </a:p>
          <a:p>
            <a:pPr lvl="1"/>
            <a:endParaRPr lang="en-GB" dirty="0"/>
          </a:p>
        </p:txBody>
      </p:sp>
      <p:sp>
        <p:nvSpPr>
          <p:cNvPr id="3" name="Text Placeholder 2">
            <a:extLst>
              <a:ext uri="{FF2B5EF4-FFF2-40B4-BE49-F238E27FC236}">
                <a16:creationId xmlns:a16="http://schemas.microsoft.com/office/drawing/2014/main" id="{D0067980-48D1-784E-048B-E797B5EA8AB5}"/>
              </a:ext>
            </a:extLst>
          </p:cNvPr>
          <p:cNvSpPr>
            <a:spLocks noGrp="1"/>
          </p:cNvSpPr>
          <p:nvPr>
            <p:ph type="body" sz="quarter" idx="11"/>
          </p:nvPr>
        </p:nvSpPr>
        <p:spPr>
          <a:xfrm>
            <a:off x="355597" y="783771"/>
            <a:ext cx="11244220" cy="1541418"/>
          </a:xfrm>
        </p:spPr>
        <p:txBody>
          <a:bodyPr>
            <a:normAutofit/>
          </a:bodyPr>
          <a:lstStyle/>
          <a:p>
            <a:r>
              <a:rPr lang="en-GB" b="1" dirty="0"/>
              <a:t>Evolution of SAS role: </a:t>
            </a:r>
            <a:r>
              <a:rPr lang="en-GB" dirty="0"/>
              <a:t>Potential options/ opportunities</a:t>
            </a:r>
          </a:p>
        </p:txBody>
      </p:sp>
      <p:sp>
        <p:nvSpPr>
          <p:cNvPr id="6" name="Oval 5">
            <a:extLst>
              <a:ext uri="{FF2B5EF4-FFF2-40B4-BE49-F238E27FC236}">
                <a16:creationId xmlns:a16="http://schemas.microsoft.com/office/drawing/2014/main" id="{11B7668A-5F40-10D2-A02E-63A4005E248C}"/>
              </a:ext>
            </a:extLst>
          </p:cNvPr>
          <p:cNvSpPr/>
          <p:nvPr/>
        </p:nvSpPr>
        <p:spPr>
          <a:xfrm>
            <a:off x="2941790" y="5305841"/>
            <a:ext cx="1232676" cy="112340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Consultant</a:t>
            </a:r>
          </a:p>
        </p:txBody>
      </p:sp>
      <p:sp>
        <p:nvSpPr>
          <p:cNvPr id="7" name="Arrow: Right 6">
            <a:extLst>
              <a:ext uri="{FF2B5EF4-FFF2-40B4-BE49-F238E27FC236}">
                <a16:creationId xmlns:a16="http://schemas.microsoft.com/office/drawing/2014/main" id="{864C928E-DB76-5CF3-8C8C-291FE9EA6C43}"/>
              </a:ext>
            </a:extLst>
          </p:cNvPr>
          <p:cNvSpPr/>
          <p:nvPr/>
        </p:nvSpPr>
        <p:spPr>
          <a:xfrm rot="10992943">
            <a:off x="4183749" y="5861350"/>
            <a:ext cx="674737" cy="99958"/>
          </a:xfrm>
          <a:prstGeom prst="rightArrow">
            <a:avLst>
              <a:gd name="adj1" fmla="val 5656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7D163118-2251-CF2C-DD51-2B989A8F0A4E}"/>
              </a:ext>
            </a:extLst>
          </p:cNvPr>
          <p:cNvSpPr/>
          <p:nvPr/>
        </p:nvSpPr>
        <p:spPr>
          <a:xfrm rot="4519716">
            <a:off x="2997779" y="4837269"/>
            <a:ext cx="674737" cy="284334"/>
          </a:xfrm>
          <a:prstGeom prst="rightArrow">
            <a:avLst>
              <a:gd name="adj1" fmla="val 56562"/>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 7">
            <a:extLst>
              <a:ext uri="{FF2B5EF4-FFF2-40B4-BE49-F238E27FC236}">
                <a16:creationId xmlns:a16="http://schemas.microsoft.com/office/drawing/2014/main" id="{AB7C5ECF-2E0D-5685-E995-23DFC239376E}"/>
              </a:ext>
            </a:extLst>
          </p:cNvPr>
          <p:cNvSpPr/>
          <p:nvPr/>
        </p:nvSpPr>
        <p:spPr>
          <a:xfrm rot="20900565">
            <a:off x="6149592" y="5504640"/>
            <a:ext cx="2389517" cy="10732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CF2712BB-E05C-B234-DAAA-DE23857E463F}"/>
              </a:ext>
            </a:extLst>
          </p:cNvPr>
          <p:cNvSpPr/>
          <p:nvPr/>
        </p:nvSpPr>
        <p:spPr>
          <a:xfrm rot="20699111">
            <a:off x="4740698" y="3172255"/>
            <a:ext cx="87730" cy="229494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688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BB40E-8A6F-E172-EA69-72B394AE5080}"/>
              </a:ext>
            </a:extLst>
          </p:cNvPr>
          <p:cNvSpPr>
            <a:spLocks noGrp="1"/>
          </p:cNvSpPr>
          <p:nvPr>
            <p:ph type="body" sz="quarter" idx="10"/>
          </p:nvPr>
        </p:nvSpPr>
        <p:spPr/>
        <p:txBody>
          <a:bodyPr>
            <a:normAutofit/>
          </a:bodyPr>
          <a:lstStyle/>
          <a:p>
            <a:pPr marL="0" indent="0">
              <a:buNone/>
            </a:pPr>
            <a:r>
              <a:rPr lang="en-GB" b="1" dirty="0">
                <a:solidFill>
                  <a:schemeClr val="accent1"/>
                </a:solidFill>
              </a:rPr>
              <a:t>Standard Training pathway </a:t>
            </a:r>
            <a:r>
              <a:rPr lang="en-GB" dirty="0"/>
              <a:t>- CCT</a:t>
            </a:r>
            <a:endParaRPr lang="en-GB" b="1" dirty="0">
              <a:solidFill>
                <a:schemeClr val="accent1"/>
              </a:solidFill>
            </a:endParaRPr>
          </a:p>
          <a:p>
            <a:r>
              <a:rPr lang="en-GB" dirty="0"/>
              <a:t>Standard entry points FY1, 2, Core, Specialty training, run through training</a:t>
            </a:r>
          </a:p>
          <a:p>
            <a:r>
              <a:rPr lang="en-GB" dirty="0"/>
              <a:t>set criteria, key exams, experience, ARCP, ES / CS</a:t>
            </a:r>
          </a:p>
          <a:p>
            <a:pPr marL="0" indent="0">
              <a:buNone/>
            </a:pPr>
            <a:endParaRPr lang="en-GB" dirty="0"/>
          </a:p>
          <a:p>
            <a:pPr marL="0" indent="0">
              <a:buNone/>
            </a:pPr>
            <a:r>
              <a:rPr lang="en-GB" b="1" dirty="0">
                <a:solidFill>
                  <a:schemeClr val="accent1"/>
                </a:solidFill>
              </a:rPr>
              <a:t>Alternative routes to Specialist Registration </a:t>
            </a:r>
          </a:p>
          <a:p>
            <a:r>
              <a:rPr lang="en-GB" dirty="0"/>
              <a:t>Recognition route</a:t>
            </a:r>
          </a:p>
          <a:p>
            <a:r>
              <a:rPr lang="en-GB" b="1" dirty="0"/>
              <a:t>Portfolio pathway </a:t>
            </a:r>
            <a:r>
              <a:rPr lang="en-GB" dirty="0"/>
              <a:t>(previously CESR) to demonstrate that you have Knowledge, Skills and Experience to be a day 1 Consultant</a:t>
            </a:r>
          </a:p>
          <a:p>
            <a:pPr marL="0" indent="0">
              <a:buNone/>
            </a:pPr>
            <a:endParaRPr lang="en-GB" dirty="0"/>
          </a:p>
          <a:p>
            <a:endParaRPr lang="en-GB" dirty="0"/>
          </a:p>
          <a:p>
            <a:pPr marL="457200" lvl="1" indent="0">
              <a:buNone/>
            </a:pPr>
            <a:endParaRPr lang="en-GB" dirty="0"/>
          </a:p>
          <a:p>
            <a:pPr marL="0" indent="0">
              <a:buNone/>
            </a:pPr>
            <a:endParaRPr lang="en-GB" dirty="0"/>
          </a:p>
        </p:txBody>
      </p:sp>
      <p:sp>
        <p:nvSpPr>
          <p:cNvPr id="3" name="Text Placeholder 2">
            <a:extLst>
              <a:ext uri="{FF2B5EF4-FFF2-40B4-BE49-F238E27FC236}">
                <a16:creationId xmlns:a16="http://schemas.microsoft.com/office/drawing/2014/main" id="{F41EE1BC-6FBB-8D97-E1C8-8DF12D3E62D0}"/>
              </a:ext>
            </a:extLst>
          </p:cNvPr>
          <p:cNvSpPr>
            <a:spLocks noGrp="1"/>
          </p:cNvSpPr>
          <p:nvPr>
            <p:ph type="body" sz="quarter" idx="11"/>
          </p:nvPr>
        </p:nvSpPr>
        <p:spPr/>
        <p:txBody>
          <a:bodyPr/>
          <a:lstStyle/>
          <a:p>
            <a:r>
              <a:rPr lang="en-GB" dirty="0"/>
              <a:t>Routes to Specialist Registration</a:t>
            </a:r>
          </a:p>
        </p:txBody>
      </p:sp>
    </p:spTree>
    <p:extLst>
      <p:ext uri="{BB962C8B-B14F-4D97-AF65-F5344CB8AC3E}">
        <p14:creationId xmlns:p14="http://schemas.microsoft.com/office/powerpoint/2010/main" val="254963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D6BD0-D0FC-73FF-4662-2A4670DE2E4E}"/>
              </a:ext>
            </a:extLst>
          </p:cNvPr>
          <p:cNvSpPr>
            <a:spLocks noGrp="1"/>
          </p:cNvSpPr>
          <p:nvPr>
            <p:ph type="body" sz="quarter" idx="10"/>
          </p:nvPr>
        </p:nvSpPr>
        <p:spPr>
          <a:xfrm>
            <a:off x="597159" y="1567544"/>
            <a:ext cx="10669518" cy="4717516"/>
          </a:xfrm>
        </p:spPr>
        <p:txBody>
          <a:bodyPr/>
          <a:lstStyle/>
          <a:p>
            <a:pPr marL="0" indent="0">
              <a:buNone/>
            </a:pPr>
            <a:endParaRPr lang="en-GB" dirty="0"/>
          </a:p>
        </p:txBody>
      </p:sp>
      <p:sp>
        <p:nvSpPr>
          <p:cNvPr id="3" name="Text Placeholder 2">
            <a:extLst>
              <a:ext uri="{FF2B5EF4-FFF2-40B4-BE49-F238E27FC236}">
                <a16:creationId xmlns:a16="http://schemas.microsoft.com/office/drawing/2014/main" id="{DF4BC947-299D-5864-A983-968EE6F58C51}"/>
              </a:ext>
            </a:extLst>
          </p:cNvPr>
          <p:cNvSpPr>
            <a:spLocks noGrp="1"/>
          </p:cNvSpPr>
          <p:nvPr>
            <p:ph type="body" sz="quarter" idx="11"/>
          </p:nvPr>
        </p:nvSpPr>
        <p:spPr/>
        <p:txBody>
          <a:bodyPr/>
          <a:lstStyle/>
          <a:p>
            <a:r>
              <a:rPr lang="en-GB" dirty="0"/>
              <a:t>Portfolio pathway : GMC eligibility criteria</a:t>
            </a:r>
          </a:p>
          <a:p>
            <a:endParaRPr lang="en-GB" dirty="0"/>
          </a:p>
        </p:txBody>
      </p:sp>
      <p:pic>
        <p:nvPicPr>
          <p:cNvPr id="5" name="Picture 4">
            <a:extLst>
              <a:ext uri="{FF2B5EF4-FFF2-40B4-BE49-F238E27FC236}">
                <a16:creationId xmlns:a16="http://schemas.microsoft.com/office/drawing/2014/main" id="{99A18679-216E-A754-7CD4-D19E84098B54}"/>
              </a:ext>
            </a:extLst>
          </p:cNvPr>
          <p:cNvPicPr>
            <a:picLocks noChangeAspect="1"/>
          </p:cNvPicPr>
          <p:nvPr/>
        </p:nvPicPr>
        <p:blipFill>
          <a:blip r:embed="rId2"/>
          <a:stretch>
            <a:fillRect/>
          </a:stretch>
        </p:blipFill>
        <p:spPr>
          <a:xfrm>
            <a:off x="1226699" y="2383603"/>
            <a:ext cx="8605670" cy="3901457"/>
          </a:xfrm>
          <a:prstGeom prst="rect">
            <a:avLst/>
          </a:prstGeom>
        </p:spPr>
      </p:pic>
    </p:spTree>
    <p:extLst>
      <p:ext uri="{BB962C8B-B14F-4D97-AF65-F5344CB8AC3E}">
        <p14:creationId xmlns:p14="http://schemas.microsoft.com/office/powerpoint/2010/main" val="166762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41F3E2-E101-A829-0DCC-20F6D2D2FAD7}"/>
              </a:ext>
            </a:extLst>
          </p:cNvPr>
          <p:cNvSpPr>
            <a:spLocks noGrp="1"/>
          </p:cNvSpPr>
          <p:nvPr>
            <p:ph type="body" sz="quarter" idx="10"/>
          </p:nvPr>
        </p:nvSpPr>
        <p:spPr/>
        <p:txBody>
          <a:bodyPr/>
          <a:lstStyle/>
          <a:p>
            <a:endParaRPr lang="en-GB" dirty="0"/>
          </a:p>
        </p:txBody>
      </p:sp>
      <p:sp>
        <p:nvSpPr>
          <p:cNvPr id="3" name="Text Placeholder 2">
            <a:extLst>
              <a:ext uri="{FF2B5EF4-FFF2-40B4-BE49-F238E27FC236}">
                <a16:creationId xmlns:a16="http://schemas.microsoft.com/office/drawing/2014/main" id="{703A1347-21EE-E7C8-15C7-E2DF8363496B}"/>
              </a:ext>
            </a:extLst>
          </p:cNvPr>
          <p:cNvSpPr>
            <a:spLocks noGrp="1"/>
          </p:cNvSpPr>
          <p:nvPr>
            <p:ph type="body" sz="quarter" idx="11"/>
          </p:nvPr>
        </p:nvSpPr>
        <p:spPr/>
        <p:txBody>
          <a:bodyPr/>
          <a:lstStyle/>
          <a:p>
            <a:r>
              <a:rPr lang="en-GB" dirty="0"/>
              <a:t>Portfolio pathway</a:t>
            </a:r>
          </a:p>
        </p:txBody>
      </p:sp>
      <p:pic>
        <p:nvPicPr>
          <p:cNvPr id="5" name="Picture 4">
            <a:extLst>
              <a:ext uri="{FF2B5EF4-FFF2-40B4-BE49-F238E27FC236}">
                <a16:creationId xmlns:a16="http://schemas.microsoft.com/office/drawing/2014/main" id="{5CDBF5DB-4D27-3835-71EF-A86C83E14CD2}"/>
              </a:ext>
            </a:extLst>
          </p:cNvPr>
          <p:cNvPicPr>
            <a:picLocks noChangeAspect="1"/>
          </p:cNvPicPr>
          <p:nvPr/>
        </p:nvPicPr>
        <p:blipFill rotWithShape="1">
          <a:blip r:embed="rId2"/>
          <a:srcRect t="6607"/>
          <a:stretch/>
        </p:blipFill>
        <p:spPr>
          <a:xfrm>
            <a:off x="1256508" y="2445250"/>
            <a:ext cx="8891255" cy="3839810"/>
          </a:xfrm>
          <a:prstGeom prst="rect">
            <a:avLst/>
          </a:prstGeom>
        </p:spPr>
      </p:pic>
    </p:spTree>
    <p:extLst>
      <p:ext uri="{BB962C8B-B14F-4D97-AF65-F5344CB8AC3E}">
        <p14:creationId xmlns:p14="http://schemas.microsoft.com/office/powerpoint/2010/main" val="43622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273BCE-A3AD-E30D-7F96-7542B51B86E3}"/>
              </a:ext>
            </a:extLst>
          </p:cNvPr>
          <p:cNvPicPr>
            <a:picLocks noChangeAspect="1"/>
          </p:cNvPicPr>
          <p:nvPr/>
        </p:nvPicPr>
        <p:blipFill>
          <a:blip r:embed="rId3"/>
          <a:stretch>
            <a:fillRect/>
          </a:stretch>
        </p:blipFill>
        <p:spPr>
          <a:xfrm>
            <a:off x="6976153" y="1945876"/>
            <a:ext cx="2775807" cy="4294153"/>
          </a:xfrm>
          <a:prstGeom prst="rect">
            <a:avLst/>
          </a:prstGeom>
        </p:spPr>
      </p:pic>
      <p:sp>
        <p:nvSpPr>
          <p:cNvPr id="4" name="Text Placeholder 3">
            <a:extLst>
              <a:ext uri="{FF2B5EF4-FFF2-40B4-BE49-F238E27FC236}">
                <a16:creationId xmlns:a16="http://schemas.microsoft.com/office/drawing/2014/main" id="{C5C89F10-0630-C753-CC37-D5975C20B91B}"/>
              </a:ext>
            </a:extLst>
          </p:cNvPr>
          <p:cNvSpPr>
            <a:spLocks noGrp="1"/>
          </p:cNvSpPr>
          <p:nvPr>
            <p:ph type="body" sz="quarter" idx="10"/>
          </p:nvPr>
        </p:nvSpPr>
        <p:spPr>
          <a:xfrm>
            <a:off x="742467" y="1290638"/>
            <a:ext cx="5022323" cy="5206272"/>
          </a:xfrm>
        </p:spPr>
        <p:txBody>
          <a:bodyPr/>
          <a:lstStyle/>
          <a:p>
            <a:pPr marL="0" indent="0">
              <a:buNone/>
            </a:pPr>
            <a:r>
              <a:rPr lang="en-GB" dirty="0"/>
              <a:t>            All world PMQ</a:t>
            </a:r>
          </a:p>
        </p:txBody>
      </p:sp>
      <p:sp>
        <p:nvSpPr>
          <p:cNvPr id="8" name="Text Placeholder 7">
            <a:extLst>
              <a:ext uri="{FF2B5EF4-FFF2-40B4-BE49-F238E27FC236}">
                <a16:creationId xmlns:a16="http://schemas.microsoft.com/office/drawing/2014/main" id="{F2D5D112-8A41-ECB4-F5FF-7349E14FCD99}"/>
              </a:ext>
            </a:extLst>
          </p:cNvPr>
          <p:cNvSpPr>
            <a:spLocks noGrp="1"/>
          </p:cNvSpPr>
          <p:nvPr>
            <p:ph type="body" sz="quarter" idx="11"/>
          </p:nvPr>
        </p:nvSpPr>
        <p:spPr>
          <a:xfrm>
            <a:off x="208639" y="493939"/>
            <a:ext cx="10246721" cy="692150"/>
          </a:xfrm>
        </p:spPr>
        <p:txBody>
          <a:bodyPr/>
          <a:lstStyle/>
          <a:p>
            <a:r>
              <a:rPr lang="en-GB" dirty="0"/>
              <a:t>GMC data explorer </a:t>
            </a:r>
            <a:r>
              <a:rPr lang="en-GB" sz="1600" dirty="0"/>
              <a:t>(downloaded 16/02/2026)</a:t>
            </a:r>
          </a:p>
        </p:txBody>
      </p:sp>
      <p:sp>
        <p:nvSpPr>
          <p:cNvPr id="10" name="Picture Placeholder 9">
            <a:extLst>
              <a:ext uri="{FF2B5EF4-FFF2-40B4-BE49-F238E27FC236}">
                <a16:creationId xmlns:a16="http://schemas.microsoft.com/office/drawing/2014/main" id="{F8C470EA-50FA-D207-1DD6-7E264ED64B95}"/>
              </a:ext>
            </a:extLst>
          </p:cNvPr>
          <p:cNvSpPr>
            <a:spLocks noGrp="1"/>
          </p:cNvSpPr>
          <p:nvPr>
            <p:ph type="pic" sz="quarter" idx="12"/>
          </p:nvPr>
        </p:nvSpPr>
        <p:spPr>
          <a:xfrm>
            <a:off x="6143657" y="1290638"/>
            <a:ext cx="5198533" cy="4486275"/>
          </a:xfrm>
        </p:spPr>
        <p:txBody>
          <a:bodyPr/>
          <a:lstStyle/>
          <a:p>
            <a:pPr marL="0" indent="0">
              <a:buNone/>
            </a:pPr>
            <a:r>
              <a:rPr lang="en-GB" dirty="0"/>
              <a:t>         EEA and non-UK PMQ</a:t>
            </a:r>
          </a:p>
        </p:txBody>
      </p:sp>
      <p:graphicFrame>
        <p:nvGraphicFramePr>
          <p:cNvPr id="11" name="Table 10">
            <a:extLst>
              <a:ext uri="{FF2B5EF4-FFF2-40B4-BE49-F238E27FC236}">
                <a16:creationId xmlns:a16="http://schemas.microsoft.com/office/drawing/2014/main" id="{BC1C7A16-1318-7D6F-8F9A-38CFDC33695E}"/>
              </a:ext>
            </a:extLst>
          </p:cNvPr>
          <p:cNvGraphicFramePr>
            <a:graphicFrameLocks noGrp="1"/>
          </p:cNvGraphicFramePr>
          <p:nvPr>
            <p:extLst>
              <p:ext uri="{D42A27DB-BD31-4B8C-83A1-F6EECF244321}">
                <p14:modId xmlns:p14="http://schemas.microsoft.com/office/powerpoint/2010/main" val="2389066463"/>
              </p:ext>
            </p:extLst>
          </p:nvPr>
        </p:nvGraphicFramePr>
        <p:xfrm>
          <a:off x="1808252" y="1798798"/>
          <a:ext cx="2745175" cy="4304053"/>
        </p:xfrm>
        <a:graphic>
          <a:graphicData uri="http://schemas.openxmlformats.org/drawingml/2006/table">
            <a:tbl>
              <a:tblPr/>
              <a:tblGrid>
                <a:gridCol w="1772388">
                  <a:extLst>
                    <a:ext uri="{9D8B030D-6E8A-4147-A177-3AD203B41FA5}">
                      <a16:colId xmlns:a16="http://schemas.microsoft.com/office/drawing/2014/main" val="2429924968"/>
                    </a:ext>
                  </a:extLst>
                </a:gridCol>
                <a:gridCol w="972787">
                  <a:extLst>
                    <a:ext uri="{9D8B030D-6E8A-4147-A177-3AD203B41FA5}">
                      <a16:colId xmlns:a16="http://schemas.microsoft.com/office/drawing/2014/main" val="2969360561"/>
                    </a:ext>
                  </a:extLst>
                </a:gridCol>
              </a:tblGrid>
              <a:tr h="310646">
                <a:tc>
                  <a:txBody>
                    <a:bodyPr/>
                    <a:lstStyle/>
                    <a:p>
                      <a:pPr algn="l" fontAlgn="b">
                        <a:buNone/>
                      </a:pPr>
                      <a:r>
                        <a:rPr lang="en-GB" sz="1100" b="0" i="0" u="none" strike="noStrike">
                          <a:effectLst/>
                          <a:latin typeface="Aptos Narrow" panose="020B0004020202020204" pitchFamily="34" charset="0"/>
                        </a:rPr>
                        <a:t>NHS Region</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GB" sz="1100" b="0" i="0" u="none" strike="noStrike">
                          <a:effectLst/>
                          <a:latin typeface="Aptos Narrow" panose="020B0004020202020204" pitchFamily="34" charset="0"/>
                        </a:rPr>
                        <a:t>Doctors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7011322"/>
                  </a:ext>
                </a:extLst>
              </a:tr>
              <a:tr h="310646">
                <a:tc>
                  <a:txBody>
                    <a:bodyPr/>
                    <a:lstStyle/>
                    <a:p>
                      <a:pPr algn="l" fontAlgn="b">
                        <a:buNone/>
                      </a:pPr>
                      <a:r>
                        <a:rPr lang="en-GB" sz="1100" b="0" i="0" u="none" strike="noStrike">
                          <a:effectLst/>
                          <a:latin typeface="Aptos Narrow" panose="020B0004020202020204" pitchFamily="34" charset="0"/>
                        </a:rPr>
                        <a:t>London</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GB" sz="1100" b="0" i="0" u="none" strike="noStrike">
                          <a:effectLst/>
                          <a:latin typeface="Aptos Narrow" panose="020B0004020202020204" pitchFamily="34" charset="0"/>
                        </a:rPr>
                        <a:t>54,810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703114000"/>
                  </a:ext>
                </a:extLst>
              </a:tr>
              <a:tr h="310646">
                <a:tc>
                  <a:txBody>
                    <a:bodyPr/>
                    <a:lstStyle/>
                    <a:p>
                      <a:pPr algn="l" fontAlgn="b">
                        <a:buNone/>
                      </a:pPr>
                      <a:r>
                        <a:rPr lang="en-GB" sz="1100" b="0" i="0" u="none" strike="noStrike" dirty="0">
                          <a:effectLst/>
                          <a:latin typeface="Aptos Narrow" panose="020B0004020202020204" pitchFamily="34" charset="0"/>
                        </a:rPr>
                        <a:t>Midlands</a:t>
                      </a:r>
                    </a:p>
                  </a:txBody>
                  <a:tcPr marL="6350" marR="6350" marT="6350" marB="0" anchor="b">
                    <a:lnL>
                      <a:noFill/>
                    </a:lnL>
                    <a:lnR>
                      <a:noFill/>
                    </a:lnR>
                    <a:lnT>
                      <a:noFill/>
                    </a:lnT>
                    <a:lnB>
                      <a:noFill/>
                    </a:lnB>
                    <a:noFill/>
                  </a:tcPr>
                </a:tc>
                <a:tc>
                  <a:txBody>
                    <a:bodyPr/>
                    <a:lstStyle/>
                    <a:p>
                      <a:pPr algn="r" fontAlgn="b">
                        <a:buNone/>
                      </a:pPr>
                      <a:r>
                        <a:rPr lang="en-GB" sz="1100" b="0" i="0" u="none" strike="noStrike">
                          <a:effectLst/>
                          <a:latin typeface="Aptos Narrow" panose="020B0004020202020204" pitchFamily="34" charset="0"/>
                        </a:rPr>
                        <a:t>44,105</a:t>
                      </a:r>
                    </a:p>
                  </a:txBody>
                  <a:tcPr marL="6350" marR="6350" marT="6350" marB="0" anchor="b">
                    <a:lnL>
                      <a:noFill/>
                    </a:lnL>
                    <a:lnR>
                      <a:noFill/>
                    </a:lnR>
                    <a:lnT>
                      <a:noFill/>
                    </a:lnT>
                    <a:lnB>
                      <a:noFill/>
                    </a:lnB>
                    <a:noFill/>
                  </a:tcPr>
                </a:tc>
                <a:extLst>
                  <a:ext uri="{0D108BD9-81ED-4DB2-BD59-A6C34878D82A}">
                    <a16:rowId xmlns:a16="http://schemas.microsoft.com/office/drawing/2014/main" val="2487574507"/>
                  </a:ext>
                </a:extLst>
              </a:tr>
              <a:tr h="576301">
                <a:tc>
                  <a:txBody>
                    <a:bodyPr/>
                    <a:lstStyle/>
                    <a:p>
                      <a:pPr algn="l" fontAlgn="b">
                        <a:buNone/>
                      </a:pPr>
                      <a:r>
                        <a:rPr lang="en-GB" sz="1100" b="0" i="0" u="none" strike="noStrike">
                          <a:effectLst/>
                          <a:latin typeface="Aptos Narrow" panose="020B0004020202020204" pitchFamily="34" charset="0"/>
                        </a:rPr>
                        <a:t>North East and Yorkshire</a:t>
                      </a:r>
                    </a:p>
                  </a:txBody>
                  <a:tcPr marL="6350" marR="6350" marT="6350" marB="0" anchor="b">
                    <a:lnL>
                      <a:noFill/>
                    </a:lnL>
                    <a:lnR>
                      <a:noFill/>
                    </a:lnR>
                    <a:lnT>
                      <a:noFill/>
                    </a:lnT>
                    <a:lnB>
                      <a:noFill/>
                    </a:lnB>
                    <a:noFill/>
                  </a:tcPr>
                </a:tc>
                <a:tc>
                  <a:txBody>
                    <a:bodyPr/>
                    <a:lstStyle/>
                    <a:p>
                      <a:pPr algn="r" fontAlgn="b">
                        <a:buNone/>
                      </a:pPr>
                      <a:r>
                        <a:rPr lang="en-GB" sz="1100" b="0" i="0" u="none" strike="noStrike">
                          <a:effectLst/>
                          <a:latin typeface="Aptos Narrow" panose="020B0004020202020204" pitchFamily="34" charset="0"/>
                        </a:rPr>
                        <a:t>37,764</a:t>
                      </a:r>
                    </a:p>
                  </a:txBody>
                  <a:tcPr marL="6350" marR="6350" marT="6350" marB="0" anchor="b">
                    <a:lnL>
                      <a:noFill/>
                    </a:lnL>
                    <a:lnR>
                      <a:noFill/>
                    </a:lnR>
                    <a:lnT>
                      <a:noFill/>
                    </a:lnT>
                    <a:lnB>
                      <a:noFill/>
                    </a:lnB>
                    <a:noFill/>
                  </a:tcPr>
                </a:tc>
                <a:extLst>
                  <a:ext uri="{0D108BD9-81ED-4DB2-BD59-A6C34878D82A}">
                    <a16:rowId xmlns:a16="http://schemas.microsoft.com/office/drawing/2014/main" val="114996221"/>
                  </a:ext>
                </a:extLst>
              </a:tr>
              <a:tr h="310646">
                <a:tc>
                  <a:txBody>
                    <a:bodyPr/>
                    <a:lstStyle/>
                    <a:p>
                      <a:pPr algn="l" fontAlgn="b">
                        <a:buNone/>
                      </a:pPr>
                      <a:r>
                        <a:rPr lang="en-GB" sz="1100" b="0" i="0" u="none" strike="noStrike">
                          <a:effectLst/>
                          <a:latin typeface="Aptos Narrow" panose="020B0004020202020204" pitchFamily="34" charset="0"/>
                        </a:rPr>
                        <a:t>South East</a:t>
                      </a:r>
                    </a:p>
                  </a:txBody>
                  <a:tcPr marL="6350" marR="6350" marT="6350" marB="0" anchor="b">
                    <a:lnL>
                      <a:noFill/>
                    </a:lnL>
                    <a:lnR>
                      <a:noFill/>
                    </a:lnR>
                    <a:lnT>
                      <a:noFill/>
                    </a:lnT>
                    <a:lnB>
                      <a:noFill/>
                    </a:lnB>
                    <a:noFill/>
                  </a:tcPr>
                </a:tc>
                <a:tc>
                  <a:txBody>
                    <a:bodyPr/>
                    <a:lstStyle/>
                    <a:p>
                      <a:pPr algn="r" fontAlgn="b">
                        <a:buNone/>
                      </a:pPr>
                      <a:r>
                        <a:rPr lang="en-GB" sz="1100" b="0" i="0" u="none" strike="noStrike">
                          <a:effectLst/>
                          <a:latin typeface="Aptos Narrow" panose="020B0004020202020204" pitchFamily="34" charset="0"/>
                        </a:rPr>
                        <a:t>37,715</a:t>
                      </a:r>
                    </a:p>
                  </a:txBody>
                  <a:tcPr marL="6350" marR="6350" marT="6350" marB="0" anchor="b">
                    <a:lnL>
                      <a:noFill/>
                    </a:lnL>
                    <a:lnR>
                      <a:noFill/>
                    </a:lnR>
                    <a:lnT>
                      <a:noFill/>
                    </a:lnT>
                    <a:lnB>
                      <a:noFill/>
                    </a:lnB>
                    <a:noFill/>
                  </a:tcPr>
                </a:tc>
                <a:extLst>
                  <a:ext uri="{0D108BD9-81ED-4DB2-BD59-A6C34878D82A}">
                    <a16:rowId xmlns:a16="http://schemas.microsoft.com/office/drawing/2014/main" val="1230428853"/>
                  </a:ext>
                </a:extLst>
              </a:tr>
              <a:tr h="310646">
                <a:tc>
                  <a:txBody>
                    <a:bodyPr/>
                    <a:lstStyle/>
                    <a:p>
                      <a:pPr algn="l" fontAlgn="b">
                        <a:buNone/>
                      </a:pPr>
                      <a:r>
                        <a:rPr lang="en-GB" sz="1100" b="0" i="0" u="none" strike="noStrike">
                          <a:effectLst/>
                          <a:latin typeface="Aptos Narrow" panose="020B0004020202020204" pitchFamily="34" charset="0"/>
                        </a:rPr>
                        <a:t>North West</a:t>
                      </a:r>
                    </a:p>
                  </a:txBody>
                  <a:tcPr marL="6350" marR="6350" marT="6350" marB="0" anchor="b">
                    <a:lnL>
                      <a:noFill/>
                    </a:lnL>
                    <a:lnR>
                      <a:noFill/>
                    </a:lnR>
                    <a:lnT>
                      <a:noFill/>
                    </a:lnT>
                    <a:lnB>
                      <a:noFill/>
                    </a:lnB>
                    <a:noFill/>
                  </a:tcPr>
                </a:tc>
                <a:tc>
                  <a:txBody>
                    <a:bodyPr/>
                    <a:lstStyle/>
                    <a:p>
                      <a:pPr algn="r" fontAlgn="b">
                        <a:buNone/>
                      </a:pPr>
                      <a:r>
                        <a:rPr lang="en-GB" sz="1100" b="0" i="0" u="none" strike="noStrike">
                          <a:effectLst/>
                          <a:latin typeface="Aptos Narrow" panose="020B0004020202020204" pitchFamily="34" charset="0"/>
                        </a:rPr>
                        <a:t>37,655</a:t>
                      </a:r>
                    </a:p>
                  </a:txBody>
                  <a:tcPr marL="6350" marR="6350" marT="6350" marB="0" anchor="b">
                    <a:lnL>
                      <a:noFill/>
                    </a:lnL>
                    <a:lnR>
                      <a:noFill/>
                    </a:lnR>
                    <a:lnT>
                      <a:noFill/>
                    </a:lnT>
                    <a:lnB>
                      <a:noFill/>
                    </a:lnB>
                    <a:noFill/>
                  </a:tcPr>
                </a:tc>
                <a:extLst>
                  <a:ext uri="{0D108BD9-81ED-4DB2-BD59-A6C34878D82A}">
                    <a16:rowId xmlns:a16="http://schemas.microsoft.com/office/drawing/2014/main" val="3374760189"/>
                  </a:ext>
                </a:extLst>
              </a:tr>
              <a:tr h="310646">
                <a:tc>
                  <a:txBody>
                    <a:bodyPr/>
                    <a:lstStyle/>
                    <a:p>
                      <a:pPr algn="l" fontAlgn="b">
                        <a:buNone/>
                      </a:pPr>
                      <a:r>
                        <a:rPr lang="en-GB" sz="1100" b="0" i="0" u="none" strike="noStrike">
                          <a:effectLst/>
                          <a:latin typeface="Aptos Narrow" panose="020B0004020202020204" pitchFamily="34" charset="0"/>
                        </a:rPr>
                        <a:t>East of England</a:t>
                      </a:r>
                    </a:p>
                  </a:txBody>
                  <a:tcPr marL="6350" marR="6350" marT="6350" marB="0" anchor="b">
                    <a:lnL>
                      <a:noFill/>
                    </a:lnL>
                    <a:lnR>
                      <a:noFill/>
                    </a:lnR>
                    <a:lnT>
                      <a:noFill/>
                    </a:lnT>
                    <a:lnB>
                      <a:noFill/>
                    </a:lnB>
                    <a:noFill/>
                  </a:tcPr>
                </a:tc>
                <a:tc>
                  <a:txBody>
                    <a:bodyPr/>
                    <a:lstStyle/>
                    <a:p>
                      <a:pPr algn="r" fontAlgn="b">
                        <a:buNone/>
                      </a:pPr>
                      <a:r>
                        <a:rPr lang="en-GB" sz="1100" b="0" i="0" u="none" strike="noStrike">
                          <a:effectLst/>
                          <a:latin typeface="Aptos Narrow" panose="020B0004020202020204" pitchFamily="34" charset="0"/>
                        </a:rPr>
                        <a:t>25,841</a:t>
                      </a:r>
                    </a:p>
                  </a:txBody>
                  <a:tcPr marL="6350" marR="6350" marT="6350" marB="0" anchor="b">
                    <a:lnL>
                      <a:noFill/>
                    </a:lnL>
                    <a:lnR>
                      <a:noFill/>
                    </a:lnR>
                    <a:lnT>
                      <a:noFill/>
                    </a:lnT>
                    <a:lnB>
                      <a:noFill/>
                    </a:lnB>
                    <a:noFill/>
                  </a:tcPr>
                </a:tc>
                <a:extLst>
                  <a:ext uri="{0D108BD9-81ED-4DB2-BD59-A6C34878D82A}">
                    <a16:rowId xmlns:a16="http://schemas.microsoft.com/office/drawing/2014/main" val="3784828407"/>
                  </a:ext>
                </a:extLst>
              </a:tr>
              <a:tr h="310646">
                <a:tc>
                  <a:txBody>
                    <a:bodyPr/>
                    <a:lstStyle/>
                    <a:p>
                      <a:pPr algn="l" fontAlgn="b">
                        <a:buNone/>
                      </a:pPr>
                      <a:r>
                        <a:rPr lang="en-GB" sz="1100" b="0" i="0" u="none" strike="noStrike">
                          <a:effectLst/>
                          <a:latin typeface="Aptos Narrow" panose="020B0004020202020204" pitchFamily="34" charset="0"/>
                        </a:rPr>
                        <a:t>South West</a:t>
                      </a:r>
                    </a:p>
                  </a:txBody>
                  <a:tcPr marL="6350" marR="6350" marT="6350" marB="0" anchor="b">
                    <a:lnL>
                      <a:noFill/>
                    </a:lnL>
                    <a:lnR>
                      <a:noFill/>
                    </a:lnR>
                    <a:lnT>
                      <a:noFill/>
                    </a:lnT>
                    <a:lnB>
                      <a:noFill/>
                    </a:lnB>
                    <a:noFill/>
                  </a:tcPr>
                </a:tc>
                <a:tc>
                  <a:txBody>
                    <a:bodyPr/>
                    <a:lstStyle/>
                    <a:p>
                      <a:pPr algn="r" fontAlgn="b">
                        <a:buNone/>
                      </a:pPr>
                      <a:r>
                        <a:rPr lang="en-GB" sz="1100" b="0" i="0" u="none" strike="noStrike">
                          <a:effectLst/>
                          <a:latin typeface="Aptos Narrow" panose="020B0004020202020204" pitchFamily="34" charset="0"/>
                        </a:rPr>
                        <a:t>25,003</a:t>
                      </a:r>
                    </a:p>
                  </a:txBody>
                  <a:tcPr marL="6350" marR="6350" marT="6350" marB="0" anchor="b">
                    <a:lnL>
                      <a:noFill/>
                    </a:lnL>
                    <a:lnR>
                      <a:noFill/>
                    </a:lnR>
                    <a:lnT>
                      <a:noFill/>
                    </a:lnT>
                    <a:lnB>
                      <a:noFill/>
                    </a:lnB>
                    <a:noFill/>
                  </a:tcPr>
                </a:tc>
                <a:extLst>
                  <a:ext uri="{0D108BD9-81ED-4DB2-BD59-A6C34878D82A}">
                    <a16:rowId xmlns:a16="http://schemas.microsoft.com/office/drawing/2014/main" val="2440341064"/>
                  </a:ext>
                </a:extLst>
              </a:tr>
              <a:tr h="310646">
                <a:tc>
                  <a:txBody>
                    <a:bodyPr/>
                    <a:lstStyle/>
                    <a:p>
                      <a:pPr algn="l" fontAlgn="b">
                        <a:buNone/>
                      </a:pPr>
                      <a:r>
                        <a:rPr lang="en-GB" sz="1100" b="0" i="0" u="none" strike="noStrike">
                          <a:effectLst/>
                          <a:latin typeface="Aptos Narrow" panose="020B0004020202020204" pitchFamily="34" charset="0"/>
                        </a:rPr>
                        <a:t>Scotland</a:t>
                      </a:r>
                    </a:p>
                  </a:txBody>
                  <a:tcPr marL="6350" marR="6350" marT="6350" marB="0" anchor="b">
                    <a:lnL>
                      <a:noFill/>
                    </a:lnL>
                    <a:lnR>
                      <a:noFill/>
                    </a:lnR>
                    <a:lnT>
                      <a:noFill/>
                    </a:lnT>
                    <a:lnB>
                      <a:noFill/>
                    </a:lnB>
                    <a:noFill/>
                  </a:tcPr>
                </a:tc>
                <a:tc>
                  <a:txBody>
                    <a:bodyPr/>
                    <a:lstStyle/>
                    <a:p>
                      <a:pPr algn="r" fontAlgn="b">
                        <a:buNone/>
                      </a:pPr>
                      <a:r>
                        <a:rPr lang="en-GB" sz="1100" b="0" i="0" u="none" strike="noStrike">
                          <a:effectLst/>
                          <a:latin typeface="Aptos Narrow" panose="020B0004020202020204" pitchFamily="34" charset="0"/>
                        </a:rPr>
                        <a:t>23,376</a:t>
                      </a:r>
                    </a:p>
                  </a:txBody>
                  <a:tcPr marL="6350" marR="6350" marT="6350" marB="0" anchor="b">
                    <a:lnL>
                      <a:noFill/>
                    </a:lnL>
                    <a:lnR>
                      <a:noFill/>
                    </a:lnR>
                    <a:lnT>
                      <a:noFill/>
                    </a:lnT>
                    <a:lnB>
                      <a:noFill/>
                    </a:lnB>
                    <a:noFill/>
                  </a:tcPr>
                </a:tc>
                <a:extLst>
                  <a:ext uri="{0D108BD9-81ED-4DB2-BD59-A6C34878D82A}">
                    <a16:rowId xmlns:a16="http://schemas.microsoft.com/office/drawing/2014/main" val="2158166123"/>
                  </a:ext>
                </a:extLst>
              </a:tr>
              <a:tr h="310646">
                <a:tc>
                  <a:txBody>
                    <a:bodyPr/>
                    <a:lstStyle/>
                    <a:p>
                      <a:pPr algn="l" fontAlgn="b">
                        <a:buNone/>
                      </a:pPr>
                      <a:r>
                        <a:rPr lang="en-GB" sz="1100" b="0" i="0" u="none" strike="noStrike">
                          <a:effectLst/>
                          <a:latin typeface="Aptos Narrow" panose="020B0004020202020204" pitchFamily="34" charset="0"/>
                        </a:rPr>
                        <a:t>Wales</a:t>
                      </a:r>
                    </a:p>
                  </a:txBody>
                  <a:tcPr marL="6350" marR="6350" marT="6350" marB="0" anchor="b">
                    <a:lnL>
                      <a:noFill/>
                    </a:lnL>
                    <a:lnR>
                      <a:noFill/>
                    </a:lnR>
                    <a:lnT>
                      <a:noFill/>
                    </a:lnT>
                    <a:lnB>
                      <a:noFill/>
                    </a:lnB>
                    <a:noFill/>
                  </a:tcPr>
                </a:tc>
                <a:tc>
                  <a:txBody>
                    <a:bodyPr/>
                    <a:lstStyle/>
                    <a:p>
                      <a:pPr algn="r" fontAlgn="b">
                        <a:buNone/>
                      </a:pPr>
                      <a:r>
                        <a:rPr lang="en-GB" sz="1100" b="0" i="0" u="none" strike="noStrike">
                          <a:effectLst/>
                          <a:latin typeface="Aptos Narrow" panose="020B0004020202020204" pitchFamily="34" charset="0"/>
                        </a:rPr>
                        <a:t>13,117</a:t>
                      </a:r>
                    </a:p>
                  </a:txBody>
                  <a:tcPr marL="6350" marR="6350" marT="6350" marB="0" anchor="b">
                    <a:lnL>
                      <a:noFill/>
                    </a:lnL>
                    <a:lnR>
                      <a:noFill/>
                    </a:lnR>
                    <a:lnT>
                      <a:noFill/>
                    </a:lnT>
                    <a:lnB>
                      <a:noFill/>
                    </a:lnB>
                    <a:noFill/>
                  </a:tcPr>
                </a:tc>
                <a:extLst>
                  <a:ext uri="{0D108BD9-81ED-4DB2-BD59-A6C34878D82A}">
                    <a16:rowId xmlns:a16="http://schemas.microsoft.com/office/drawing/2014/main" val="84046864"/>
                  </a:ext>
                </a:extLst>
              </a:tr>
              <a:tr h="310646">
                <a:tc>
                  <a:txBody>
                    <a:bodyPr/>
                    <a:lstStyle/>
                    <a:p>
                      <a:pPr algn="l" fontAlgn="b">
                        <a:buNone/>
                      </a:pPr>
                      <a:r>
                        <a:rPr lang="en-GB" sz="1100" b="0" i="0" u="none" strike="noStrike">
                          <a:effectLst/>
                          <a:latin typeface="Aptos Narrow" panose="020B0004020202020204" pitchFamily="34" charset="0"/>
                        </a:rPr>
                        <a:t>Northern Ireland</a:t>
                      </a:r>
                    </a:p>
                  </a:txBody>
                  <a:tcPr marL="6350" marR="6350" marT="6350" marB="0" anchor="b">
                    <a:lnL>
                      <a:noFill/>
                    </a:lnL>
                    <a:lnR>
                      <a:noFill/>
                    </a:lnR>
                    <a:lnT>
                      <a:noFill/>
                    </a:lnT>
                    <a:lnB>
                      <a:noFill/>
                    </a:lnB>
                    <a:noFill/>
                  </a:tcPr>
                </a:tc>
                <a:tc>
                  <a:txBody>
                    <a:bodyPr/>
                    <a:lstStyle/>
                    <a:p>
                      <a:pPr algn="r" fontAlgn="b">
                        <a:buNone/>
                      </a:pPr>
                      <a:r>
                        <a:rPr lang="en-GB" sz="1100" b="0" i="0" u="none" strike="noStrike">
                          <a:effectLst/>
                          <a:latin typeface="Aptos Narrow" panose="020B0004020202020204" pitchFamily="34" charset="0"/>
                        </a:rPr>
                        <a:t>8,061</a:t>
                      </a:r>
                    </a:p>
                  </a:txBody>
                  <a:tcPr marL="6350" marR="6350" marT="6350" marB="0" anchor="b">
                    <a:lnL>
                      <a:noFill/>
                    </a:lnL>
                    <a:lnR>
                      <a:noFill/>
                    </a:lnR>
                    <a:lnT>
                      <a:noFill/>
                    </a:lnT>
                    <a:lnB>
                      <a:noFill/>
                    </a:lnB>
                    <a:noFill/>
                  </a:tcPr>
                </a:tc>
                <a:extLst>
                  <a:ext uri="{0D108BD9-81ED-4DB2-BD59-A6C34878D82A}">
                    <a16:rowId xmlns:a16="http://schemas.microsoft.com/office/drawing/2014/main" val="3339061584"/>
                  </a:ext>
                </a:extLst>
              </a:tr>
              <a:tr h="310646">
                <a:tc>
                  <a:txBody>
                    <a:bodyPr/>
                    <a:lstStyle/>
                    <a:p>
                      <a:pPr algn="l" fontAlgn="b">
                        <a:buNone/>
                      </a:pPr>
                      <a:r>
                        <a:rPr lang="en-GB" sz="1100" b="0" i="0" u="none" strike="noStrike">
                          <a:effectLst/>
                          <a:latin typeface="Aptos Narrow" panose="020B0004020202020204" pitchFamily="34" charset="0"/>
                        </a:rPr>
                        <a:t>Other</a:t>
                      </a:r>
                    </a:p>
                  </a:txBody>
                  <a:tcPr marL="6350" marR="6350" marT="6350" marB="0" anchor="b">
                    <a:lnL>
                      <a:noFill/>
                    </a:lnL>
                    <a:lnR>
                      <a:noFill/>
                    </a:lnR>
                    <a:lnT>
                      <a:noFill/>
                    </a:lnT>
                    <a:lnB>
                      <a:noFill/>
                    </a:lnB>
                    <a:noFill/>
                  </a:tcPr>
                </a:tc>
                <a:tc>
                  <a:txBody>
                    <a:bodyPr/>
                    <a:lstStyle/>
                    <a:p>
                      <a:pPr algn="r" fontAlgn="b">
                        <a:buNone/>
                      </a:pPr>
                      <a:r>
                        <a:rPr lang="en-GB" sz="1100" b="0" i="0" u="none" strike="noStrike">
                          <a:effectLst/>
                          <a:latin typeface="Aptos Narrow" panose="020B0004020202020204" pitchFamily="34" charset="0"/>
                        </a:rPr>
                        <a:t>754</a:t>
                      </a:r>
                    </a:p>
                  </a:txBody>
                  <a:tcPr marL="6350" marR="6350" marT="6350" marB="0" anchor="b">
                    <a:lnL>
                      <a:noFill/>
                    </a:lnL>
                    <a:lnR>
                      <a:noFill/>
                    </a:lnR>
                    <a:lnT>
                      <a:noFill/>
                    </a:lnT>
                    <a:lnB>
                      <a:noFill/>
                    </a:lnB>
                    <a:noFill/>
                  </a:tcPr>
                </a:tc>
                <a:extLst>
                  <a:ext uri="{0D108BD9-81ED-4DB2-BD59-A6C34878D82A}">
                    <a16:rowId xmlns:a16="http://schemas.microsoft.com/office/drawing/2014/main" val="304506044"/>
                  </a:ext>
                </a:extLst>
              </a:tr>
              <a:tr h="310646">
                <a:tc>
                  <a:txBody>
                    <a:bodyPr/>
                    <a:lstStyle/>
                    <a:p>
                      <a:pPr algn="l" fontAlgn="b">
                        <a:buNone/>
                      </a:pPr>
                      <a:r>
                        <a:rPr lang="en-GB" sz="1100" b="1" i="0" u="none" strike="noStrike">
                          <a:effectLst/>
                          <a:latin typeface="Aptos Narrow" panose="020B0004020202020204" pitchFamily="34" charset="0"/>
                        </a:rPr>
                        <a:t>Total</a:t>
                      </a:r>
                    </a:p>
                  </a:txBody>
                  <a:tcPr marL="6350" marR="6350" marT="6350" marB="0" anchor="b">
                    <a:lnL>
                      <a:noFill/>
                    </a:lnL>
                    <a:lnR>
                      <a:noFill/>
                    </a:lnR>
                    <a:lnT>
                      <a:noFill/>
                    </a:lnT>
                    <a:lnB>
                      <a:noFill/>
                    </a:lnB>
                    <a:noFill/>
                  </a:tcPr>
                </a:tc>
                <a:tc>
                  <a:txBody>
                    <a:bodyPr/>
                    <a:lstStyle/>
                    <a:p>
                      <a:pPr algn="r" fontAlgn="b">
                        <a:buNone/>
                      </a:pPr>
                      <a:r>
                        <a:rPr lang="en-GB" sz="1100" b="1" i="0" u="none" strike="noStrike" dirty="0">
                          <a:effectLst/>
                          <a:latin typeface="Aptos Narrow" panose="020B0004020202020204" pitchFamily="34" charset="0"/>
                        </a:rPr>
                        <a:t>308,201</a:t>
                      </a:r>
                    </a:p>
                  </a:txBody>
                  <a:tcPr marL="6350" marR="6350" marT="6350" marB="0" anchor="b">
                    <a:lnL>
                      <a:noFill/>
                    </a:lnL>
                    <a:lnR>
                      <a:noFill/>
                    </a:lnR>
                    <a:lnT>
                      <a:noFill/>
                    </a:lnT>
                    <a:lnB>
                      <a:noFill/>
                    </a:lnB>
                    <a:noFill/>
                  </a:tcPr>
                </a:tc>
                <a:extLst>
                  <a:ext uri="{0D108BD9-81ED-4DB2-BD59-A6C34878D82A}">
                    <a16:rowId xmlns:a16="http://schemas.microsoft.com/office/drawing/2014/main" val="2377122568"/>
                  </a:ext>
                </a:extLst>
              </a:tr>
            </a:tbl>
          </a:graphicData>
        </a:graphic>
      </p:graphicFrame>
      <p:sp>
        <p:nvSpPr>
          <p:cNvPr id="12" name="Oval 11">
            <a:extLst>
              <a:ext uri="{FF2B5EF4-FFF2-40B4-BE49-F238E27FC236}">
                <a16:creationId xmlns:a16="http://schemas.microsoft.com/office/drawing/2014/main" id="{DD62B734-0087-7202-8A30-E1FA97527DAD}"/>
              </a:ext>
            </a:extLst>
          </p:cNvPr>
          <p:cNvSpPr/>
          <p:nvPr/>
        </p:nvSpPr>
        <p:spPr>
          <a:xfrm>
            <a:off x="1315092" y="4602822"/>
            <a:ext cx="3657600" cy="3082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noFill/>
            </a:endParaRPr>
          </a:p>
        </p:txBody>
      </p:sp>
      <p:sp>
        <p:nvSpPr>
          <p:cNvPr id="13" name="Oval 12">
            <a:extLst>
              <a:ext uri="{FF2B5EF4-FFF2-40B4-BE49-F238E27FC236}">
                <a16:creationId xmlns:a16="http://schemas.microsoft.com/office/drawing/2014/main" id="{E2D9C205-7C9E-D21D-634C-A6BC1C13ECAC}"/>
              </a:ext>
            </a:extLst>
          </p:cNvPr>
          <p:cNvSpPr/>
          <p:nvPr/>
        </p:nvSpPr>
        <p:spPr>
          <a:xfrm>
            <a:off x="6524090" y="4911047"/>
            <a:ext cx="3770616" cy="4006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chemeClr val="tx1"/>
              </a:solidFill>
            </a:endParaRPr>
          </a:p>
        </p:txBody>
      </p:sp>
    </p:spTree>
    <p:extLst>
      <p:ext uri="{BB962C8B-B14F-4D97-AF65-F5344CB8AC3E}">
        <p14:creationId xmlns:p14="http://schemas.microsoft.com/office/powerpoint/2010/main" val="259129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AD5801-7234-7941-876D-D62CDAFCE4AE}"/>
              </a:ext>
            </a:extLst>
          </p:cNvPr>
          <p:cNvSpPr>
            <a:spLocks noGrp="1"/>
          </p:cNvSpPr>
          <p:nvPr>
            <p:ph type="body" sz="quarter" idx="10"/>
          </p:nvPr>
        </p:nvSpPr>
        <p:spPr/>
        <p:txBody>
          <a:bodyPr>
            <a:normAutofit/>
          </a:bodyPr>
          <a:lstStyle/>
          <a:p>
            <a:r>
              <a:rPr lang="en-GB" dirty="0"/>
              <a:t>Familiarise yourself - </a:t>
            </a:r>
            <a:r>
              <a:rPr lang="en-GB" dirty="0">
                <a:solidFill>
                  <a:schemeClr val="accent1"/>
                </a:solidFill>
              </a:rPr>
              <a:t>read your curriculum / college specialty specific guidance in detail</a:t>
            </a:r>
          </a:p>
          <a:p>
            <a:r>
              <a:rPr lang="en-GB" dirty="0"/>
              <a:t>Map your experience - </a:t>
            </a:r>
            <a:r>
              <a:rPr lang="en-GB" dirty="0">
                <a:solidFill>
                  <a:schemeClr val="accent1"/>
                </a:solidFill>
              </a:rPr>
              <a:t>what you can clearly demonstrate in the format requested</a:t>
            </a:r>
          </a:p>
          <a:p>
            <a:r>
              <a:rPr lang="en-GB" dirty="0"/>
              <a:t>Map your gaps </a:t>
            </a:r>
          </a:p>
          <a:p>
            <a:pPr lvl="1"/>
            <a:r>
              <a:rPr lang="en-GB" dirty="0">
                <a:solidFill>
                  <a:schemeClr val="accent1"/>
                </a:solidFill>
              </a:rPr>
              <a:t>Can you gather evidence in this role?</a:t>
            </a:r>
          </a:p>
          <a:p>
            <a:pPr lvl="1"/>
            <a:r>
              <a:rPr lang="en-GB" dirty="0">
                <a:solidFill>
                  <a:schemeClr val="accent1"/>
                </a:solidFill>
              </a:rPr>
              <a:t>Gather evidence prospectively</a:t>
            </a:r>
          </a:p>
          <a:p>
            <a:r>
              <a:rPr lang="en-GB" dirty="0"/>
              <a:t>Ideally, use a College based portfolio to gather your evidence </a:t>
            </a:r>
          </a:p>
          <a:p>
            <a:r>
              <a:rPr lang="en-GB" b="1" dirty="0"/>
              <a:t>Follow guidance on GMC website</a:t>
            </a:r>
          </a:p>
        </p:txBody>
      </p:sp>
      <p:sp>
        <p:nvSpPr>
          <p:cNvPr id="3" name="Text Placeholder 2">
            <a:extLst>
              <a:ext uri="{FF2B5EF4-FFF2-40B4-BE49-F238E27FC236}">
                <a16:creationId xmlns:a16="http://schemas.microsoft.com/office/drawing/2014/main" id="{91930504-E112-596C-FA07-0C4EFB906454}"/>
              </a:ext>
            </a:extLst>
          </p:cNvPr>
          <p:cNvSpPr>
            <a:spLocks noGrp="1"/>
          </p:cNvSpPr>
          <p:nvPr>
            <p:ph type="body" sz="quarter" idx="11"/>
          </p:nvPr>
        </p:nvSpPr>
        <p:spPr/>
        <p:txBody>
          <a:bodyPr/>
          <a:lstStyle/>
          <a:p>
            <a:r>
              <a:rPr lang="en-GB" dirty="0"/>
              <a:t>Top tips for Portfolio</a:t>
            </a:r>
          </a:p>
        </p:txBody>
      </p:sp>
    </p:spTree>
    <p:extLst>
      <p:ext uri="{BB962C8B-B14F-4D97-AF65-F5344CB8AC3E}">
        <p14:creationId xmlns:p14="http://schemas.microsoft.com/office/powerpoint/2010/main" val="3443557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4F2445-5B7B-68EF-5332-50B123DC86AD}"/>
              </a:ext>
            </a:extLst>
          </p:cNvPr>
          <p:cNvSpPr>
            <a:spLocks noGrp="1"/>
          </p:cNvSpPr>
          <p:nvPr>
            <p:ph type="body" sz="quarter" idx="10"/>
          </p:nvPr>
        </p:nvSpPr>
        <p:spPr/>
        <p:txBody>
          <a:bodyPr/>
          <a:lstStyle/>
          <a:p>
            <a:endParaRPr lang="en-GB" dirty="0"/>
          </a:p>
          <a:p>
            <a:pPr marL="0" indent="0">
              <a:buNone/>
            </a:pPr>
            <a:r>
              <a:rPr lang="en-GB" dirty="0"/>
              <a:t>Follow the guidance </a:t>
            </a:r>
          </a:p>
          <a:p>
            <a:pPr marL="0" indent="0">
              <a:buNone/>
            </a:pPr>
            <a:r>
              <a:rPr lang="en-GB" dirty="0"/>
              <a:t> </a:t>
            </a:r>
            <a:r>
              <a:rPr lang="en-GB" dirty="0">
                <a:hlinkClick r:id="rId2"/>
              </a:rPr>
              <a:t>Certificate of Eligibility for Specialist Registration or Certificate of Eligibility for GP Registration application – GMC</a:t>
            </a:r>
            <a:endParaRPr lang="en-GB" dirty="0"/>
          </a:p>
          <a:p>
            <a:pPr marL="0" indent="0">
              <a:buNone/>
            </a:pPr>
            <a:endParaRPr lang="en-GB" dirty="0"/>
          </a:p>
          <a:p>
            <a:pPr marL="0" indent="0">
              <a:buNone/>
            </a:pPr>
            <a:r>
              <a:rPr lang="en-GB" dirty="0"/>
              <a:t>Support from your team – a recording for ES/ CS/ colleagues will be made available on </a:t>
            </a:r>
            <a:r>
              <a:rPr lang="en-GB" dirty="0">
                <a:hlinkClick r:id="rId3"/>
              </a:rPr>
              <a:t>Portfolio Pathway - Employer Guidance | Turas | Learn</a:t>
            </a:r>
            <a:r>
              <a:rPr lang="en-GB" dirty="0"/>
              <a:t> shortly</a:t>
            </a:r>
          </a:p>
        </p:txBody>
      </p:sp>
      <p:sp>
        <p:nvSpPr>
          <p:cNvPr id="3" name="Text Placeholder 2">
            <a:extLst>
              <a:ext uri="{FF2B5EF4-FFF2-40B4-BE49-F238E27FC236}">
                <a16:creationId xmlns:a16="http://schemas.microsoft.com/office/drawing/2014/main" id="{11246D74-C809-0D81-745C-6A97670D636F}"/>
              </a:ext>
            </a:extLst>
          </p:cNvPr>
          <p:cNvSpPr>
            <a:spLocks noGrp="1"/>
          </p:cNvSpPr>
          <p:nvPr>
            <p:ph type="body" sz="quarter" idx="11"/>
          </p:nvPr>
        </p:nvSpPr>
        <p:spPr/>
        <p:txBody>
          <a:bodyPr/>
          <a:lstStyle/>
          <a:p>
            <a:r>
              <a:rPr lang="en-GB" dirty="0"/>
              <a:t>Applying for Portfolio – or if you plan to do so</a:t>
            </a:r>
          </a:p>
        </p:txBody>
      </p:sp>
    </p:spTree>
    <p:extLst>
      <p:ext uri="{BB962C8B-B14F-4D97-AF65-F5344CB8AC3E}">
        <p14:creationId xmlns:p14="http://schemas.microsoft.com/office/powerpoint/2010/main" val="2235273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A25DC-B4B2-C669-CF75-01042A03C164}"/>
              </a:ext>
            </a:extLst>
          </p:cNvPr>
          <p:cNvSpPr>
            <a:spLocks noGrp="1"/>
          </p:cNvSpPr>
          <p:nvPr>
            <p:ph type="body" sz="quarter" idx="10"/>
          </p:nvPr>
        </p:nvSpPr>
        <p:spPr>
          <a:xfrm>
            <a:off x="1164135" y="1734580"/>
            <a:ext cx="10246381" cy="4178857"/>
          </a:xfrm>
        </p:spPr>
        <p:txBody>
          <a:bodyPr>
            <a:normAutofit fontScale="85000" lnSpcReduction="20000"/>
          </a:bodyPr>
          <a:lstStyle/>
          <a:p>
            <a:pPr marL="0" indent="0">
              <a:buNone/>
            </a:pPr>
            <a:endParaRPr lang="en-GB" b="1" dirty="0">
              <a:solidFill>
                <a:srgbClr val="FF0000"/>
              </a:solidFill>
              <a:latin typeface="+mn-lt"/>
            </a:endParaRPr>
          </a:p>
          <a:p>
            <a:pPr marL="0" indent="0">
              <a:buNone/>
            </a:pPr>
            <a:r>
              <a:rPr lang="en-GB" sz="3600" dirty="0">
                <a:solidFill>
                  <a:srgbClr val="FF0000"/>
                </a:solidFill>
                <a:latin typeface="+mn-lt"/>
              </a:rPr>
              <a:t>SAS in substantive posts  </a:t>
            </a:r>
            <a:endParaRPr lang="en-GB" sz="3300" dirty="0">
              <a:solidFill>
                <a:schemeClr val="tx2"/>
              </a:solidFill>
              <a:latin typeface="+mn-lt"/>
            </a:endParaRPr>
          </a:p>
          <a:p>
            <a:r>
              <a:rPr lang="en-GB" sz="3300" dirty="0">
                <a:solidFill>
                  <a:schemeClr val="tx2"/>
                </a:solidFill>
                <a:latin typeface="+mn-lt"/>
              </a:rPr>
              <a:t>Funding for key courses &amp; limited top-up training (up to 6 months to complete final competencies, if everything else achieved)</a:t>
            </a:r>
          </a:p>
          <a:p>
            <a:r>
              <a:rPr lang="en-GB" sz="3300" dirty="0">
                <a:solidFill>
                  <a:schemeClr val="tx2"/>
                </a:solidFill>
                <a:latin typeface="+mn-lt"/>
              </a:rPr>
              <a:t>Peer support network for SAS</a:t>
            </a:r>
          </a:p>
          <a:p>
            <a:pPr marL="457200" lvl="1" indent="0">
              <a:buNone/>
            </a:pPr>
            <a:endParaRPr lang="en-GB" dirty="0">
              <a:solidFill>
                <a:schemeClr val="tx2"/>
              </a:solidFill>
              <a:latin typeface="+mn-lt"/>
            </a:endParaRPr>
          </a:p>
          <a:p>
            <a:pPr marL="0" indent="0">
              <a:buNone/>
            </a:pPr>
            <a:r>
              <a:rPr lang="en-GB" sz="3500" dirty="0">
                <a:solidFill>
                  <a:srgbClr val="FF0000"/>
                </a:solidFill>
                <a:latin typeface="+mn-lt"/>
              </a:rPr>
              <a:t>Open to attend for LE too, for the first time</a:t>
            </a:r>
          </a:p>
          <a:p>
            <a:r>
              <a:rPr lang="en-GB" sz="3300" dirty="0">
                <a:solidFill>
                  <a:schemeClr val="tx2"/>
                </a:solidFill>
                <a:latin typeface="+mn-lt"/>
              </a:rPr>
              <a:t>GMC Portfolio workshop for SAS doctors 21.05.26 </a:t>
            </a:r>
          </a:p>
          <a:p>
            <a:r>
              <a:rPr lang="en-GB" sz="3300" dirty="0">
                <a:solidFill>
                  <a:schemeClr val="tx2"/>
                </a:solidFill>
                <a:latin typeface="+mn-lt"/>
              </a:rPr>
              <a:t>(register via </a:t>
            </a:r>
            <a:r>
              <a:rPr lang="en-GB" sz="3300" dirty="0">
                <a:latin typeface="+mn-lt"/>
                <a:hlinkClick r:id="rId2"/>
              </a:rPr>
              <a:t>SAS GMC Specialist Registration workshop 21.05.26 flyer</a:t>
            </a:r>
            <a:r>
              <a:rPr lang="en-GB" sz="3300" dirty="0">
                <a:latin typeface="+mn-lt"/>
              </a:rPr>
              <a:t>; recording will be made available on the SAS website </a:t>
            </a:r>
            <a:endParaRPr lang="en-GB" sz="3300" dirty="0">
              <a:solidFill>
                <a:schemeClr val="tx2"/>
              </a:solidFill>
              <a:latin typeface="+mn-lt"/>
            </a:endParaRPr>
          </a:p>
          <a:p>
            <a:pPr marL="0" indent="0">
              <a:buNone/>
            </a:pPr>
            <a:endParaRPr lang="en-GB" dirty="0">
              <a:solidFill>
                <a:schemeClr val="tx2"/>
              </a:solidFill>
              <a:latin typeface="+mn-lt"/>
            </a:endParaRPr>
          </a:p>
          <a:p>
            <a:endParaRPr lang="en-GB" dirty="0"/>
          </a:p>
        </p:txBody>
      </p:sp>
      <p:sp>
        <p:nvSpPr>
          <p:cNvPr id="3" name="Text Placeholder 2">
            <a:extLst>
              <a:ext uri="{FF2B5EF4-FFF2-40B4-BE49-F238E27FC236}">
                <a16:creationId xmlns:a16="http://schemas.microsoft.com/office/drawing/2014/main" id="{4AC77404-93C1-F07D-D3DE-BF866BD14DFF}"/>
              </a:ext>
            </a:extLst>
          </p:cNvPr>
          <p:cNvSpPr>
            <a:spLocks noGrp="1"/>
          </p:cNvSpPr>
          <p:nvPr>
            <p:ph type="body" sz="quarter" idx="11"/>
          </p:nvPr>
        </p:nvSpPr>
        <p:spPr/>
        <p:txBody>
          <a:bodyPr>
            <a:normAutofit/>
          </a:bodyPr>
          <a:lstStyle/>
          <a:p>
            <a:r>
              <a:rPr lang="en-GB" dirty="0">
                <a:solidFill>
                  <a:schemeClr val="tx2"/>
                </a:solidFill>
                <a:latin typeface="+mn-lt"/>
              </a:rPr>
              <a:t>Portfolio</a:t>
            </a:r>
            <a:endParaRPr lang="en-GB" dirty="0"/>
          </a:p>
        </p:txBody>
      </p:sp>
    </p:spTree>
    <p:extLst>
      <p:ext uri="{BB962C8B-B14F-4D97-AF65-F5344CB8AC3E}">
        <p14:creationId xmlns:p14="http://schemas.microsoft.com/office/powerpoint/2010/main" val="184083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A430C7-2E4B-D51C-4F12-EA1A4CD4316B}"/>
              </a:ext>
            </a:extLst>
          </p:cNvPr>
          <p:cNvSpPr>
            <a:spLocks noGrp="1"/>
          </p:cNvSpPr>
          <p:nvPr>
            <p:ph type="body" sz="quarter" idx="10"/>
          </p:nvPr>
        </p:nvSpPr>
        <p:spPr>
          <a:xfrm>
            <a:off x="2289222" y="1280161"/>
            <a:ext cx="7684786" cy="5004898"/>
          </a:xfrm>
        </p:spPr>
        <p:txBody>
          <a:bodyPr/>
          <a:lstStyle/>
          <a:p>
            <a:pPr marL="0" indent="0">
              <a:buNone/>
            </a:pPr>
            <a:r>
              <a:rPr lang="en-GB" dirty="0" err="1">
                <a:hlinkClick r:id="rId3"/>
              </a:rPr>
              <a:t>Lynne.meekison@nhs.scot</a:t>
            </a:r>
            <a:r>
              <a:rPr lang="en-GB" dirty="0"/>
              <a:t> </a:t>
            </a:r>
          </a:p>
        </p:txBody>
      </p:sp>
      <p:sp>
        <p:nvSpPr>
          <p:cNvPr id="3" name="Text Placeholder 2">
            <a:extLst>
              <a:ext uri="{FF2B5EF4-FFF2-40B4-BE49-F238E27FC236}">
                <a16:creationId xmlns:a16="http://schemas.microsoft.com/office/drawing/2014/main" id="{C2FF0943-09A3-8E68-D08A-A407F42AE7EA}"/>
              </a:ext>
            </a:extLst>
          </p:cNvPr>
          <p:cNvSpPr>
            <a:spLocks noGrp="1"/>
          </p:cNvSpPr>
          <p:nvPr>
            <p:ph type="body" sz="quarter" idx="11"/>
          </p:nvPr>
        </p:nvSpPr>
        <p:spPr/>
        <p:txBody>
          <a:bodyPr>
            <a:normAutofit/>
          </a:bodyPr>
          <a:lstStyle/>
          <a:p>
            <a:endParaRPr lang="en-GB" sz="2000" dirty="0"/>
          </a:p>
        </p:txBody>
      </p:sp>
      <p:pic>
        <p:nvPicPr>
          <p:cNvPr id="4" name="Picture 3">
            <a:extLst>
              <a:ext uri="{FF2B5EF4-FFF2-40B4-BE49-F238E27FC236}">
                <a16:creationId xmlns:a16="http://schemas.microsoft.com/office/drawing/2014/main" id="{D9E14AFA-A9FB-7187-1D13-9964237FC7D4}"/>
              </a:ext>
            </a:extLst>
          </p:cNvPr>
          <p:cNvPicPr>
            <a:picLocks noChangeAspect="1"/>
          </p:cNvPicPr>
          <p:nvPr/>
        </p:nvPicPr>
        <p:blipFill>
          <a:blip r:embed="rId4"/>
          <a:stretch>
            <a:fillRect/>
          </a:stretch>
        </p:blipFill>
        <p:spPr>
          <a:xfrm>
            <a:off x="1983100" y="2646947"/>
            <a:ext cx="4826854" cy="3355150"/>
          </a:xfrm>
          <a:prstGeom prst="rect">
            <a:avLst/>
          </a:prstGeom>
        </p:spPr>
      </p:pic>
      <p:pic>
        <p:nvPicPr>
          <p:cNvPr id="5" name="Picture 4">
            <a:extLst>
              <a:ext uri="{FF2B5EF4-FFF2-40B4-BE49-F238E27FC236}">
                <a16:creationId xmlns:a16="http://schemas.microsoft.com/office/drawing/2014/main" id="{8D1A0284-62C7-88F0-C039-A214CE05CBF7}"/>
              </a:ext>
            </a:extLst>
          </p:cNvPr>
          <p:cNvPicPr>
            <a:picLocks noChangeAspect="1"/>
          </p:cNvPicPr>
          <p:nvPr/>
        </p:nvPicPr>
        <p:blipFill>
          <a:blip r:embed="rId5"/>
          <a:stretch>
            <a:fillRect/>
          </a:stretch>
        </p:blipFill>
        <p:spPr>
          <a:xfrm>
            <a:off x="7029733" y="2611727"/>
            <a:ext cx="3384785" cy="3390370"/>
          </a:xfrm>
          <a:prstGeom prst="rect">
            <a:avLst/>
          </a:prstGeom>
        </p:spPr>
      </p:pic>
    </p:spTree>
    <p:extLst>
      <p:ext uri="{BB962C8B-B14F-4D97-AF65-F5344CB8AC3E}">
        <p14:creationId xmlns:p14="http://schemas.microsoft.com/office/powerpoint/2010/main" val="3960782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AC629F-15F0-76AC-E8D1-8A96CCF840C3}"/>
              </a:ext>
            </a:extLst>
          </p:cNvPr>
          <p:cNvSpPr>
            <a:spLocks noGrp="1"/>
          </p:cNvSpPr>
          <p:nvPr>
            <p:ph type="body" sz="quarter" idx="10"/>
          </p:nvPr>
        </p:nvSpPr>
        <p:spPr>
          <a:xfrm>
            <a:off x="972809" y="1908128"/>
            <a:ext cx="10246381" cy="4486261"/>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17375E"/>
                </a:solidFill>
                <a:effectLst/>
                <a:uLnTx/>
                <a:uFillTx/>
                <a:latin typeface="Source Sans Pro"/>
                <a:ea typeface="+mn-ea"/>
                <a:hlinkClick r:id="rId2"/>
              </a:rPr>
              <a:t>Medical Training (Prioritisation) Bill</a:t>
            </a:r>
            <a:endParaRPr kumimoji="0" lang="en-GB" sz="3600" b="0" i="0" u="none" strike="noStrike" kern="1200" cap="none" spc="0" normalizeH="0" baseline="0" noProof="0" dirty="0">
              <a:ln>
                <a:noFill/>
              </a:ln>
              <a:solidFill>
                <a:srgbClr val="17375E"/>
              </a:solidFill>
              <a:effectLst/>
              <a:uLnTx/>
              <a:uFillTx/>
              <a:latin typeface="Source Sans Pro"/>
              <a:ea typeface="+mn-ea"/>
            </a:endParaRPr>
          </a:p>
          <a:p>
            <a:r>
              <a:rPr lang="en-GB" dirty="0"/>
              <a:t>Does not impact SAS careers, or those applying for SAS careers.</a:t>
            </a:r>
          </a:p>
          <a:p>
            <a:r>
              <a:rPr lang="en-GB" dirty="0"/>
              <a:t>Sharing info, </a:t>
            </a:r>
            <a:r>
              <a:rPr lang="en-GB" i="1" dirty="0"/>
              <a:t>relevant to those applying to enter  training, </a:t>
            </a:r>
            <a:r>
              <a:rPr lang="en-GB" dirty="0"/>
              <a:t>available on the Scotland Deanery website</a:t>
            </a:r>
          </a:p>
          <a:p>
            <a:r>
              <a:rPr lang="en-GB" dirty="0"/>
              <a:t>Link has been shared with Goran – on the Lothian MED website for IMG</a:t>
            </a:r>
          </a:p>
          <a:p>
            <a:r>
              <a:rPr lang="en-GB" dirty="0"/>
              <a:t>Please speak to Goran / your own Supervisor if impacts you</a:t>
            </a:r>
          </a:p>
        </p:txBody>
      </p:sp>
      <p:sp>
        <p:nvSpPr>
          <p:cNvPr id="3" name="Text Placeholder 2">
            <a:extLst>
              <a:ext uri="{FF2B5EF4-FFF2-40B4-BE49-F238E27FC236}">
                <a16:creationId xmlns:a16="http://schemas.microsoft.com/office/drawing/2014/main" id="{8DB9C349-F8C5-7C42-6EB3-C911387E801F}"/>
              </a:ext>
            </a:extLst>
          </p:cNvPr>
          <p:cNvSpPr>
            <a:spLocks noGrp="1"/>
          </p:cNvSpPr>
          <p:nvPr>
            <p:ph type="body" sz="quarter" idx="11"/>
          </p:nvPr>
        </p:nvSpPr>
        <p:spPr/>
        <p:txBody>
          <a:bodyPr>
            <a:normAutofit/>
          </a:bodyPr>
          <a:lstStyle/>
          <a:p>
            <a:r>
              <a:rPr lang="en-GB" dirty="0"/>
              <a:t>NES</a:t>
            </a:r>
          </a:p>
        </p:txBody>
      </p:sp>
    </p:spTree>
    <p:extLst>
      <p:ext uri="{BB962C8B-B14F-4D97-AF65-F5344CB8AC3E}">
        <p14:creationId xmlns:p14="http://schemas.microsoft.com/office/powerpoint/2010/main" val="81851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480FC1-348A-1582-A98B-21B05B2A7AE7}"/>
              </a:ext>
            </a:extLst>
          </p:cNvPr>
          <p:cNvSpPr>
            <a:spLocks noGrp="1"/>
          </p:cNvSpPr>
          <p:nvPr>
            <p:ph type="body" sz="quarter" idx="10"/>
          </p:nvPr>
        </p:nvSpPr>
        <p:spPr/>
        <p:txBody>
          <a:bodyPr/>
          <a:lstStyle/>
          <a:p>
            <a:r>
              <a:rPr lang="en-GB" dirty="0"/>
              <a:t>“Since the lifting of visa restrictions in 2020, UK-trained doctors have faced growing competition from overseas-trained doctors for specialty medical training posts, with applicants rising from 12,000 in 2019 to nearly 40,000 this year”</a:t>
            </a:r>
          </a:p>
        </p:txBody>
      </p:sp>
      <p:sp>
        <p:nvSpPr>
          <p:cNvPr id="3" name="Text Placeholder 2">
            <a:extLst>
              <a:ext uri="{FF2B5EF4-FFF2-40B4-BE49-F238E27FC236}">
                <a16:creationId xmlns:a16="http://schemas.microsoft.com/office/drawing/2014/main" id="{73221928-B372-3F33-11E0-B8CF3E29AA08}"/>
              </a:ext>
            </a:extLst>
          </p:cNvPr>
          <p:cNvSpPr>
            <a:spLocks noGrp="1"/>
          </p:cNvSpPr>
          <p:nvPr>
            <p:ph type="body" sz="quarter" idx="11"/>
          </p:nvPr>
        </p:nvSpPr>
        <p:spPr/>
        <p:txBody>
          <a:bodyPr>
            <a:normAutofit fontScale="92500"/>
          </a:bodyPr>
          <a:lstStyle/>
          <a:p>
            <a:r>
              <a:rPr lang="en-GB" dirty="0">
                <a:hlinkClick r:id="rId2"/>
              </a:rPr>
              <a:t>Medical Training (Prioritisation) Bill – Information for app</a:t>
            </a:r>
            <a:endParaRPr lang="en-GB" dirty="0"/>
          </a:p>
        </p:txBody>
      </p:sp>
      <p:sp>
        <p:nvSpPr>
          <p:cNvPr id="8" name="Picture Placeholder 7">
            <a:extLst>
              <a:ext uri="{FF2B5EF4-FFF2-40B4-BE49-F238E27FC236}">
                <a16:creationId xmlns:a16="http://schemas.microsoft.com/office/drawing/2014/main" id="{FAE8FB4A-9C73-180D-50EB-CA719CA85A61}"/>
              </a:ext>
            </a:extLst>
          </p:cNvPr>
          <p:cNvSpPr>
            <a:spLocks noGrp="1"/>
          </p:cNvSpPr>
          <p:nvPr>
            <p:ph type="pic" sz="quarter" idx="12"/>
          </p:nvPr>
        </p:nvSpPr>
        <p:spPr/>
        <p:txBody>
          <a:bodyPr/>
          <a:lstStyle/>
          <a:p>
            <a:endParaRPr lang="en-GB"/>
          </a:p>
        </p:txBody>
      </p:sp>
      <p:pic>
        <p:nvPicPr>
          <p:cNvPr id="4098" name="Picture 2">
            <a:extLst>
              <a:ext uri="{FF2B5EF4-FFF2-40B4-BE49-F238E27FC236}">
                <a16:creationId xmlns:a16="http://schemas.microsoft.com/office/drawing/2014/main" id="{403E850D-775C-D10E-BEB7-90CD7E865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544" y="1428965"/>
            <a:ext cx="4756078" cy="475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004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FA33E-1432-0A97-F320-B1BE3756982A}"/>
              </a:ext>
            </a:extLst>
          </p:cNvPr>
          <p:cNvSpPr>
            <a:spLocks noGrp="1"/>
          </p:cNvSpPr>
          <p:nvPr>
            <p:ph type="body" sz="quarter" idx="10"/>
          </p:nvPr>
        </p:nvSpPr>
        <p:spPr>
          <a:xfrm>
            <a:off x="1020297" y="1290638"/>
            <a:ext cx="10246381" cy="4486261"/>
          </a:xfrm>
        </p:spPr>
        <p:txBody>
          <a:bodyPr/>
          <a:lstStyle/>
          <a:p>
            <a:r>
              <a:rPr lang="en-GB" dirty="0"/>
              <a:t>The Medical Training (Prioritisation) Bill intends to implement the commitment set out in the 10 Year Health Plan for England </a:t>
            </a:r>
            <a:r>
              <a:rPr lang="en-GB" i="1" dirty="0">
                <a:solidFill>
                  <a:srgbClr val="FFC000"/>
                </a:solidFill>
              </a:rPr>
              <a:t>(applicable in Scotland too) </a:t>
            </a:r>
            <a:r>
              <a:rPr lang="en-GB" dirty="0"/>
              <a:t>to prioritise UK medical graduates for foundation training places, and to prioritise UK medical graduates and other doctors with significant NHS experience for specialty training places.</a:t>
            </a:r>
          </a:p>
          <a:p>
            <a:r>
              <a:rPr lang="en-GB" b="1" dirty="0"/>
              <a:t>Internationally trained doctors make a huge contribution and will continue to do so. If passed, the bill will also enable us to prioritise internationally trained doctors with significant NHS experience, </a:t>
            </a:r>
            <a:r>
              <a:rPr lang="en-GB" dirty="0"/>
              <a:t>and we are not excluding anyone from applying for training places, they just won’t be prioritised.</a:t>
            </a:r>
          </a:p>
        </p:txBody>
      </p:sp>
    </p:spTree>
    <p:extLst>
      <p:ext uri="{BB962C8B-B14F-4D97-AF65-F5344CB8AC3E}">
        <p14:creationId xmlns:p14="http://schemas.microsoft.com/office/powerpoint/2010/main" val="41243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CA832-1731-2217-6144-C4471FA34AF3}"/>
              </a:ext>
            </a:extLst>
          </p:cNvPr>
          <p:cNvSpPr>
            <a:spLocks noGrp="1"/>
          </p:cNvSpPr>
          <p:nvPr>
            <p:ph type="body" sz="quarter" idx="10"/>
          </p:nvPr>
        </p:nvSpPr>
        <p:spPr>
          <a:xfrm>
            <a:off x="1020637" y="1185869"/>
            <a:ext cx="10246381" cy="4486261"/>
          </a:xfrm>
        </p:spPr>
        <p:txBody>
          <a:bodyPr>
            <a:normAutofit fontScale="77500" lnSpcReduction="20000"/>
          </a:bodyPr>
          <a:lstStyle/>
          <a:p>
            <a:r>
              <a:rPr lang="en-GB" dirty="0"/>
              <a:t>As the application process is currently live, for specialty training the Bill requires that for posts starting in 2026 onwards there must be prioritisation at the offer stage of UK medical graduates, individuals in the priority group and individuals who have completed the Foundation Programme or another relevant qualifying UK programme. For offers made in 2026 for specialty training only, it will also require prioritisation of individuals with certain immigration statuses.</a:t>
            </a:r>
          </a:p>
          <a:p>
            <a:r>
              <a:rPr lang="en-GB" dirty="0"/>
              <a:t>For specialty training posts starting from 2027 onwards, the immigration status category will not apply automatically. Instead, we will be able to make regulations to specify any additional groups who will be prioritised. For future years we want the power to define significant experience in a way that best delivers our policy intent to prioritise doctors with a better understanding of UK epidemiology and the healthcare system.</a:t>
            </a:r>
          </a:p>
          <a:p>
            <a:r>
              <a:rPr lang="en-GB" b="1" dirty="0"/>
              <a:t>Including those with significant NHS experience is crucial to delivering the policy intent of the Bill. The aim is to prioritise those applicants who have spent substantial time working here as a doctor, who have demonstrated long-term commitment to the NHS and who best understand the health needs of the UK population.</a:t>
            </a:r>
          </a:p>
        </p:txBody>
      </p:sp>
      <p:sp>
        <p:nvSpPr>
          <p:cNvPr id="3" name="Text Placeholder 2">
            <a:extLst>
              <a:ext uri="{FF2B5EF4-FFF2-40B4-BE49-F238E27FC236}">
                <a16:creationId xmlns:a16="http://schemas.microsoft.com/office/drawing/2014/main" id="{6D509B7B-4B09-59F7-F804-091084C5D8EB}"/>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68746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738C8B1-D166-A874-1934-9EE92CBFD1A2}"/>
              </a:ext>
            </a:extLst>
          </p:cNvPr>
          <p:cNvSpPr txBox="1"/>
          <p:nvPr/>
        </p:nvSpPr>
        <p:spPr>
          <a:xfrm>
            <a:off x="410966" y="593130"/>
            <a:ext cx="11383767" cy="5970865"/>
          </a:xfrm>
          <a:prstGeom prst="rect">
            <a:avLst/>
          </a:prstGeom>
          <a:noFill/>
        </p:spPr>
        <p:txBody>
          <a:bodyPr wrap="square">
            <a:spAutoFit/>
          </a:bodyPr>
          <a:lstStyle/>
          <a:p>
            <a:r>
              <a:rPr lang="en-GB" sz="2400" b="1" dirty="0"/>
              <a:t>FAQ 10.Exactly which applicant groups will be prioritised for specialty training?</a:t>
            </a:r>
          </a:p>
          <a:p>
            <a:endParaRPr lang="en-GB" dirty="0"/>
          </a:p>
          <a:p>
            <a:r>
              <a:rPr lang="en-GB" sz="2000" dirty="0"/>
              <a:t>For 2026 the following groups will be prioritised: </a:t>
            </a:r>
          </a:p>
          <a:p>
            <a:pPr marL="285750" indent="-285750">
              <a:buFont typeface="Arial" panose="020B0604020202020204" pitchFamily="34" charset="0"/>
              <a:buChar char="•"/>
            </a:pPr>
            <a:r>
              <a:rPr lang="en-GB" sz="2000" dirty="0"/>
              <a:t>Those with a primary medical qualification from medical schools in the UK or Republic of Ireland  </a:t>
            </a:r>
          </a:p>
          <a:p>
            <a:pPr marL="285750" indent="-285750">
              <a:buFont typeface="Arial" panose="020B0604020202020204" pitchFamily="34" charset="0"/>
              <a:buChar char="•"/>
            </a:pPr>
            <a:r>
              <a:rPr lang="en-GB" sz="2000" dirty="0"/>
              <a:t>Those with a primary medical qualification from medical schools in Iceland, Principality of Liechtenstein, Norway, or Switzerland    </a:t>
            </a:r>
          </a:p>
          <a:p>
            <a:pPr marL="285750" indent="-285750">
              <a:buFont typeface="Arial" panose="020B0604020202020204" pitchFamily="34" charset="0"/>
              <a:buChar char="•"/>
            </a:pPr>
            <a:r>
              <a:rPr lang="en-GB" sz="2000" dirty="0">
                <a:solidFill>
                  <a:schemeClr val="tx2"/>
                </a:solidFill>
              </a:rPr>
              <a:t>Persons who have completed or are currently on the relevant qualifying UK training programme (e.g. Foundation for core training, core training for higher training) </a:t>
            </a:r>
          </a:p>
          <a:p>
            <a:endParaRPr lang="en-GB" sz="2000" dirty="0"/>
          </a:p>
          <a:p>
            <a:r>
              <a:rPr lang="en-GB" sz="2000" dirty="0"/>
              <a:t>Those within the following priority groups: </a:t>
            </a:r>
          </a:p>
          <a:p>
            <a:pPr marL="285750" indent="-285750">
              <a:buFont typeface="Arial" panose="020B0604020202020204" pitchFamily="34" charset="0"/>
              <a:buChar char="•"/>
            </a:pPr>
            <a:r>
              <a:rPr lang="en-GB" sz="2000" dirty="0"/>
              <a:t>British citizen, </a:t>
            </a:r>
          </a:p>
          <a:p>
            <a:pPr marL="285750" indent="-285750">
              <a:buFont typeface="Arial" panose="020B0604020202020204" pitchFamily="34" charset="0"/>
              <a:buChar char="•"/>
            </a:pPr>
            <a:r>
              <a:rPr lang="en-GB" sz="2000" dirty="0"/>
              <a:t>a Commonwealth citizen who has the right of abode in the United Kingdom under section 2 of the Immigration Act 1971 </a:t>
            </a:r>
          </a:p>
          <a:p>
            <a:pPr marL="285750" indent="-285750">
              <a:buFont typeface="Arial" panose="020B0604020202020204" pitchFamily="34" charset="0"/>
              <a:buChar char="•"/>
            </a:pPr>
            <a:r>
              <a:rPr lang="en-GB" sz="2000" dirty="0"/>
              <a:t>an Irish citizen who does not require leave to enter or remain in the United Kingdom under that Act, Compare 5th January 2026 Medical Training (Prioritisation) Bill 1 </a:t>
            </a:r>
          </a:p>
          <a:p>
            <a:pPr marL="285750" indent="-285750">
              <a:buFont typeface="Arial" panose="020B0604020202020204" pitchFamily="34" charset="0"/>
              <a:buChar char="•"/>
            </a:pPr>
            <a:r>
              <a:rPr lang="en-GB" sz="2000" dirty="0">
                <a:solidFill>
                  <a:schemeClr val="tx2"/>
                </a:solidFill>
              </a:rPr>
              <a:t>person with indefinite leave to enter or remain in the United Kingdom </a:t>
            </a:r>
          </a:p>
          <a:p>
            <a:pPr marL="285750" indent="-285750">
              <a:buFont typeface="Arial" panose="020B0604020202020204" pitchFamily="34" charset="0"/>
              <a:buChar char="•"/>
            </a:pPr>
            <a:r>
              <a:rPr lang="en-GB" sz="2000" dirty="0"/>
              <a:t>a person who has leave to enter or remain in the United Kingdom which was granted by virtue of residence scheme immigration rules within the meaning given by section 17 of the European Union (Withdrawal Agreement) Act 2020</a:t>
            </a:r>
            <a:r>
              <a:rPr lang="en-GB" dirty="0"/>
              <a:t>.</a:t>
            </a:r>
          </a:p>
        </p:txBody>
      </p:sp>
    </p:spTree>
    <p:extLst>
      <p:ext uri="{BB962C8B-B14F-4D97-AF65-F5344CB8AC3E}">
        <p14:creationId xmlns:p14="http://schemas.microsoft.com/office/powerpoint/2010/main" val="2031983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1735AB-5CA8-58D1-C251-3811D4BA001C}"/>
              </a:ext>
            </a:extLst>
          </p:cNvPr>
          <p:cNvSpPr txBox="1"/>
          <p:nvPr/>
        </p:nvSpPr>
        <p:spPr>
          <a:xfrm>
            <a:off x="445213" y="540172"/>
            <a:ext cx="11301573" cy="6001643"/>
          </a:xfrm>
          <a:prstGeom prst="rect">
            <a:avLst/>
          </a:prstGeom>
          <a:noFill/>
        </p:spPr>
        <p:txBody>
          <a:bodyPr wrap="square">
            <a:spAutoFit/>
          </a:bodyPr>
          <a:lstStyle/>
          <a:p>
            <a:r>
              <a:rPr lang="en-GB" sz="2400" dirty="0"/>
              <a:t>11. </a:t>
            </a:r>
            <a:r>
              <a:rPr lang="en-GB" sz="2400" b="1" dirty="0"/>
              <a:t>Is prioritisation occurring at core and higher training?</a:t>
            </a:r>
          </a:p>
          <a:p>
            <a:endParaRPr lang="en-GB" sz="2000" dirty="0"/>
          </a:p>
          <a:p>
            <a:r>
              <a:rPr lang="en-GB" sz="2000" dirty="0"/>
              <a:t>Prioritisation will be implemented both at core and higher specialty training.</a:t>
            </a:r>
          </a:p>
          <a:p>
            <a:endParaRPr lang="en-GB" sz="2000" dirty="0"/>
          </a:p>
          <a:p>
            <a:r>
              <a:rPr lang="en-GB" sz="2000" b="1" dirty="0"/>
              <a:t>12. Will applicants who have completed core be prioritised for higher training?</a:t>
            </a:r>
            <a:endParaRPr lang="en-GB" sz="2000" dirty="0"/>
          </a:p>
          <a:p>
            <a:r>
              <a:rPr lang="en-GB" sz="2000" dirty="0">
                <a:solidFill>
                  <a:schemeClr val="tx2"/>
                </a:solidFill>
              </a:rPr>
              <a:t>Yes, applicants who have completed or currently on the relevant qualifying programme will be prioritised</a:t>
            </a:r>
          </a:p>
          <a:p>
            <a:endParaRPr lang="en-GB" sz="2000" dirty="0"/>
          </a:p>
          <a:p>
            <a:pPr marL="342900" indent="-342900">
              <a:buFont typeface="Arial" panose="020B0604020202020204" pitchFamily="34" charset="0"/>
              <a:buChar char="•"/>
            </a:pPr>
            <a:r>
              <a:rPr lang="en-GB" sz="2000" dirty="0"/>
              <a:t>Foundation Programme completers will be prioritised for core, (both those completing the two-year programme and 1-year standalone FY2).</a:t>
            </a:r>
          </a:p>
          <a:p>
            <a:pPr marL="342900" indent="-342900">
              <a:buFont typeface="Arial" panose="020B0604020202020204" pitchFamily="34" charset="0"/>
              <a:buChar char="•"/>
            </a:pPr>
            <a:r>
              <a:rPr lang="en-GB" sz="2000" dirty="0"/>
              <a:t>Applicants who have completed core specialty training will be prioritised for higher specialty training in the relevant specialty. Completing a core programme in an unrelated specialty to the higher specialty training programme will not lead prioritisation (e.g. completing core psychiatry and applying for higher surgery).</a:t>
            </a:r>
          </a:p>
          <a:p>
            <a:endParaRPr lang="en-GB" sz="2000" dirty="0"/>
          </a:p>
          <a:p>
            <a:r>
              <a:rPr lang="en-GB" sz="2000" dirty="0"/>
              <a:t>Applicants who have previously completed the foundation programme will also be eligible for prioritisation and do not necessarily need to have completed the relevant core programme.</a:t>
            </a:r>
          </a:p>
          <a:p>
            <a:endParaRPr lang="en-GB" sz="2000" dirty="0"/>
          </a:p>
          <a:p>
            <a:r>
              <a:rPr lang="en-GB" sz="2000" dirty="0"/>
              <a:t>All applicants will also need to meet the relevant eligibility criteria in the relevant specialities person specification.</a:t>
            </a:r>
          </a:p>
        </p:txBody>
      </p:sp>
    </p:spTree>
    <p:extLst>
      <p:ext uri="{BB962C8B-B14F-4D97-AF65-F5344CB8AC3E}">
        <p14:creationId xmlns:p14="http://schemas.microsoft.com/office/powerpoint/2010/main" val="245401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E6DF6-DF9B-0378-200E-0127C1E0AD79}"/>
              </a:ext>
            </a:extLst>
          </p:cNvPr>
          <p:cNvPicPr>
            <a:picLocks noChangeAspect="1"/>
          </p:cNvPicPr>
          <p:nvPr/>
        </p:nvPicPr>
        <p:blipFill>
          <a:blip r:embed="rId2"/>
          <a:stretch>
            <a:fillRect/>
          </a:stretch>
        </p:blipFill>
        <p:spPr>
          <a:xfrm>
            <a:off x="295401" y="489856"/>
            <a:ext cx="11601198" cy="6117773"/>
          </a:xfrm>
          <a:prstGeom prst="rect">
            <a:avLst/>
          </a:prstGeom>
        </p:spPr>
      </p:pic>
    </p:spTree>
    <p:extLst>
      <p:ext uri="{BB962C8B-B14F-4D97-AF65-F5344CB8AC3E}">
        <p14:creationId xmlns:p14="http://schemas.microsoft.com/office/powerpoint/2010/main" val="3302123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E5E78C-1867-731C-2368-145EC6A896A2}"/>
              </a:ext>
            </a:extLst>
          </p:cNvPr>
          <p:cNvSpPr>
            <a:spLocks noGrp="1"/>
          </p:cNvSpPr>
          <p:nvPr>
            <p:ph type="body" sz="quarter" idx="11"/>
          </p:nvPr>
        </p:nvSpPr>
        <p:spPr>
          <a:xfrm>
            <a:off x="1020297" y="944563"/>
            <a:ext cx="10246721" cy="692150"/>
          </a:xfrm>
        </p:spPr>
        <p:txBody>
          <a:bodyPr>
            <a:normAutofit/>
          </a:bodyPr>
          <a:lstStyle/>
          <a:p>
            <a:r>
              <a:rPr lang="en-GB" b="1" dirty="0"/>
              <a:t>Implications for SAS and LE posts</a:t>
            </a:r>
          </a:p>
        </p:txBody>
      </p:sp>
      <p:graphicFrame>
        <p:nvGraphicFramePr>
          <p:cNvPr id="15" name="Text Placeholder 1">
            <a:extLst>
              <a:ext uri="{FF2B5EF4-FFF2-40B4-BE49-F238E27FC236}">
                <a16:creationId xmlns:a16="http://schemas.microsoft.com/office/drawing/2014/main" id="{48E0A8DE-4C8C-35DC-84EE-0BC0EB05ED4D}"/>
              </a:ext>
            </a:extLst>
          </p:cNvPr>
          <p:cNvGraphicFramePr/>
          <p:nvPr>
            <p:extLst>
              <p:ext uri="{D42A27DB-BD31-4B8C-83A1-F6EECF244321}">
                <p14:modId xmlns:p14="http://schemas.microsoft.com/office/powerpoint/2010/main" val="2511426678"/>
              </p:ext>
            </p:extLst>
          </p:nvPr>
        </p:nvGraphicFramePr>
        <p:xfrm>
          <a:off x="1020234" y="1806575"/>
          <a:ext cx="4971295" cy="4446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D72E2784-1029-B01F-2B00-D4F40982B4BD}"/>
              </a:ext>
            </a:extLst>
          </p:cNvPr>
          <p:cNvSpPr>
            <a:spLocks noGrp="1"/>
          </p:cNvSpPr>
          <p:nvPr>
            <p:ph type="body" sz="quarter" idx="13"/>
          </p:nvPr>
        </p:nvSpPr>
        <p:spPr>
          <a:xfrm>
            <a:off x="7513983" y="3230216"/>
            <a:ext cx="3941878" cy="3340999"/>
          </a:xfrm>
        </p:spPr>
        <p:txBody>
          <a:bodyPr/>
          <a:lstStyle/>
          <a:p>
            <a:endParaRPr lang="en-GB" dirty="0"/>
          </a:p>
        </p:txBody>
      </p:sp>
    </p:spTree>
    <p:extLst>
      <p:ext uri="{BB962C8B-B14F-4D97-AF65-F5344CB8AC3E}">
        <p14:creationId xmlns:p14="http://schemas.microsoft.com/office/powerpoint/2010/main" val="926788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75A26B-571C-4CA4-0E50-DF868B1F4752}"/>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288C2318-4AB5-29B3-BF1B-C258F9FB206C}"/>
              </a:ext>
            </a:extLst>
          </p:cNvPr>
          <p:cNvSpPr>
            <a:spLocks noGrp="1"/>
          </p:cNvSpPr>
          <p:nvPr>
            <p:ph type="body" sz="quarter" idx="13"/>
          </p:nvPr>
        </p:nvSpPr>
        <p:spPr/>
        <p:txBody>
          <a:bodyPr/>
          <a:lstStyle/>
          <a:p>
            <a:endParaRPr lang="en-GB" dirty="0"/>
          </a:p>
        </p:txBody>
      </p:sp>
      <p:pic>
        <p:nvPicPr>
          <p:cNvPr id="13" name="Picture 12" descr="A screenshot of a medical graduate">
            <a:extLst>
              <a:ext uri="{FF2B5EF4-FFF2-40B4-BE49-F238E27FC236}">
                <a16:creationId xmlns:a16="http://schemas.microsoft.com/office/drawing/2014/main" id="{F47E12F3-DD31-83A9-51D7-8C0F30F79DD4}"/>
              </a:ext>
            </a:extLst>
          </p:cNvPr>
          <p:cNvPicPr>
            <a:picLocks noChangeAspect="1"/>
          </p:cNvPicPr>
          <p:nvPr/>
        </p:nvPicPr>
        <p:blipFill>
          <a:blip r:embed="rId2"/>
          <a:srcRect l="17925" t="870" r="6907" b="-870"/>
          <a:stretch>
            <a:fillRect/>
          </a:stretch>
        </p:blipFill>
        <p:spPr>
          <a:xfrm>
            <a:off x="0" y="0"/>
            <a:ext cx="8547652" cy="6858000"/>
          </a:xfrm>
          <a:prstGeom prst="rect">
            <a:avLst/>
          </a:prstGeom>
        </p:spPr>
      </p:pic>
      <p:pic>
        <p:nvPicPr>
          <p:cNvPr id="7170" name="Picture 2">
            <a:extLst>
              <a:ext uri="{FF2B5EF4-FFF2-40B4-BE49-F238E27FC236}">
                <a16:creationId xmlns:a16="http://schemas.microsoft.com/office/drawing/2014/main" id="{20A0434E-FD0F-1E1F-FC24-5020A9E1D8FD}"/>
              </a:ext>
            </a:extLst>
          </p:cNvPr>
          <p:cNvPicPr>
            <a:picLocks noGrp="1" noChangeAspect="1" noChangeArrowheads="1"/>
          </p:cNvPicPr>
          <p:nvPr>
            <p:ph type="chart" sz="quarter" idx="12"/>
          </p:nvPr>
        </p:nvPicPr>
        <p:blipFill>
          <a:blip r:embed="rId3">
            <a:extLst>
              <a:ext uri="{28A0092B-C50C-407E-A947-70E740481C1C}">
                <a14:useLocalDpi xmlns:a14="http://schemas.microsoft.com/office/drawing/2010/main" val="0"/>
              </a:ext>
            </a:extLst>
          </a:blip>
          <a:srcRect/>
          <a:stretch>
            <a:fillRect/>
          </a:stretch>
        </p:blipFill>
        <p:spPr bwMode="auto">
          <a:xfrm>
            <a:off x="7905750" y="2482298"/>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3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
            <a:extLst>
              <a:ext uri="{FF2B5EF4-FFF2-40B4-BE49-F238E27FC236}">
                <a16:creationId xmlns:a16="http://schemas.microsoft.com/office/drawing/2014/main" id="{2B36950D-590A-2219-8FFA-8D56E33BEE68}"/>
              </a:ext>
            </a:extLst>
          </p:cNvPr>
          <p:cNvPicPr>
            <a:picLocks noChangeAspect="1"/>
          </p:cNvPicPr>
          <p:nvPr/>
        </p:nvPicPr>
        <p:blipFill>
          <a:blip r:embed="rId2"/>
          <a:stretch>
            <a:fillRect/>
          </a:stretch>
        </p:blipFill>
        <p:spPr>
          <a:xfrm>
            <a:off x="0" y="234799"/>
            <a:ext cx="12192000" cy="6388401"/>
          </a:xfrm>
          <a:prstGeom prst="rect">
            <a:avLst/>
          </a:prstGeom>
        </p:spPr>
      </p:pic>
      <p:pic>
        <p:nvPicPr>
          <p:cNvPr id="7" name="Picture 6">
            <a:extLst>
              <a:ext uri="{FF2B5EF4-FFF2-40B4-BE49-F238E27FC236}">
                <a16:creationId xmlns:a16="http://schemas.microsoft.com/office/drawing/2014/main" id="{6A4680EA-8111-8B43-1B4B-C7EBED86789B}"/>
              </a:ext>
            </a:extLst>
          </p:cNvPr>
          <p:cNvPicPr>
            <a:picLocks noChangeAspect="1"/>
          </p:cNvPicPr>
          <p:nvPr/>
        </p:nvPicPr>
        <p:blipFill>
          <a:blip r:embed="rId3"/>
          <a:stretch>
            <a:fillRect/>
          </a:stretch>
        </p:blipFill>
        <p:spPr>
          <a:xfrm>
            <a:off x="8568173" y="2989007"/>
            <a:ext cx="3523793" cy="3523793"/>
          </a:xfrm>
          <a:prstGeom prst="rect">
            <a:avLst/>
          </a:prstGeom>
        </p:spPr>
      </p:pic>
    </p:spTree>
    <p:extLst>
      <p:ext uri="{BB962C8B-B14F-4D97-AF65-F5344CB8AC3E}">
        <p14:creationId xmlns:p14="http://schemas.microsoft.com/office/powerpoint/2010/main" val="165822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EA17E-B2FB-5CC9-AAE3-28320A13E0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96502D-0074-6B2E-AC7B-18933BFB55D4}"/>
              </a:ext>
            </a:extLst>
          </p:cNvPr>
          <p:cNvSpPr>
            <a:spLocks noGrp="1"/>
          </p:cNvSpPr>
          <p:nvPr>
            <p:ph type="body" sz="quarter" idx="10"/>
          </p:nvPr>
        </p:nvSpPr>
        <p:spPr>
          <a:xfrm>
            <a:off x="2289222" y="1280161"/>
            <a:ext cx="7684786" cy="5004898"/>
          </a:xfrm>
        </p:spPr>
        <p:txBody>
          <a:bodyPr/>
          <a:lstStyle/>
          <a:p>
            <a:pPr marL="0" indent="0">
              <a:buNone/>
            </a:pPr>
            <a:endParaRPr lang="en-GB" dirty="0"/>
          </a:p>
        </p:txBody>
      </p:sp>
      <p:sp>
        <p:nvSpPr>
          <p:cNvPr id="3" name="Text Placeholder 2">
            <a:extLst>
              <a:ext uri="{FF2B5EF4-FFF2-40B4-BE49-F238E27FC236}">
                <a16:creationId xmlns:a16="http://schemas.microsoft.com/office/drawing/2014/main" id="{DAD1AC79-05A7-EDE4-44FC-813FF324E07D}"/>
              </a:ext>
            </a:extLst>
          </p:cNvPr>
          <p:cNvSpPr>
            <a:spLocks noGrp="1"/>
          </p:cNvSpPr>
          <p:nvPr>
            <p:ph type="body" sz="quarter" idx="11"/>
          </p:nvPr>
        </p:nvSpPr>
        <p:spPr>
          <a:xfrm>
            <a:off x="663301" y="6120445"/>
            <a:ext cx="10246721" cy="707220"/>
          </a:xfrm>
        </p:spPr>
        <p:txBody>
          <a:bodyPr>
            <a:normAutofit/>
          </a:bodyPr>
          <a:lstStyle/>
          <a:p>
            <a:r>
              <a:rPr lang="en-GB" sz="2000" u="sng" dirty="0"/>
              <a:t>Lynne.meekison@nhs.scot </a:t>
            </a:r>
          </a:p>
        </p:txBody>
      </p:sp>
      <p:pic>
        <p:nvPicPr>
          <p:cNvPr id="12" name="Picture 11" descr="A screenshot of a computer">
            <a:extLst>
              <a:ext uri="{FF2B5EF4-FFF2-40B4-BE49-F238E27FC236}">
                <a16:creationId xmlns:a16="http://schemas.microsoft.com/office/drawing/2014/main" id="{553CEAA9-55D7-9BEE-38C7-B7200B1CC0E1}"/>
              </a:ext>
            </a:extLst>
          </p:cNvPr>
          <p:cNvPicPr>
            <a:picLocks noChangeAspect="1"/>
          </p:cNvPicPr>
          <p:nvPr/>
        </p:nvPicPr>
        <p:blipFill>
          <a:blip r:embed="rId3"/>
          <a:stretch>
            <a:fillRect/>
          </a:stretch>
        </p:blipFill>
        <p:spPr>
          <a:xfrm>
            <a:off x="128178" y="572941"/>
            <a:ext cx="7505074" cy="5096548"/>
          </a:xfrm>
          <a:prstGeom prst="rect">
            <a:avLst/>
          </a:prstGeom>
        </p:spPr>
      </p:pic>
      <p:pic>
        <p:nvPicPr>
          <p:cNvPr id="8" name="Picture 7">
            <a:extLst>
              <a:ext uri="{FF2B5EF4-FFF2-40B4-BE49-F238E27FC236}">
                <a16:creationId xmlns:a16="http://schemas.microsoft.com/office/drawing/2014/main" id="{E058237A-AD0B-1F1D-A724-DD4A5CED5032}"/>
              </a:ext>
            </a:extLst>
          </p:cNvPr>
          <p:cNvPicPr>
            <a:picLocks noChangeAspect="1"/>
          </p:cNvPicPr>
          <p:nvPr/>
        </p:nvPicPr>
        <p:blipFill>
          <a:blip r:embed="rId4"/>
          <a:stretch>
            <a:fillRect/>
          </a:stretch>
        </p:blipFill>
        <p:spPr>
          <a:xfrm>
            <a:off x="7904997" y="1731117"/>
            <a:ext cx="3383573" cy="3395766"/>
          </a:xfrm>
          <a:prstGeom prst="rect">
            <a:avLst/>
          </a:prstGeom>
        </p:spPr>
      </p:pic>
    </p:spTree>
    <p:extLst>
      <p:ext uri="{BB962C8B-B14F-4D97-AF65-F5344CB8AC3E}">
        <p14:creationId xmlns:p14="http://schemas.microsoft.com/office/powerpoint/2010/main" val="167617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B1A09A-FAF6-D2A3-3950-012709057FD3}"/>
              </a:ext>
            </a:extLst>
          </p:cNvPr>
          <p:cNvSpPr>
            <a:spLocks noGrp="1"/>
          </p:cNvSpPr>
          <p:nvPr>
            <p:ph type="body" sz="quarter" idx="10"/>
          </p:nvPr>
        </p:nvSpPr>
        <p:spPr>
          <a:xfrm>
            <a:off x="2696547" y="1674684"/>
            <a:ext cx="9987549" cy="1501497"/>
          </a:xfrm>
        </p:spPr>
        <p:txBody>
          <a:bodyPr/>
          <a:lstStyle/>
          <a:p>
            <a:pPr marL="0" indent="0">
              <a:buNone/>
            </a:pPr>
            <a:endParaRPr lang="en-GB" dirty="0"/>
          </a:p>
        </p:txBody>
      </p:sp>
      <p:sp>
        <p:nvSpPr>
          <p:cNvPr id="3" name="Text Placeholder 2">
            <a:extLst>
              <a:ext uri="{FF2B5EF4-FFF2-40B4-BE49-F238E27FC236}">
                <a16:creationId xmlns:a16="http://schemas.microsoft.com/office/drawing/2014/main" id="{239DC53E-D922-6C8C-142C-1A836F10ADD7}"/>
              </a:ext>
            </a:extLst>
          </p:cNvPr>
          <p:cNvSpPr>
            <a:spLocks noGrp="1"/>
          </p:cNvSpPr>
          <p:nvPr>
            <p:ph type="body" sz="quarter" idx="11"/>
          </p:nvPr>
        </p:nvSpPr>
        <p:spPr/>
        <p:txBody>
          <a:bodyPr/>
          <a:lstStyle/>
          <a:p>
            <a:r>
              <a:rPr lang="en-GB" dirty="0"/>
              <a:t>NES: SAS and LE doctors</a:t>
            </a:r>
          </a:p>
        </p:txBody>
      </p:sp>
      <p:pic>
        <p:nvPicPr>
          <p:cNvPr id="4" name="Picture 3">
            <a:extLst>
              <a:ext uri="{FF2B5EF4-FFF2-40B4-BE49-F238E27FC236}">
                <a16:creationId xmlns:a16="http://schemas.microsoft.com/office/drawing/2014/main" id="{67AF4514-943C-C0AF-E78A-B030CC756711}"/>
              </a:ext>
            </a:extLst>
          </p:cNvPr>
          <p:cNvPicPr>
            <a:picLocks noChangeAspect="1"/>
          </p:cNvPicPr>
          <p:nvPr/>
        </p:nvPicPr>
        <p:blipFill>
          <a:blip r:embed="rId2"/>
          <a:stretch>
            <a:fillRect/>
          </a:stretch>
        </p:blipFill>
        <p:spPr>
          <a:xfrm>
            <a:off x="619081" y="2425432"/>
            <a:ext cx="10780133" cy="3323455"/>
          </a:xfrm>
          <a:prstGeom prst="rect">
            <a:avLst/>
          </a:prstGeom>
        </p:spPr>
      </p:pic>
    </p:spTree>
    <p:extLst>
      <p:ext uri="{BB962C8B-B14F-4D97-AF65-F5344CB8AC3E}">
        <p14:creationId xmlns:p14="http://schemas.microsoft.com/office/powerpoint/2010/main" val="339908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B3A804-9FF8-48F7-4B63-1C6872D48CCB}"/>
              </a:ext>
            </a:extLst>
          </p:cNvPr>
          <p:cNvPicPr>
            <a:picLocks noChangeAspect="1"/>
          </p:cNvPicPr>
          <p:nvPr/>
        </p:nvPicPr>
        <p:blipFill>
          <a:blip r:embed="rId3"/>
          <a:stretch>
            <a:fillRect/>
          </a:stretch>
        </p:blipFill>
        <p:spPr>
          <a:xfrm>
            <a:off x="0" y="428673"/>
            <a:ext cx="12192000" cy="4871460"/>
          </a:xfrm>
          <a:prstGeom prst="rect">
            <a:avLst/>
          </a:prstGeom>
        </p:spPr>
      </p:pic>
      <p:graphicFrame>
        <p:nvGraphicFramePr>
          <p:cNvPr id="4" name="Diagram 3">
            <a:extLst>
              <a:ext uri="{FF2B5EF4-FFF2-40B4-BE49-F238E27FC236}">
                <a16:creationId xmlns:a16="http://schemas.microsoft.com/office/drawing/2014/main" id="{29AE0E90-45CB-661B-5BFF-262DF7CC5979}"/>
              </a:ext>
            </a:extLst>
          </p:cNvPr>
          <p:cNvGraphicFramePr/>
          <p:nvPr/>
        </p:nvGraphicFramePr>
        <p:xfrm>
          <a:off x="5308600" y="5359400"/>
          <a:ext cx="6688667" cy="10699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al 1">
            <a:extLst>
              <a:ext uri="{FF2B5EF4-FFF2-40B4-BE49-F238E27FC236}">
                <a16:creationId xmlns:a16="http://schemas.microsoft.com/office/drawing/2014/main" id="{094F9AE2-4BDA-9B7C-AEC6-350A0400963F}"/>
              </a:ext>
            </a:extLst>
          </p:cNvPr>
          <p:cNvSpPr/>
          <p:nvPr/>
        </p:nvSpPr>
        <p:spPr>
          <a:xfrm>
            <a:off x="4818489" y="5084860"/>
            <a:ext cx="7373511" cy="1773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69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EC8F3F-441D-D688-DB8A-D9F744923D1C}"/>
              </a:ext>
            </a:extLst>
          </p:cNvPr>
          <p:cNvSpPr>
            <a:spLocks noGrp="1"/>
          </p:cNvSpPr>
          <p:nvPr>
            <p:ph type="body" sz="quarter" idx="10"/>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Specialty Doctor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cs typeface="+mn-cs"/>
            </a:endParaRPr>
          </a:p>
          <a:p>
            <a:pPr>
              <a:lnSpc>
                <a:spcPct val="100000"/>
              </a:lnSpc>
              <a:spcBef>
                <a:spcPts val="0"/>
              </a:spcBef>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Minimum 4 yrs postgraduate training (or its equivalent gained on a less than full-time or flexible basis) at least 2 of which will be in a specialty training programme or specialty registrar locum appointment for training (LAT) or</a:t>
            </a:r>
          </a:p>
          <a:p>
            <a:pPr>
              <a:lnSpc>
                <a:spcPct val="100000"/>
              </a:lnSpc>
              <a:spcBef>
                <a:spcPts val="0"/>
              </a:spcBef>
              <a:defRPr/>
            </a:pPr>
            <a:r>
              <a:rPr lang="en-GB" sz="2400" dirty="0"/>
              <a:t>shall have equivalent training, experience or competencies, either in the UK or overseas.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Specialist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a:lnSpc>
                <a:spcPct val="100000"/>
              </a:lnSpc>
              <a:spcBef>
                <a:spcPts val="0"/>
              </a:spcBef>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Minimum 10 years medical work since PMQ; &gt;6 years in relevant specialty in the Specialty Doctor or closed SAS grades</a:t>
            </a:r>
            <a:r>
              <a:rPr lang="en-GB" sz="2400" dirty="0"/>
              <a:t>s. Equivalent years’ experience in a relevant specialty from other medical grades including from overseas will also be accepted</a:t>
            </a:r>
          </a:p>
          <a:p>
            <a:pPr>
              <a:lnSpc>
                <a:spcPct val="100000"/>
              </a:lnSpc>
              <a:spcBef>
                <a:spcPts val="0"/>
              </a:spcBef>
              <a:defRPr/>
            </a:pPr>
            <a:r>
              <a:rPr lang="en-GB" sz="2400" dirty="0"/>
              <a:t>shall meet the criteria set out in the Specialist grade generic capabilities framework.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3" name="Text Placeholder 2">
            <a:extLst>
              <a:ext uri="{FF2B5EF4-FFF2-40B4-BE49-F238E27FC236}">
                <a16:creationId xmlns:a16="http://schemas.microsoft.com/office/drawing/2014/main" id="{60484B64-C19C-4D7C-5B16-5BE2DC2C6C06}"/>
              </a:ext>
            </a:extLst>
          </p:cNvPr>
          <p:cNvSpPr>
            <a:spLocks noGrp="1"/>
          </p:cNvSpPr>
          <p:nvPr>
            <p:ph type="body" sz="quarter" idx="11"/>
          </p:nvPr>
        </p:nvSpPr>
        <p:spPr/>
        <p:txBody>
          <a:bodyPr/>
          <a:lstStyle/>
          <a:p>
            <a:r>
              <a:rPr lang="en-GB" dirty="0"/>
              <a:t>SAS contracts</a:t>
            </a:r>
          </a:p>
        </p:txBody>
      </p:sp>
    </p:spTree>
    <p:extLst>
      <p:ext uri="{BB962C8B-B14F-4D97-AF65-F5344CB8AC3E}">
        <p14:creationId xmlns:p14="http://schemas.microsoft.com/office/powerpoint/2010/main" val="98675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5791A0-D238-4BBF-B9D0-F1FFE037BE67}"/>
              </a:ext>
            </a:extLst>
          </p:cNvPr>
          <p:cNvSpPr txBox="1">
            <a:spLocks/>
          </p:cNvSpPr>
          <p:nvPr/>
        </p:nvSpPr>
        <p:spPr bwMode="auto">
          <a:xfrm>
            <a:off x="1907709" y="415873"/>
            <a:ext cx="8376583" cy="1115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l" defTabSz="457200" rtl="0" eaLnBrk="0" fontAlgn="base" hangingPunct="0">
              <a:spcBef>
                <a:spcPct val="0"/>
              </a:spcBef>
              <a:spcAft>
                <a:spcPct val="0"/>
              </a:spcAft>
              <a:defRPr sz="2000" b="1" kern="1200">
                <a:solidFill>
                  <a:schemeClr val="tx1"/>
                </a:solidFill>
                <a:latin typeface="Century Gothic"/>
                <a:ea typeface="ＭＳ Ｐゴシック" charset="0"/>
                <a:cs typeface="+mj-cs"/>
              </a:defRPr>
            </a:lvl1pPr>
            <a:lvl2pPr algn="ctr" defTabSz="457200" rtl="0" eaLnBrk="0" fontAlgn="base" hangingPunct="0">
              <a:spcBef>
                <a:spcPct val="0"/>
              </a:spcBef>
              <a:spcAft>
                <a:spcPct val="0"/>
              </a:spcAft>
              <a:defRPr sz="4400" b="1">
                <a:solidFill>
                  <a:schemeClr val="tx1"/>
                </a:solidFill>
                <a:latin typeface="Century Gothic" panose="020B0502020202020204" pitchFamily="34" charset="0"/>
                <a:ea typeface="ＭＳ Ｐゴシック" charset="0"/>
              </a:defRPr>
            </a:lvl2pPr>
            <a:lvl3pPr algn="ctr" defTabSz="457200" rtl="0" eaLnBrk="0" fontAlgn="base" hangingPunct="0">
              <a:spcBef>
                <a:spcPct val="0"/>
              </a:spcBef>
              <a:spcAft>
                <a:spcPct val="0"/>
              </a:spcAft>
              <a:defRPr sz="4400" b="1">
                <a:solidFill>
                  <a:schemeClr val="tx1"/>
                </a:solidFill>
                <a:latin typeface="Century Gothic" panose="020B0502020202020204" pitchFamily="34" charset="0"/>
                <a:ea typeface="ＭＳ Ｐゴシック" charset="0"/>
              </a:defRPr>
            </a:lvl3pPr>
            <a:lvl4pPr algn="ctr" defTabSz="457200" rtl="0" eaLnBrk="0" fontAlgn="base" hangingPunct="0">
              <a:spcBef>
                <a:spcPct val="0"/>
              </a:spcBef>
              <a:spcAft>
                <a:spcPct val="0"/>
              </a:spcAft>
              <a:defRPr sz="4400" b="1">
                <a:solidFill>
                  <a:schemeClr val="tx1"/>
                </a:solidFill>
                <a:latin typeface="Century Gothic" panose="020B0502020202020204" pitchFamily="34" charset="0"/>
                <a:ea typeface="ＭＳ Ｐゴシック" charset="0"/>
              </a:defRPr>
            </a:lvl4pPr>
            <a:lvl5pPr algn="ctr" defTabSz="457200" rtl="0" eaLnBrk="0" fontAlgn="base" hangingPunct="0">
              <a:spcBef>
                <a:spcPct val="0"/>
              </a:spcBef>
              <a:spcAft>
                <a:spcPct val="0"/>
              </a:spcAft>
              <a:defRPr sz="4400" b="1">
                <a:solidFill>
                  <a:schemeClr val="tx1"/>
                </a:solidFill>
                <a:latin typeface="Century Gothic" panose="020B0502020202020204" pitchFamily="34" charset="0"/>
                <a:ea typeface="ＭＳ Ｐゴシック" charset="0"/>
              </a:defRPr>
            </a:lvl5pPr>
            <a:lvl6pPr marL="457200" algn="ctr" defTabSz="457200" rtl="0" fontAlgn="base">
              <a:spcBef>
                <a:spcPct val="0"/>
              </a:spcBef>
              <a:spcAft>
                <a:spcPct val="0"/>
              </a:spcAft>
              <a:defRPr sz="4400" b="1">
                <a:solidFill>
                  <a:schemeClr val="tx1"/>
                </a:solidFill>
                <a:latin typeface="Century Gothic" panose="020B0502020202020204" pitchFamily="34" charset="0"/>
              </a:defRPr>
            </a:lvl6pPr>
            <a:lvl7pPr marL="914400" algn="ctr" defTabSz="457200" rtl="0" fontAlgn="base">
              <a:spcBef>
                <a:spcPct val="0"/>
              </a:spcBef>
              <a:spcAft>
                <a:spcPct val="0"/>
              </a:spcAft>
              <a:defRPr sz="4400" b="1">
                <a:solidFill>
                  <a:schemeClr val="tx1"/>
                </a:solidFill>
                <a:latin typeface="Century Gothic" panose="020B0502020202020204" pitchFamily="34" charset="0"/>
              </a:defRPr>
            </a:lvl7pPr>
            <a:lvl8pPr marL="1371600" algn="ctr" defTabSz="457200" rtl="0" fontAlgn="base">
              <a:spcBef>
                <a:spcPct val="0"/>
              </a:spcBef>
              <a:spcAft>
                <a:spcPct val="0"/>
              </a:spcAft>
              <a:defRPr sz="4400" b="1">
                <a:solidFill>
                  <a:schemeClr val="tx1"/>
                </a:solidFill>
                <a:latin typeface="Century Gothic" panose="020B0502020202020204" pitchFamily="34" charset="0"/>
              </a:defRPr>
            </a:lvl8pPr>
            <a:lvl9pPr marL="1828800" algn="ctr" defTabSz="457200" rtl="0" fontAlgn="base">
              <a:spcBef>
                <a:spcPct val="0"/>
              </a:spcBef>
              <a:spcAft>
                <a:spcPct val="0"/>
              </a:spcAft>
              <a:defRPr sz="4400" b="1">
                <a:solidFill>
                  <a:schemeClr val="tx1"/>
                </a:solidFill>
                <a:latin typeface="Century Gothic" panose="020B0502020202020204" pitchFamily="34" charset="0"/>
              </a:defRPr>
            </a:lvl9pPr>
          </a:lstStyle>
          <a:p>
            <a:r>
              <a:rPr lang="en-US" altLang="en-GB" sz="2700" dirty="0">
                <a:ln w="1905"/>
                <a:solidFill>
                  <a:srgbClr val="FF000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Who are SAS? </a:t>
            </a:r>
            <a:endParaRPr lang="en-US" altLang="en-GB" sz="2200" dirty="0">
              <a:ln w="1905"/>
              <a:effectLst>
                <a:innerShdw blurRad="69850" dist="43180" dir="5400000">
                  <a:srgbClr val="000000">
                    <a:alpha val="65000"/>
                  </a:srgbClr>
                </a:innerShdw>
              </a:effectLst>
              <a:latin typeface="Calibri" panose="020F0502020204030204" pitchFamily="34" charset="0"/>
              <a:cs typeface="Calibri" panose="020F0502020204030204" pitchFamily="34" charset="0"/>
            </a:endParaRPr>
          </a:p>
          <a:p>
            <a:r>
              <a:rPr lang="en-US" altLang="en-GB" sz="2200" dirty="0">
                <a:ln w="1905"/>
                <a:solidFill>
                  <a:srgbClr val="FF000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S</a:t>
            </a:r>
            <a:r>
              <a:rPr lang="en-US" altLang="en-GB" sz="2200" dirty="0">
                <a:ln w="1905"/>
                <a:effectLst>
                  <a:innerShdw blurRad="69850" dist="43180" dir="5400000">
                    <a:srgbClr val="000000">
                      <a:alpha val="65000"/>
                    </a:srgbClr>
                  </a:innerShdw>
                </a:effectLst>
                <a:latin typeface="Calibri" panose="020F0502020204030204" pitchFamily="34" charset="0"/>
                <a:cs typeface="Calibri" panose="020F0502020204030204" pitchFamily="34" charset="0"/>
              </a:rPr>
              <a:t>pecialty, </a:t>
            </a:r>
            <a:r>
              <a:rPr lang="en-US" altLang="en-GB" sz="2200" dirty="0">
                <a:ln w="1905"/>
                <a:solidFill>
                  <a:srgbClr val="FF000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A</a:t>
            </a:r>
            <a:r>
              <a:rPr lang="en-US" altLang="en-GB" sz="2200" dirty="0">
                <a:ln w="1905"/>
                <a:effectLst>
                  <a:innerShdw blurRad="69850" dist="43180" dir="5400000">
                    <a:srgbClr val="000000">
                      <a:alpha val="65000"/>
                    </a:srgbClr>
                  </a:innerShdw>
                </a:effectLst>
                <a:latin typeface="Calibri" panose="020F0502020204030204" pitchFamily="34" charset="0"/>
                <a:cs typeface="Calibri" panose="020F0502020204030204" pitchFamily="34" charset="0"/>
              </a:rPr>
              <a:t>ssociate Specialist, </a:t>
            </a:r>
            <a:r>
              <a:rPr lang="en-US" altLang="en-GB" sz="2200" dirty="0">
                <a:ln w="1905"/>
                <a:solidFill>
                  <a:srgbClr val="FF000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S</a:t>
            </a:r>
            <a:r>
              <a:rPr lang="en-US" altLang="en-GB" sz="2200" dirty="0">
                <a:ln w="1905"/>
                <a:effectLst>
                  <a:innerShdw blurRad="69850" dist="43180" dir="5400000">
                    <a:srgbClr val="000000">
                      <a:alpha val="65000"/>
                    </a:srgbClr>
                  </a:innerShdw>
                </a:effectLst>
                <a:latin typeface="Calibri" panose="020F0502020204030204" pitchFamily="34" charset="0"/>
                <a:cs typeface="Calibri" panose="020F0502020204030204" pitchFamily="34" charset="0"/>
              </a:rPr>
              <a:t>pecialist Doctors/Dentists </a:t>
            </a:r>
            <a:r>
              <a:rPr lang="en-US" altLang="en-GB" sz="2400" dirty="0">
                <a:latin typeface="Calibri" panose="020F0502020204030204" pitchFamily="34" charset="0"/>
                <a:cs typeface="Calibri" panose="020F0502020204030204" pitchFamily="34" charset="0"/>
              </a:rPr>
              <a:t>	</a:t>
            </a:r>
            <a:endParaRPr lang="en-US" altLang="en-GB" b="0" dirty="0">
              <a:latin typeface="Calibri" panose="020F0502020204030204" pitchFamily="34" charset="0"/>
              <a:cs typeface="Calibri" panose="020F0502020204030204" pitchFamily="34" charset="0"/>
            </a:endParaRPr>
          </a:p>
        </p:txBody>
      </p:sp>
      <p:sp>
        <p:nvSpPr>
          <p:cNvPr id="8" name="Text Placeholder 3">
            <a:extLst>
              <a:ext uri="{FF2B5EF4-FFF2-40B4-BE49-F238E27FC236}">
                <a16:creationId xmlns:a16="http://schemas.microsoft.com/office/drawing/2014/main" id="{8D61D074-5400-401A-999C-7682D14175DE}"/>
              </a:ext>
            </a:extLst>
          </p:cNvPr>
          <p:cNvSpPr txBox="1">
            <a:spLocks/>
          </p:cNvSpPr>
          <p:nvPr/>
        </p:nvSpPr>
        <p:spPr bwMode="auto">
          <a:xfrm>
            <a:off x="1981201" y="1750521"/>
            <a:ext cx="3219061" cy="3297341"/>
          </a:xfrm>
          <a:prstGeom prst="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0">
            <a:scrgbClr r="0" g="0" b="0"/>
          </a:lnRef>
          <a:fillRef idx="1003">
            <a:schemeClr val="dk2"/>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chemeClr val="tx1"/>
                </a:solidFill>
                <a:latin typeface="Century Gothic"/>
                <a:ea typeface="ＭＳ Ｐゴシック" charset="0"/>
                <a:cs typeface="+mn-cs"/>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Century Gothic"/>
                <a:ea typeface="ＭＳ Ｐゴシック" charset="0"/>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Century Gothic"/>
                <a:ea typeface="ＭＳ Ｐゴシック" charset="0"/>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Century Gothic"/>
                <a:ea typeface="ＭＳ Ｐゴシック" charset="0"/>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Century Gothic"/>
                <a:ea typeface="ＭＳ Ｐゴシック" charset="0"/>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defRPr/>
            </a:pPr>
            <a:endParaRPr lang="en-US" sz="3600" dirty="0">
              <a:solidFill>
                <a:srgbClr val="FF0000"/>
              </a:solidFill>
              <a:ea typeface="ＭＳ Ｐゴシック"/>
            </a:endParaRPr>
          </a:p>
          <a:p>
            <a:pPr algn="ctr">
              <a:defRPr/>
            </a:pPr>
            <a:r>
              <a:rPr lang="en-US" sz="3600" dirty="0">
                <a:solidFill>
                  <a:srgbClr val="FF0000"/>
                </a:solidFill>
                <a:ea typeface="ＭＳ Ｐゴシック"/>
              </a:rPr>
              <a:t>1320</a:t>
            </a:r>
            <a:endParaRPr lang="en-US" sz="2800" dirty="0">
              <a:solidFill>
                <a:srgbClr val="FF0000"/>
              </a:solidFill>
              <a:ea typeface="ＭＳ Ｐゴシック"/>
            </a:endParaRPr>
          </a:p>
          <a:p>
            <a:pPr algn="ctr">
              <a:defRPr/>
            </a:pPr>
            <a:r>
              <a:rPr lang="en-US" sz="2800" dirty="0">
                <a:solidFill>
                  <a:srgbClr val="FF0000"/>
                </a:solidFill>
                <a:ea typeface="ＭＳ Ｐゴシック"/>
              </a:rPr>
              <a:t>SAS in Scotland</a:t>
            </a:r>
            <a:endParaRPr lang="en-US" sz="2800" dirty="0">
              <a:solidFill>
                <a:sysClr val="windowText" lastClr="000000"/>
              </a:solidFill>
              <a:ea typeface="ＭＳ Ｐゴシック"/>
            </a:endParaRPr>
          </a:p>
        </p:txBody>
      </p:sp>
      <p:pic>
        <p:nvPicPr>
          <p:cNvPr id="9" name="Graphic 8" descr="Group of people">
            <a:extLst>
              <a:ext uri="{FF2B5EF4-FFF2-40B4-BE49-F238E27FC236}">
                <a16:creationId xmlns:a16="http://schemas.microsoft.com/office/drawing/2014/main" id="{B376FEB4-6BE8-48FE-93CA-2A701A231C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9830" y="3573625"/>
            <a:ext cx="1767274" cy="1255485"/>
          </a:xfrm>
          <a:prstGeom prst="rect">
            <a:avLst/>
          </a:prstGeom>
        </p:spPr>
      </p:pic>
      <p:graphicFrame>
        <p:nvGraphicFramePr>
          <p:cNvPr id="10" name="TextBox 2">
            <a:extLst>
              <a:ext uri="{FF2B5EF4-FFF2-40B4-BE49-F238E27FC236}">
                <a16:creationId xmlns:a16="http://schemas.microsoft.com/office/drawing/2014/main" id="{6F53B301-DFFF-4F08-9F1D-4DE0AF9A99FE}"/>
              </a:ext>
            </a:extLst>
          </p:cNvPr>
          <p:cNvGraphicFramePr/>
          <p:nvPr>
            <p:extLst>
              <p:ext uri="{D42A27DB-BD31-4B8C-83A1-F6EECF244321}">
                <p14:modId xmlns:p14="http://schemas.microsoft.com/office/powerpoint/2010/main" val="2673514430"/>
              </p:ext>
            </p:extLst>
          </p:nvPr>
        </p:nvGraphicFramePr>
        <p:xfrm>
          <a:off x="5293405" y="1750520"/>
          <a:ext cx="5187983" cy="33641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Content Placeholder 5">
            <a:extLst>
              <a:ext uri="{FF2B5EF4-FFF2-40B4-BE49-F238E27FC236}">
                <a16:creationId xmlns:a16="http://schemas.microsoft.com/office/drawing/2014/main" id="{36DEA968-12F3-4665-AF91-B010BFE39B17}"/>
              </a:ext>
            </a:extLst>
          </p:cNvPr>
          <p:cNvGraphicFramePr>
            <a:graphicFrameLocks/>
          </p:cNvGraphicFramePr>
          <p:nvPr/>
        </p:nvGraphicFramePr>
        <p:xfrm>
          <a:off x="945501" y="5086699"/>
          <a:ext cx="9601201" cy="15655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90288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83416B-72F2-4C96-BA58-CB02CC33D2A9}"/>
              </a:ext>
            </a:extLst>
          </p:cNvPr>
          <p:cNvGraphicFramePr>
            <a:graphicFrameLocks/>
          </p:cNvGraphicFramePr>
          <p:nvPr/>
        </p:nvGraphicFramePr>
        <p:xfrm>
          <a:off x="126275" y="531224"/>
          <a:ext cx="11755120" cy="5950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768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8BD5F-5A23-4D5F-B616-FEDB8E48AB93}"/>
              </a:ext>
            </a:extLst>
          </p:cNvPr>
          <p:cNvSpPr>
            <a:spLocks noGrp="1"/>
          </p:cNvSpPr>
          <p:nvPr>
            <p:ph type="body" sz="quarter" idx="10"/>
          </p:nvPr>
        </p:nvSpPr>
        <p:spPr>
          <a:xfrm>
            <a:off x="1020637" y="1929878"/>
            <a:ext cx="10246381" cy="4486261"/>
          </a:xfrm>
        </p:spPr>
        <p:txBody>
          <a:bodyPr/>
          <a:lstStyle/>
          <a:p>
            <a:pPr marL="0" indent="0">
              <a:buNone/>
            </a:pPr>
            <a:endParaRPr lang="en-GB" dirty="0"/>
          </a:p>
        </p:txBody>
      </p:sp>
      <p:graphicFrame>
        <p:nvGraphicFramePr>
          <p:cNvPr id="4" name="Diagram 3">
            <a:extLst>
              <a:ext uri="{FF2B5EF4-FFF2-40B4-BE49-F238E27FC236}">
                <a16:creationId xmlns:a16="http://schemas.microsoft.com/office/drawing/2014/main" id="{E434EAED-0087-4DEF-AEFB-E449E220BBA4}"/>
              </a:ext>
            </a:extLst>
          </p:cNvPr>
          <p:cNvGraphicFramePr/>
          <p:nvPr/>
        </p:nvGraphicFramePr>
        <p:xfrm>
          <a:off x="1617134" y="1929878"/>
          <a:ext cx="8559800" cy="4779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42F22AC6-40D6-420F-ACF7-81BC9C7C1ED7}"/>
              </a:ext>
            </a:extLst>
          </p:cNvPr>
          <p:cNvSpPr/>
          <p:nvPr/>
        </p:nvSpPr>
        <p:spPr>
          <a:xfrm>
            <a:off x="1020297" y="944563"/>
            <a:ext cx="10246721" cy="692150"/>
          </a:xfrm>
          <a:prstGeom prst="rect">
            <a:avLst/>
          </a:prstGeom>
        </p:spPr>
        <p:txBody>
          <a:bodyPr/>
          <a:lstStyle/>
          <a:p>
            <a:pPr lvl="0" algn="ctr"/>
            <a:r>
              <a:rPr lang="en-GB" sz="4800" b="1" dirty="0"/>
              <a:t>SAS Development Programme: </a:t>
            </a:r>
            <a:r>
              <a:rPr lang="en-GB" sz="4800" b="1" dirty="0">
                <a:solidFill>
                  <a:srgbClr val="FF0000"/>
                </a:solidFill>
              </a:rPr>
              <a:t>AIMS</a:t>
            </a:r>
            <a:r>
              <a:rPr lang="en-GB" b="1" dirty="0"/>
              <a:t> </a:t>
            </a:r>
            <a:endParaRPr lang="en-GB" dirty="0"/>
          </a:p>
        </p:txBody>
      </p:sp>
    </p:spTree>
    <p:extLst>
      <p:ext uri="{BB962C8B-B14F-4D97-AF65-F5344CB8AC3E}">
        <p14:creationId xmlns:p14="http://schemas.microsoft.com/office/powerpoint/2010/main" val="173446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otalTime>1380</TotalTime>
  <Words>1925</Words>
  <Application>Microsoft Office PowerPoint</Application>
  <PresentationFormat>Widescreen</PresentationFormat>
  <Paragraphs>248</Paragraphs>
  <Slides>33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ＭＳ Ｐゴシック</vt:lpstr>
      <vt:lpstr>Aptos Narrow</vt:lpstr>
      <vt:lpstr>Arial</vt:lpstr>
      <vt:lpstr>Calibri</vt:lpstr>
      <vt:lpstr>Calibri Light</vt:lpstr>
      <vt:lpstr>Source Sans Pro</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Leave + SAS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 Meekison</dc:creator>
  <cp:lastModifiedBy>Dunlop, Pauline</cp:lastModifiedBy>
  <cp:revision>5</cp:revision>
  <dcterms:created xsi:type="dcterms:W3CDTF">2024-03-12T13:44:42Z</dcterms:created>
  <dcterms:modified xsi:type="dcterms:W3CDTF">2026-02-17T08:48:55Z</dcterms:modified>
</cp:coreProperties>
</file>