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76" r:id="rId3"/>
    <p:sldId id="277" r:id="rId4"/>
    <p:sldId id="274" r:id="rId5"/>
    <p:sldId id="278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DD86A-749D-4E57-8639-34939699EBAD}" v="2" dt="2026-02-08T17:22:16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DCE3D-85DF-4A34-B66B-C7DAEE141E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EFC5A4-6B82-4686-9627-35C1578D061E}">
      <dgm:prSet custT="1"/>
      <dgm:spPr/>
      <dgm:t>
        <a:bodyPr/>
        <a:lstStyle/>
        <a:p>
          <a:r>
            <a:rPr lang="en-GB" sz="3200" dirty="0"/>
            <a:t>Geoff Dobson FRCGP FRCPE</a:t>
          </a:r>
          <a:endParaRPr lang="en-US" sz="3200" dirty="0"/>
        </a:p>
      </dgm:t>
    </dgm:pt>
    <dgm:pt modelId="{3F206E88-9741-48AB-8054-E125EA2FDADF}" type="parTrans" cxnId="{803EC23F-DB8A-424F-A010-E97D2ABF66FB}">
      <dgm:prSet/>
      <dgm:spPr/>
      <dgm:t>
        <a:bodyPr/>
        <a:lstStyle/>
        <a:p>
          <a:endParaRPr lang="en-US"/>
        </a:p>
      </dgm:t>
    </dgm:pt>
    <dgm:pt modelId="{A69C3776-8436-4C44-AA50-6110A98AB59C}" type="sibTrans" cxnId="{803EC23F-DB8A-424F-A010-E97D2ABF66FB}">
      <dgm:prSet/>
      <dgm:spPr/>
      <dgm:t>
        <a:bodyPr/>
        <a:lstStyle/>
        <a:p>
          <a:endParaRPr lang="en-US"/>
        </a:p>
      </dgm:t>
    </dgm:pt>
    <dgm:pt modelId="{42E01CFC-2D15-49F1-AC57-839BDDF7C5AC}">
      <dgm:prSet custT="1"/>
      <dgm:spPr/>
      <dgm:t>
        <a:bodyPr/>
        <a:lstStyle/>
        <a:p>
          <a:r>
            <a:rPr lang="en-GB" sz="2400" dirty="0"/>
            <a:t>31 years a GP in Leith Edinburgh. 25 as a trainer in GP. Training Programme Director for GP to the Scottish Borders.      RETIRED</a:t>
          </a:r>
          <a:endParaRPr lang="en-US" sz="2400" dirty="0"/>
        </a:p>
      </dgm:t>
    </dgm:pt>
    <dgm:pt modelId="{2EC26E78-7212-4E76-97DB-3A3B4E34B7E4}" type="parTrans" cxnId="{5B280122-363B-4DE0-97A3-2FEA48DFA0B0}">
      <dgm:prSet/>
      <dgm:spPr/>
      <dgm:t>
        <a:bodyPr/>
        <a:lstStyle/>
        <a:p>
          <a:endParaRPr lang="en-US"/>
        </a:p>
      </dgm:t>
    </dgm:pt>
    <dgm:pt modelId="{E6644E90-4B13-40D5-9F5B-24B0C09C31BF}" type="sibTrans" cxnId="{5B280122-363B-4DE0-97A3-2FEA48DFA0B0}">
      <dgm:prSet/>
      <dgm:spPr/>
      <dgm:t>
        <a:bodyPr/>
        <a:lstStyle/>
        <a:p>
          <a:endParaRPr lang="en-US"/>
        </a:p>
      </dgm:t>
    </dgm:pt>
    <dgm:pt modelId="{D6992E82-B0D2-403E-9C81-61C8F979B0A0}">
      <dgm:prSet custT="1"/>
      <dgm:spPr/>
      <dgm:t>
        <a:bodyPr/>
        <a:lstStyle/>
        <a:p>
          <a:r>
            <a:rPr lang="en-GB" sz="3200" dirty="0"/>
            <a:t>Hundreds of hours observing and helping young trainees and himself  on video /in the flesh to improve our consulting</a:t>
          </a:r>
          <a:endParaRPr lang="en-US" sz="3200" dirty="0"/>
        </a:p>
      </dgm:t>
    </dgm:pt>
    <dgm:pt modelId="{BCB60962-B023-48C4-A69E-471EF430E567}" type="parTrans" cxnId="{2CCF1479-EC54-48EC-982B-76DF28E911B6}">
      <dgm:prSet/>
      <dgm:spPr/>
      <dgm:t>
        <a:bodyPr/>
        <a:lstStyle/>
        <a:p>
          <a:endParaRPr lang="en-US"/>
        </a:p>
      </dgm:t>
    </dgm:pt>
    <dgm:pt modelId="{4D1F492A-7D45-46A9-8E6D-34236E5A0A93}" type="sibTrans" cxnId="{2CCF1479-EC54-48EC-982B-76DF28E911B6}">
      <dgm:prSet/>
      <dgm:spPr/>
      <dgm:t>
        <a:bodyPr/>
        <a:lstStyle/>
        <a:p>
          <a:endParaRPr lang="en-US"/>
        </a:p>
      </dgm:t>
    </dgm:pt>
    <dgm:pt modelId="{2C318998-B99A-4926-8290-872F7009AE2B}">
      <dgm:prSet custT="1"/>
      <dgm:spPr/>
      <dgm:t>
        <a:bodyPr/>
        <a:lstStyle/>
        <a:p>
          <a:r>
            <a:rPr lang="en-US" sz="3200" dirty="0"/>
            <a:t>No competing interests</a:t>
          </a:r>
        </a:p>
      </dgm:t>
    </dgm:pt>
    <dgm:pt modelId="{3381163F-4180-4C47-AC67-AF391EEE9191}" type="parTrans" cxnId="{E28EB672-2217-41CE-8B02-44155894F3C7}">
      <dgm:prSet/>
      <dgm:spPr/>
      <dgm:t>
        <a:bodyPr/>
        <a:lstStyle/>
        <a:p>
          <a:endParaRPr lang="en-GB"/>
        </a:p>
      </dgm:t>
    </dgm:pt>
    <dgm:pt modelId="{21A6AC4C-2D61-49FD-B7BC-A1680A232574}" type="sibTrans" cxnId="{E28EB672-2217-41CE-8B02-44155894F3C7}">
      <dgm:prSet/>
      <dgm:spPr/>
      <dgm:t>
        <a:bodyPr/>
        <a:lstStyle/>
        <a:p>
          <a:endParaRPr lang="en-GB"/>
        </a:p>
      </dgm:t>
    </dgm:pt>
    <dgm:pt modelId="{CE1A7A2B-A4D1-407B-8B76-8BAFD6703D58}" type="pres">
      <dgm:prSet presAssocID="{396DCE3D-85DF-4A34-B66B-C7DAEE141EA3}" presName="linear" presStyleCnt="0">
        <dgm:presLayoutVars>
          <dgm:animLvl val="lvl"/>
          <dgm:resizeHandles val="exact"/>
        </dgm:presLayoutVars>
      </dgm:prSet>
      <dgm:spPr/>
    </dgm:pt>
    <dgm:pt modelId="{D2FB6930-CDAF-4FB1-B1FF-11E9C1DADC92}" type="pres">
      <dgm:prSet presAssocID="{C1EFC5A4-6B82-4686-9627-35C1578D061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5E58B86-1FF7-4D8A-B2F1-CC7DA58DF965}" type="pres">
      <dgm:prSet presAssocID="{A69C3776-8436-4C44-AA50-6110A98AB59C}" presName="spacer" presStyleCnt="0"/>
      <dgm:spPr/>
    </dgm:pt>
    <dgm:pt modelId="{8B2B6664-B52B-4B90-B42B-E3D7659D4FD0}" type="pres">
      <dgm:prSet presAssocID="{42E01CFC-2D15-49F1-AC57-839BDDF7C5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473F45-32BF-4B04-845A-23EDE8AE3E87}" type="pres">
      <dgm:prSet presAssocID="{E6644E90-4B13-40D5-9F5B-24B0C09C31BF}" presName="spacer" presStyleCnt="0"/>
      <dgm:spPr/>
    </dgm:pt>
    <dgm:pt modelId="{F7E73D2F-8CAB-4F1A-8AD4-CC3BF2C85A7F}" type="pres">
      <dgm:prSet presAssocID="{D6992E82-B0D2-403E-9C81-61C8F979B0A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58DDED-A4A8-4767-B094-519992371CD6}" type="pres">
      <dgm:prSet presAssocID="{4D1F492A-7D45-46A9-8E6D-34236E5A0A93}" presName="spacer" presStyleCnt="0"/>
      <dgm:spPr/>
    </dgm:pt>
    <dgm:pt modelId="{91A7EB80-4579-401E-9C42-5BCF24008CF0}" type="pres">
      <dgm:prSet presAssocID="{2C318998-B99A-4926-8290-872F7009AE2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6368B08-362C-4D1F-B0A7-73F22AA6F1DD}" type="presOf" srcId="{D6992E82-B0D2-403E-9C81-61C8F979B0A0}" destId="{F7E73D2F-8CAB-4F1A-8AD4-CC3BF2C85A7F}" srcOrd="0" destOrd="0" presId="urn:microsoft.com/office/officeart/2005/8/layout/vList2"/>
    <dgm:cxn modelId="{59E66012-2858-4C7E-B6CC-D90A31631A0A}" type="presOf" srcId="{42E01CFC-2D15-49F1-AC57-839BDDF7C5AC}" destId="{8B2B6664-B52B-4B90-B42B-E3D7659D4FD0}" srcOrd="0" destOrd="0" presId="urn:microsoft.com/office/officeart/2005/8/layout/vList2"/>
    <dgm:cxn modelId="{5B280122-363B-4DE0-97A3-2FEA48DFA0B0}" srcId="{396DCE3D-85DF-4A34-B66B-C7DAEE141EA3}" destId="{42E01CFC-2D15-49F1-AC57-839BDDF7C5AC}" srcOrd="1" destOrd="0" parTransId="{2EC26E78-7212-4E76-97DB-3A3B4E34B7E4}" sibTransId="{E6644E90-4B13-40D5-9F5B-24B0C09C31BF}"/>
    <dgm:cxn modelId="{E9FE6236-8D31-4A6E-A4E2-AF7F50CA1652}" type="presOf" srcId="{2C318998-B99A-4926-8290-872F7009AE2B}" destId="{91A7EB80-4579-401E-9C42-5BCF24008CF0}" srcOrd="0" destOrd="0" presId="urn:microsoft.com/office/officeart/2005/8/layout/vList2"/>
    <dgm:cxn modelId="{803EC23F-DB8A-424F-A010-E97D2ABF66FB}" srcId="{396DCE3D-85DF-4A34-B66B-C7DAEE141EA3}" destId="{C1EFC5A4-6B82-4686-9627-35C1578D061E}" srcOrd="0" destOrd="0" parTransId="{3F206E88-9741-48AB-8054-E125EA2FDADF}" sibTransId="{A69C3776-8436-4C44-AA50-6110A98AB59C}"/>
    <dgm:cxn modelId="{F65A3A4D-82B5-41A7-9A31-DE23E52E191C}" type="presOf" srcId="{396DCE3D-85DF-4A34-B66B-C7DAEE141EA3}" destId="{CE1A7A2B-A4D1-407B-8B76-8BAFD6703D58}" srcOrd="0" destOrd="0" presId="urn:microsoft.com/office/officeart/2005/8/layout/vList2"/>
    <dgm:cxn modelId="{E28EB672-2217-41CE-8B02-44155894F3C7}" srcId="{396DCE3D-85DF-4A34-B66B-C7DAEE141EA3}" destId="{2C318998-B99A-4926-8290-872F7009AE2B}" srcOrd="3" destOrd="0" parTransId="{3381163F-4180-4C47-AC67-AF391EEE9191}" sibTransId="{21A6AC4C-2D61-49FD-B7BC-A1680A232574}"/>
    <dgm:cxn modelId="{2CCF1479-EC54-48EC-982B-76DF28E911B6}" srcId="{396DCE3D-85DF-4A34-B66B-C7DAEE141EA3}" destId="{D6992E82-B0D2-403E-9C81-61C8F979B0A0}" srcOrd="2" destOrd="0" parTransId="{BCB60962-B023-48C4-A69E-471EF430E567}" sibTransId="{4D1F492A-7D45-46A9-8E6D-34236E5A0A93}"/>
    <dgm:cxn modelId="{9CE99183-5F0D-4650-BFF5-7FC6A8DC983A}" type="presOf" srcId="{C1EFC5A4-6B82-4686-9627-35C1578D061E}" destId="{D2FB6930-CDAF-4FB1-B1FF-11E9C1DADC92}" srcOrd="0" destOrd="0" presId="urn:microsoft.com/office/officeart/2005/8/layout/vList2"/>
    <dgm:cxn modelId="{B75EA097-271D-460F-A23B-F770CAE245E4}" type="presParOf" srcId="{CE1A7A2B-A4D1-407B-8B76-8BAFD6703D58}" destId="{D2FB6930-CDAF-4FB1-B1FF-11E9C1DADC92}" srcOrd="0" destOrd="0" presId="urn:microsoft.com/office/officeart/2005/8/layout/vList2"/>
    <dgm:cxn modelId="{43A8FE2E-53F7-4334-BC47-2585EE2D6D31}" type="presParOf" srcId="{CE1A7A2B-A4D1-407B-8B76-8BAFD6703D58}" destId="{05E58B86-1FF7-4D8A-B2F1-CC7DA58DF965}" srcOrd="1" destOrd="0" presId="urn:microsoft.com/office/officeart/2005/8/layout/vList2"/>
    <dgm:cxn modelId="{C304640E-90A1-401B-BB8E-290974F8784F}" type="presParOf" srcId="{CE1A7A2B-A4D1-407B-8B76-8BAFD6703D58}" destId="{8B2B6664-B52B-4B90-B42B-E3D7659D4FD0}" srcOrd="2" destOrd="0" presId="urn:microsoft.com/office/officeart/2005/8/layout/vList2"/>
    <dgm:cxn modelId="{28BB5ED7-028A-4207-BB87-5D8540E42AD1}" type="presParOf" srcId="{CE1A7A2B-A4D1-407B-8B76-8BAFD6703D58}" destId="{14473F45-32BF-4B04-845A-23EDE8AE3E87}" srcOrd="3" destOrd="0" presId="urn:microsoft.com/office/officeart/2005/8/layout/vList2"/>
    <dgm:cxn modelId="{2AE1E1CB-CEE6-4025-8156-145355BD165E}" type="presParOf" srcId="{CE1A7A2B-A4D1-407B-8B76-8BAFD6703D58}" destId="{F7E73D2F-8CAB-4F1A-8AD4-CC3BF2C85A7F}" srcOrd="4" destOrd="0" presId="urn:microsoft.com/office/officeart/2005/8/layout/vList2"/>
    <dgm:cxn modelId="{33A2C335-71C8-4282-917C-C9FF8428243B}" type="presParOf" srcId="{CE1A7A2B-A4D1-407B-8B76-8BAFD6703D58}" destId="{BC58DDED-A4A8-4767-B094-519992371CD6}" srcOrd="5" destOrd="0" presId="urn:microsoft.com/office/officeart/2005/8/layout/vList2"/>
    <dgm:cxn modelId="{D6A0CF7E-9098-4C69-8857-4BD7D00EE9BD}" type="presParOf" srcId="{CE1A7A2B-A4D1-407B-8B76-8BAFD6703D58}" destId="{91A7EB80-4579-401E-9C42-5BCF24008C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29604-8968-4BCE-859F-66AFBD8827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569218-74DE-410B-A963-6BEC05A6AC9C}">
      <dgm:prSet/>
      <dgm:spPr/>
      <dgm:t>
        <a:bodyPr/>
        <a:lstStyle/>
        <a:p>
          <a:r>
            <a:rPr lang="en-GB"/>
            <a:t>English</a:t>
          </a:r>
          <a:endParaRPr lang="en-US"/>
        </a:p>
      </dgm:t>
    </dgm:pt>
    <dgm:pt modelId="{890465F8-534C-48CF-BE77-3478FA8699E7}" type="parTrans" cxnId="{531AF27D-8ABD-4356-BC69-19F61E15CF5F}">
      <dgm:prSet/>
      <dgm:spPr/>
      <dgm:t>
        <a:bodyPr/>
        <a:lstStyle/>
        <a:p>
          <a:endParaRPr lang="en-US"/>
        </a:p>
      </dgm:t>
    </dgm:pt>
    <dgm:pt modelId="{2A63710E-5884-401D-80E4-E86DE710CC5A}" type="sibTrans" cxnId="{531AF27D-8ABD-4356-BC69-19F61E15CF5F}">
      <dgm:prSet/>
      <dgm:spPr/>
      <dgm:t>
        <a:bodyPr/>
        <a:lstStyle/>
        <a:p>
          <a:endParaRPr lang="en-US"/>
        </a:p>
      </dgm:t>
    </dgm:pt>
    <dgm:pt modelId="{2B4CC3D8-79EF-4BF5-BD5F-A612D9189368}">
      <dgm:prSet/>
      <dgm:spPr/>
      <dgm:t>
        <a:bodyPr/>
        <a:lstStyle/>
        <a:p>
          <a:r>
            <a:rPr lang="en-GB"/>
            <a:t>Scots. The official  language of  the Law until 1745 Jacobite rebellion. The language of our greatest poet Rabbie Burns</a:t>
          </a:r>
          <a:endParaRPr lang="en-US"/>
        </a:p>
      </dgm:t>
    </dgm:pt>
    <dgm:pt modelId="{8B71C21A-3596-4603-BF73-FF310FDB1C30}" type="parTrans" cxnId="{F6496ADA-806F-4E42-B31A-C6D14B2B564A}">
      <dgm:prSet/>
      <dgm:spPr/>
      <dgm:t>
        <a:bodyPr/>
        <a:lstStyle/>
        <a:p>
          <a:endParaRPr lang="en-US"/>
        </a:p>
      </dgm:t>
    </dgm:pt>
    <dgm:pt modelId="{EFB1D68D-8893-436B-A69A-58B397961980}" type="sibTrans" cxnId="{F6496ADA-806F-4E42-B31A-C6D14B2B564A}">
      <dgm:prSet/>
      <dgm:spPr/>
      <dgm:t>
        <a:bodyPr/>
        <a:lstStyle/>
        <a:p>
          <a:endParaRPr lang="en-US"/>
        </a:p>
      </dgm:t>
    </dgm:pt>
    <dgm:pt modelId="{75B6A96C-3761-42EE-95CA-D2DFCC7CD7DA}">
      <dgm:prSet/>
      <dgm:spPr/>
      <dgm:t>
        <a:bodyPr/>
        <a:lstStyle/>
        <a:p>
          <a:r>
            <a:rPr lang="en-GB" dirty="0"/>
            <a:t>Scots Gaelic spoken by about 57,000 people in Scotland</a:t>
          </a:r>
          <a:endParaRPr lang="en-US" dirty="0"/>
        </a:p>
      </dgm:t>
    </dgm:pt>
    <dgm:pt modelId="{A590A616-BAC7-4C73-B5CC-11DB7804D49F}" type="parTrans" cxnId="{2F216CFB-E28C-459F-ABB0-AB50C6F2EDB7}">
      <dgm:prSet/>
      <dgm:spPr/>
      <dgm:t>
        <a:bodyPr/>
        <a:lstStyle/>
        <a:p>
          <a:endParaRPr lang="en-US"/>
        </a:p>
      </dgm:t>
    </dgm:pt>
    <dgm:pt modelId="{875752EC-F869-439C-A304-CDB188AE2704}" type="sibTrans" cxnId="{2F216CFB-E28C-459F-ABB0-AB50C6F2EDB7}">
      <dgm:prSet/>
      <dgm:spPr/>
      <dgm:t>
        <a:bodyPr/>
        <a:lstStyle/>
        <a:p>
          <a:endParaRPr lang="en-US"/>
        </a:p>
      </dgm:t>
    </dgm:pt>
    <dgm:pt modelId="{1D86A47C-2ACA-44EA-94F4-2681E12A28BC}">
      <dgm:prSet/>
      <dgm:spPr/>
      <dgm:t>
        <a:bodyPr/>
        <a:lstStyle/>
        <a:p>
          <a:r>
            <a:rPr lang="en-GB"/>
            <a:t>And in the rest of the UK</a:t>
          </a:r>
          <a:endParaRPr lang="en-US"/>
        </a:p>
      </dgm:t>
    </dgm:pt>
    <dgm:pt modelId="{0FA45690-242B-437B-BF52-2F91A35F6A9E}" type="parTrans" cxnId="{B1E3F4DB-9A92-4338-8303-2922BECEDA53}">
      <dgm:prSet/>
      <dgm:spPr/>
      <dgm:t>
        <a:bodyPr/>
        <a:lstStyle/>
        <a:p>
          <a:endParaRPr lang="en-US"/>
        </a:p>
      </dgm:t>
    </dgm:pt>
    <dgm:pt modelId="{5BFEEC6B-D284-465F-8E49-1CB9D64DFADC}" type="sibTrans" cxnId="{B1E3F4DB-9A92-4338-8303-2922BECEDA53}">
      <dgm:prSet/>
      <dgm:spPr/>
      <dgm:t>
        <a:bodyPr/>
        <a:lstStyle/>
        <a:p>
          <a:endParaRPr lang="en-US"/>
        </a:p>
      </dgm:t>
    </dgm:pt>
    <dgm:pt modelId="{554390D3-A0A8-4664-960E-69F7E1481AAD}">
      <dgm:prSet/>
      <dgm:spPr/>
      <dgm:t>
        <a:bodyPr/>
        <a:lstStyle/>
        <a:p>
          <a:r>
            <a:rPr lang="en-GB"/>
            <a:t>Welsh, Irish Gaelic</a:t>
          </a:r>
          <a:endParaRPr lang="en-US"/>
        </a:p>
      </dgm:t>
    </dgm:pt>
    <dgm:pt modelId="{534C6390-3660-4F33-8EE4-7532FDB0A36F}" type="parTrans" cxnId="{08C9DADD-FC85-4C17-91C6-FC55DF6A5A3B}">
      <dgm:prSet/>
      <dgm:spPr/>
      <dgm:t>
        <a:bodyPr/>
        <a:lstStyle/>
        <a:p>
          <a:endParaRPr lang="en-US"/>
        </a:p>
      </dgm:t>
    </dgm:pt>
    <dgm:pt modelId="{A358A521-4244-4906-8B03-8F68D1E6DDA8}" type="sibTrans" cxnId="{08C9DADD-FC85-4C17-91C6-FC55DF6A5A3B}">
      <dgm:prSet/>
      <dgm:spPr/>
      <dgm:t>
        <a:bodyPr/>
        <a:lstStyle/>
        <a:p>
          <a:endParaRPr lang="en-US"/>
        </a:p>
      </dgm:t>
    </dgm:pt>
    <dgm:pt modelId="{56132235-D473-4A3E-969B-65E2B50F9710}" type="pres">
      <dgm:prSet presAssocID="{01729604-8968-4BCE-859F-66AFBD882787}" presName="linear" presStyleCnt="0">
        <dgm:presLayoutVars>
          <dgm:animLvl val="lvl"/>
          <dgm:resizeHandles val="exact"/>
        </dgm:presLayoutVars>
      </dgm:prSet>
      <dgm:spPr/>
    </dgm:pt>
    <dgm:pt modelId="{A66ACF83-AA5E-45FE-9B1D-B6A185F8D258}" type="pres">
      <dgm:prSet presAssocID="{1C569218-74DE-410B-A963-6BEC05A6AC9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555AC72-D83B-4128-B777-C4CB27206733}" type="pres">
      <dgm:prSet presAssocID="{2A63710E-5884-401D-80E4-E86DE710CC5A}" presName="spacer" presStyleCnt="0"/>
      <dgm:spPr/>
    </dgm:pt>
    <dgm:pt modelId="{875AD6B0-781E-4B9C-9450-D6644DC731BE}" type="pres">
      <dgm:prSet presAssocID="{2B4CC3D8-79EF-4BF5-BD5F-A612D91893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D61DB0A-4D96-4817-972C-1091BE44852F}" type="pres">
      <dgm:prSet presAssocID="{EFB1D68D-8893-436B-A69A-58B397961980}" presName="spacer" presStyleCnt="0"/>
      <dgm:spPr/>
    </dgm:pt>
    <dgm:pt modelId="{1F0C85C7-9D4E-4ACF-BA83-681CB6BC1351}" type="pres">
      <dgm:prSet presAssocID="{75B6A96C-3761-42EE-95CA-D2DFCC7CD7D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F75B1B9-4155-4FDE-9887-F7C86332A999}" type="pres">
      <dgm:prSet presAssocID="{875752EC-F869-439C-A304-CDB188AE2704}" presName="spacer" presStyleCnt="0"/>
      <dgm:spPr/>
    </dgm:pt>
    <dgm:pt modelId="{8DDFB40B-B37C-4F6E-9117-D4C694A272F9}" type="pres">
      <dgm:prSet presAssocID="{1D86A47C-2ACA-44EA-94F4-2681E12A28B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9C0C7B9-2839-4038-88E1-7F9101176728}" type="pres">
      <dgm:prSet presAssocID="{5BFEEC6B-D284-465F-8E49-1CB9D64DFADC}" presName="spacer" presStyleCnt="0"/>
      <dgm:spPr/>
    </dgm:pt>
    <dgm:pt modelId="{176E8381-4BA9-4DDE-9DF4-E0B21C518A54}" type="pres">
      <dgm:prSet presAssocID="{554390D3-A0A8-4664-960E-69F7E1481AA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2F82E17-4593-4341-B2FA-9B694A4C092E}" type="presOf" srcId="{75B6A96C-3761-42EE-95CA-D2DFCC7CD7DA}" destId="{1F0C85C7-9D4E-4ACF-BA83-681CB6BC1351}" srcOrd="0" destOrd="0" presId="urn:microsoft.com/office/officeart/2005/8/layout/vList2"/>
    <dgm:cxn modelId="{23ADB541-0E68-4459-88D6-AE3753219945}" type="presOf" srcId="{1C569218-74DE-410B-A963-6BEC05A6AC9C}" destId="{A66ACF83-AA5E-45FE-9B1D-B6A185F8D258}" srcOrd="0" destOrd="0" presId="urn:microsoft.com/office/officeart/2005/8/layout/vList2"/>
    <dgm:cxn modelId="{32B9326F-0FF6-47CF-87CA-31DCC7188B80}" type="presOf" srcId="{1D86A47C-2ACA-44EA-94F4-2681E12A28BC}" destId="{8DDFB40B-B37C-4F6E-9117-D4C694A272F9}" srcOrd="0" destOrd="0" presId="urn:microsoft.com/office/officeart/2005/8/layout/vList2"/>
    <dgm:cxn modelId="{531AF27D-8ABD-4356-BC69-19F61E15CF5F}" srcId="{01729604-8968-4BCE-859F-66AFBD882787}" destId="{1C569218-74DE-410B-A963-6BEC05A6AC9C}" srcOrd="0" destOrd="0" parTransId="{890465F8-534C-48CF-BE77-3478FA8699E7}" sibTransId="{2A63710E-5884-401D-80E4-E86DE710CC5A}"/>
    <dgm:cxn modelId="{79FF57B4-90B2-4B67-ADC7-03D38ADFB9A6}" type="presOf" srcId="{2B4CC3D8-79EF-4BF5-BD5F-A612D9189368}" destId="{875AD6B0-781E-4B9C-9450-D6644DC731BE}" srcOrd="0" destOrd="0" presId="urn:microsoft.com/office/officeart/2005/8/layout/vList2"/>
    <dgm:cxn modelId="{A7BA56C4-E509-4D89-A1BB-015888822063}" type="presOf" srcId="{554390D3-A0A8-4664-960E-69F7E1481AAD}" destId="{176E8381-4BA9-4DDE-9DF4-E0B21C518A54}" srcOrd="0" destOrd="0" presId="urn:microsoft.com/office/officeart/2005/8/layout/vList2"/>
    <dgm:cxn modelId="{F6496ADA-806F-4E42-B31A-C6D14B2B564A}" srcId="{01729604-8968-4BCE-859F-66AFBD882787}" destId="{2B4CC3D8-79EF-4BF5-BD5F-A612D9189368}" srcOrd="1" destOrd="0" parTransId="{8B71C21A-3596-4603-BF73-FF310FDB1C30}" sibTransId="{EFB1D68D-8893-436B-A69A-58B397961980}"/>
    <dgm:cxn modelId="{B1E3F4DB-9A92-4338-8303-2922BECEDA53}" srcId="{01729604-8968-4BCE-859F-66AFBD882787}" destId="{1D86A47C-2ACA-44EA-94F4-2681E12A28BC}" srcOrd="3" destOrd="0" parTransId="{0FA45690-242B-437B-BF52-2F91A35F6A9E}" sibTransId="{5BFEEC6B-D284-465F-8E49-1CB9D64DFADC}"/>
    <dgm:cxn modelId="{08C9DADD-FC85-4C17-91C6-FC55DF6A5A3B}" srcId="{01729604-8968-4BCE-859F-66AFBD882787}" destId="{554390D3-A0A8-4664-960E-69F7E1481AAD}" srcOrd="4" destOrd="0" parTransId="{534C6390-3660-4F33-8EE4-7532FDB0A36F}" sibTransId="{A358A521-4244-4906-8B03-8F68D1E6DDA8}"/>
    <dgm:cxn modelId="{151575E7-9D0B-45D5-A5BE-F5EA3FCBDD1C}" type="presOf" srcId="{01729604-8968-4BCE-859F-66AFBD882787}" destId="{56132235-D473-4A3E-969B-65E2B50F9710}" srcOrd="0" destOrd="0" presId="urn:microsoft.com/office/officeart/2005/8/layout/vList2"/>
    <dgm:cxn modelId="{2F216CFB-E28C-459F-ABB0-AB50C6F2EDB7}" srcId="{01729604-8968-4BCE-859F-66AFBD882787}" destId="{75B6A96C-3761-42EE-95CA-D2DFCC7CD7DA}" srcOrd="2" destOrd="0" parTransId="{A590A616-BAC7-4C73-B5CC-11DB7804D49F}" sibTransId="{875752EC-F869-439C-A304-CDB188AE2704}"/>
    <dgm:cxn modelId="{6989F164-111E-443E-9FAF-8C930A43B611}" type="presParOf" srcId="{56132235-D473-4A3E-969B-65E2B50F9710}" destId="{A66ACF83-AA5E-45FE-9B1D-B6A185F8D258}" srcOrd="0" destOrd="0" presId="urn:microsoft.com/office/officeart/2005/8/layout/vList2"/>
    <dgm:cxn modelId="{E3F7FB3C-40A6-4A48-9D3F-A48C7788147B}" type="presParOf" srcId="{56132235-D473-4A3E-969B-65E2B50F9710}" destId="{1555AC72-D83B-4128-B777-C4CB27206733}" srcOrd="1" destOrd="0" presId="urn:microsoft.com/office/officeart/2005/8/layout/vList2"/>
    <dgm:cxn modelId="{32B317F0-F375-4629-9877-8EB932B9D680}" type="presParOf" srcId="{56132235-D473-4A3E-969B-65E2B50F9710}" destId="{875AD6B0-781E-4B9C-9450-D6644DC731BE}" srcOrd="2" destOrd="0" presId="urn:microsoft.com/office/officeart/2005/8/layout/vList2"/>
    <dgm:cxn modelId="{21CB23C0-0BE0-43F2-9F94-CCA4B9D9359A}" type="presParOf" srcId="{56132235-D473-4A3E-969B-65E2B50F9710}" destId="{CD61DB0A-4D96-4817-972C-1091BE44852F}" srcOrd="3" destOrd="0" presId="urn:microsoft.com/office/officeart/2005/8/layout/vList2"/>
    <dgm:cxn modelId="{9C4E326C-93E9-461F-B391-9C49DE206D2F}" type="presParOf" srcId="{56132235-D473-4A3E-969B-65E2B50F9710}" destId="{1F0C85C7-9D4E-4ACF-BA83-681CB6BC1351}" srcOrd="4" destOrd="0" presId="urn:microsoft.com/office/officeart/2005/8/layout/vList2"/>
    <dgm:cxn modelId="{EFD686D7-F6F8-4E81-A348-CBC8D7DD568B}" type="presParOf" srcId="{56132235-D473-4A3E-969B-65E2B50F9710}" destId="{0F75B1B9-4155-4FDE-9887-F7C86332A999}" srcOrd="5" destOrd="0" presId="urn:microsoft.com/office/officeart/2005/8/layout/vList2"/>
    <dgm:cxn modelId="{CE3712DB-2FD4-4994-9262-AFF4ED710639}" type="presParOf" srcId="{56132235-D473-4A3E-969B-65E2B50F9710}" destId="{8DDFB40B-B37C-4F6E-9117-D4C694A272F9}" srcOrd="6" destOrd="0" presId="urn:microsoft.com/office/officeart/2005/8/layout/vList2"/>
    <dgm:cxn modelId="{D1DDC70B-1307-4592-9BC5-BA2A211048A3}" type="presParOf" srcId="{56132235-D473-4A3E-969B-65E2B50F9710}" destId="{59C0C7B9-2839-4038-88E1-7F9101176728}" srcOrd="7" destOrd="0" presId="urn:microsoft.com/office/officeart/2005/8/layout/vList2"/>
    <dgm:cxn modelId="{88EA88E7-41F2-41CA-A3DC-29C3F399C998}" type="presParOf" srcId="{56132235-D473-4A3E-969B-65E2B50F9710}" destId="{176E8381-4BA9-4DDE-9DF4-E0B21C518A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B60F5B-CD24-42B6-8073-815BE7D7F32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B567FCA-AB58-41FC-8E69-C2ACBE4C2383}">
      <dgm:prSet/>
      <dgm:spPr/>
      <dgm:t>
        <a:bodyPr/>
        <a:lstStyle/>
        <a:p>
          <a:r>
            <a:rPr lang="en-GB"/>
            <a:t>It has its own grammar and spelling</a:t>
          </a:r>
          <a:endParaRPr lang="en-US"/>
        </a:p>
      </dgm:t>
    </dgm:pt>
    <dgm:pt modelId="{295069D1-B3DA-4F57-9418-B75BD73DE6E0}" type="parTrans" cxnId="{2AA90B20-5711-44ED-BA68-F13254741813}">
      <dgm:prSet/>
      <dgm:spPr/>
      <dgm:t>
        <a:bodyPr/>
        <a:lstStyle/>
        <a:p>
          <a:endParaRPr lang="en-US"/>
        </a:p>
      </dgm:t>
    </dgm:pt>
    <dgm:pt modelId="{9541C70A-037F-4233-87F3-EE1E7F747FB5}" type="sibTrans" cxnId="{2AA90B20-5711-44ED-BA68-F13254741813}">
      <dgm:prSet/>
      <dgm:spPr/>
      <dgm:t>
        <a:bodyPr/>
        <a:lstStyle/>
        <a:p>
          <a:endParaRPr lang="en-US"/>
        </a:p>
      </dgm:t>
    </dgm:pt>
    <dgm:pt modelId="{C9490738-66AE-49BD-84F2-4BA1DC666B66}">
      <dgm:prSet/>
      <dgm:spPr/>
      <dgm:t>
        <a:bodyPr/>
        <a:lstStyle/>
        <a:p>
          <a:r>
            <a:rPr lang="en-GB"/>
            <a:t>Many Scots speak a crossbreed between English and Scots.</a:t>
          </a:r>
          <a:endParaRPr lang="en-US"/>
        </a:p>
      </dgm:t>
    </dgm:pt>
    <dgm:pt modelId="{2F603E54-070C-46DA-8194-E389F7AF4782}" type="parTrans" cxnId="{92E334F2-C03E-45A5-9021-EFA242CE460A}">
      <dgm:prSet/>
      <dgm:spPr/>
      <dgm:t>
        <a:bodyPr/>
        <a:lstStyle/>
        <a:p>
          <a:endParaRPr lang="en-US"/>
        </a:p>
      </dgm:t>
    </dgm:pt>
    <dgm:pt modelId="{3FFD030A-2459-4ACA-8218-2224D9671249}" type="sibTrans" cxnId="{92E334F2-C03E-45A5-9021-EFA242CE460A}">
      <dgm:prSet/>
      <dgm:spPr/>
      <dgm:t>
        <a:bodyPr/>
        <a:lstStyle/>
        <a:p>
          <a:endParaRPr lang="en-US"/>
        </a:p>
      </dgm:t>
    </dgm:pt>
    <dgm:pt modelId="{BD3C2125-5EC6-4C7B-ADFA-0EDA5AC2390D}">
      <dgm:prSet/>
      <dgm:spPr/>
      <dgm:t>
        <a:bodyPr/>
        <a:lstStyle/>
        <a:p>
          <a:r>
            <a:rPr lang="en-GB"/>
            <a:t>This is what will confuse you to say the least</a:t>
          </a:r>
          <a:endParaRPr lang="en-US"/>
        </a:p>
      </dgm:t>
    </dgm:pt>
    <dgm:pt modelId="{74D63D90-F042-40E9-82E2-BDC9735ED9A2}" type="parTrans" cxnId="{0397A4E5-90CF-49FE-A087-F7C9CC6E720A}">
      <dgm:prSet/>
      <dgm:spPr/>
      <dgm:t>
        <a:bodyPr/>
        <a:lstStyle/>
        <a:p>
          <a:endParaRPr lang="en-US"/>
        </a:p>
      </dgm:t>
    </dgm:pt>
    <dgm:pt modelId="{57C0D265-7D15-4E7B-B399-C2E812DC47B9}" type="sibTrans" cxnId="{0397A4E5-90CF-49FE-A087-F7C9CC6E720A}">
      <dgm:prSet/>
      <dgm:spPr/>
      <dgm:t>
        <a:bodyPr/>
        <a:lstStyle/>
        <a:p>
          <a:endParaRPr lang="en-US"/>
        </a:p>
      </dgm:t>
    </dgm:pt>
    <dgm:pt modelId="{7951F953-37D1-403F-807C-86213D1FCC3A}" type="pres">
      <dgm:prSet presAssocID="{FAB60F5B-CD24-42B6-8073-815BE7D7F329}" presName="linear" presStyleCnt="0">
        <dgm:presLayoutVars>
          <dgm:animLvl val="lvl"/>
          <dgm:resizeHandles val="exact"/>
        </dgm:presLayoutVars>
      </dgm:prSet>
      <dgm:spPr/>
    </dgm:pt>
    <dgm:pt modelId="{D766281A-4000-43F6-85C1-754F0085D451}" type="pres">
      <dgm:prSet presAssocID="{FB567FCA-AB58-41FC-8E69-C2ACBE4C238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B4F004-B600-4181-9AC6-CB1B25816857}" type="pres">
      <dgm:prSet presAssocID="{9541C70A-037F-4233-87F3-EE1E7F747FB5}" presName="spacer" presStyleCnt="0"/>
      <dgm:spPr/>
    </dgm:pt>
    <dgm:pt modelId="{294650CA-AEA9-4E41-B854-E2AD35E7F0B7}" type="pres">
      <dgm:prSet presAssocID="{C9490738-66AE-49BD-84F2-4BA1DC666B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934A8C-D966-4FED-8B92-D5846DE14208}" type="pres">
      <dgm:prSet presAssocID="{3FFD030A-2459-4ACA-8218-2224D9671249}" presName="spacer" presStyleCnt="0"/>
      <dgm:spPr/>
    </dgm:pt>
    <dgm:pt modelId="{54526D3C-8891-4229-A9A6-1B95D7A813E1}" type="pres">
      <dgm:prSet presAssocID="{BD3C2125-5EC6-4C7B-ADFA-0EDA5AC2390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3B391C-18D4-4B96-A6DB-114DD4E011AE}" type="presOf" srcId="{BD3C2125-5EC6-4C7B-ADFA-0EDA5AC2390D}" destId="{54526D3C-8891-4229-A9A6-1B95D7A813E1}" srcOrd="0" destOrd="0" presId="urn:microsoft.com/office/officeart/2005/8/layout/vList2"/>
    <dgm:cxn modelId="{2AA90B20-5711-44ED-BA68-F13254741813}" srcId="{FAB60F5B-CD24-42B6-8073-815BE7D7F329}" destId="{FB567FCA-AB58-41FC-8E69-C2ACBE4C2383}" srcOrd="0" destOrd="0" parTransId="{295069D1-B3DA-4F57-9418-B75BD73DE6E0}" sibTransId="{9541C70A-037F-4233-87F3-EE1E7F747FB5}"/>
    <dgm:cxn modelId="{0005B578-FBCA-482F-B8A5-CA731AA78533}" type="presOf" srcId="{C9490738-66AE-49BD-84F2-4BA1DC666B66}" destId="{294650CA-AEA9-4E41-B854-E2AD35E7F0B7}" srcOrd="0" destOrd="0" presId="urn:microsoft.com/office/officeart/2005/8/layout/vList2"/>
    <dgm:cxn modelId="{C1C12393-1C89-42BF-8D9F-24E5728CB0D7}" type="presOf" srcId="{FAB60F5B-CD24-42B6-8073-815BE7D7F329}" destId="{7951F953-37D1-403F-807C-86213D1FCC3A}" srcOrd="0" destOrd="0" presId="urn:microsoft.com/office/officeart/2005/8/layout/vList2"/>
    <dgm:cxn modelId="{0397A4E5-90CF-49FE-A087-F7C9CC6E720A}" srcId="{FAB60F5B-CD24-42B6-8073-815BE7D7F329}" destId="{BD3C2125-5EC6-4C7B-ADFA-0EDA5AC2390D}" srcOrd="2" destOrd="0" parTransId="{74D63D90-F042-40E9-82E2-BDC9735ED9A2}" sibTransId="{57C0D265-7D15-4E7B-B399-C2E812DC47B9}"/>
    <dgm:cxn modelId="{C60ADDE6-70D8-497E-8398-0E6132169FF9}" type="presOf" srcId="{FB567FCA-AB58-41FC-8E69-C2ACBE4C2383}" destId="{D766281A-4000-43F6-85C1-754F0085D451}" srcOrd="0" destOrd="0" presId="urn:microsoft.com/office/officeart/2005/8/layout/vList2"/>
    <dgm:cxn modelId="{92E334F2-C03E-45A5-9021-EFA242CE460A}" srcId="{FAB60F5B-CD24-42B6-8073-815BE7D7F329}" destId="{C9490738-66AE-49BD-84F2-4BA1DC666B66}" srcOrd="1" destOrd="0" parTransId="{2F603E54-070C-46DA-8194-E389F7AF4782}" sibTransId="{3FFD030A-2459-4ACA-8218-2224D9671249}"/>
    <dgm:cxn modelId="{BC57E026-713F-431E-AC5C-09E0DBA07670}" type="presParOf" srcId="{7951F953-37D1-403F-807C-86213D1FCC3A}" destId="{D766281A-4000-43F6-85C1-754F0085D451}" srcOrd="0" destOrd="0" presId="urn:microsoft.com/office/officeart/2005/8/layout/vList2"/>
    <dgm:cxn modelId="{D1539F12-8C2F-4EC9-82D6-9D9144E2D3FE}" type="presParOf" srcId="{7951F953-37D1-403F-807C-86213D1FCC3A}" destId="{2DB4F004-B600-4181-9AC6-CB1B25816857}" srcOrd="1" destOrd="0" presId="urn:microsoft.com/office/officeart/2005/8/layout/vList2"/>
    <dgm:cxn modelId="{93056A0C-3689-4B19-95B0-69117C69BACE}" type="presParOf" srcId="{7951F953-37D1-403F-807C-86213D1FCC3A}" destId="{294650CA-AEA9-4E41-B854-E2AD35E7F0B7}" srcOrd="2" destOrd="0" presId="urn:microsoft.com/office/officeart/2005/8/layout/vList2"/>
    <dgm:cxn modelId="{5D70AA39-FFF2-414D-BC18-C6CBDA3B85BE}" type="presParOf" srcId="{7951F953-37D1-403F-807C-86213D1FCC3A}" destId="{1F934A8C-D966-4FED-8B92-D5846DE14208}" srcOrd="3" destOrd="0" presId="urn:microsoft.com/office/officeart/2005/8/layout/vList2"/>
    <dgm:cxn modelId="{258FB20E-9204-471C-9CF4-7DD7518ECB53}" type="presParOf" srcId="{7951F953-37D1-403F-807C-86213D1FCC3A}" destId="{54526D3C-8891-4229-A9A6-1B95D7A813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1C78E-1832-4D91-BF9C-7026330B2C1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A5AA573-0A5D-4D1A-AEA8-55C1FA6F4158}">
      <dgm:prSet/>
      <dgm:spPr/>
      <dgm:t>
        <a:bodyPr/>
        <a:lstStyle/>
        <a:p>
          <a:r>
            <a:rPr lang="en-GB"/>
            <a:t>Hey Doac, Ma mither’s fa’en doon the the stairs.</a:t>
          </a:r>
          <a:endParaRPr lang="en-US"/>
        </a:p>
      </dgm:t>
    </dgm:pt>
    <dgm:pt modelId="{4E0355C5-A765-4E76-9A36-F5D5F1AEB45D}" type="parTrans" cxnId="{C6D1D65F-2046-458F-9DF7-896AAECECE4E}">
      <dgm:prSet/>
      <dgm:spPr/>
      <dgm:t>
        <a:bodyPr/>
        <a:lstStyle/>
        <a:p>
          <a:endParaRPr lang="en-US"/>
        </a:p>
      </dgm:t>
    </dgm:pt>
    <dgm:pt modelId="{FE983CED-7615-4DC7-A283-8BB178D33AD4}" type="sibTrans" cxnId="{C6D1D65F-2046-458F-9DF7-896AAECECE4E}">
      <dgm:prSet/>
      <dgm:spPr/>
      <dgm:t>
        <a:bodyPr/>
        <a:lstStyle/>
        <a:p>
          <a:endParaRPr lang="en-US"/>
        </a:p>
      </dgm:t>
    </dgm:pt>
    <dgm:pt modelId="{AE1D12A9-F41E-452D-8E48-442AEA66F9D1}">
      <dgm:prSet/>
      <dgm:spPr/>
      <dgm:t>
        <a:bodyPr/>
        <a:lstStyle/>
        <a:p>
          <a:r>
            <a:rPr lang="en-GB"/>
            <a:t>She’s banged her heid af the flair.</a:t>
          </a:r>
          <a:endParaRPr lang="en-US"/>
        </a:p>
      </dgm:t>
    </dgm:pt>
    <dgm:pt modelId="{1A56E614-8C67-4FDA-A3D8-487418CB0FFD}" type="parTrans" cxnId="{74874A50-754A-4B1B-9998-82F683ACD96E}">
      <dgm:prSet/>
      <dgm:spPr/>
      <dgm:t>
        <a:bodyPr/>
        <a:lstStyle/>
        <a:p>
          <a:endParaRPr lang="en-US"/>
        </a:p>
      </dgm:t>
    </dgm:pt>
    <dgm:pt modelId="{B923222D-8237-4C28-BFFA-D5BD447D1612}" type="sibTrans" cxnId="{74874A50-754A-4B1B-9998-82F683ACD96E}">
      <dgm:prSet/>
      <dgm:spPr/>
      <dgm:t>
        <a:bodyPr/>
        <a:lstStyle/>
        <a:p>
          <a:endParaRPr lang="en-US"/>
        </a:p>
      </dgm:t>
    </dgm:pt>
    <dgm:pt modelId="{05FC5642-FD48-4172-9942-45CC44E160B1}">
      <dgm:prSet/>
      <dgm:spPr/>
      <dgm:t>
        <a:bodyPr/>
        <a:lstStyle/>
        <a:p>
          <a:r>
            <a:rPr lang="en-GB"/>
            <a:t>And there’s a hail load aw blud poorin out her lugs</a:t>
          </a:r>
          <a:endParaRPr lang="en-US"/>
        </a:p>
      </dgm:t>
    </dgm:pt>
    <dgm:pt modelId="{44D0DAB5-1BA6-4779-9954-90CC5821B2DC}" type="parTrans" cxnId="{598D3CDD-5E51-41BE-8C3C-C1B9FBA9A026}">
      <dgm:prSet/>
      <dgm:spPr/>
      <dgm:t>
        <a:bodyPr/>
        <a:lstStyle/>
        <a:p>
          <a:endParaRPr lang="en-US"/>
        </a:p>
      </dgm:t>
    </dgm:pt>
    <dgm:pt modelId="{54E03383-7250-47D9-B626-3068BCFF49B1}" type="sibTrans" cxnId="{598D3CDD-5E51-41BE-8C3C-C1B9FBA9A026}">
      <dgm:prSet/>
      <dgm:spPr/>
      <dgm:t>
        <a:bodyPr/>
        <a:lstStyle/>
        <a:p>
          <a:endParaRPr lang="en-US"/>
        </a:p>
      </dgm:t>
    </dgm:pt>
    <dgm:pt modelId="{892EA086-BF29-45E7-A725-7B66CF584CD0}" type="pres">
      <dgm:prSet presAssocID="{03E1C78E-1832-4D91-BF9C-7026330B2C13}" presName="linear" presStyleCnt="0">
        <dgm:presLayoutVars>
          <dgm:animLvl val="lvl"/>
          <dgm:resizeHandles val="exact"/>
        </dgm:presLayoutVars>
      </dgm:prSet>
      <dgm:spPr/>
    </dgm:pt>
    <dgm:pt modelId="{20F33539-1D7E-483F-8926-5453D9699964}" type="pres">
      <dgm:prSet presAssocID="{3A5AA573-0A5D-4D1A-AEA8-55C1FA6F41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275174-3CA1-43B6-B692-AC82E0592756}" type="pres">
      <dgm:prSet presAssocID="{FE983CED-7615-4DC7-A283-8BB178D33AD4}" presName="spacer" presStyleCnt="0"/>
      <dgm:spPr/>
    </dgm:pt>
    <dgm:pt modelId="{755B73C4-9F20-48B1-BCBD-0E56A34262AD}" type="pres">
      <dgm:prSet presAssocID="{AE1D12A9-F41E-452D-8E48-442AEA66F9D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0A9C62C-7529-486B-B04C-631A96100F77}" type="pres">
      <dgm:prSet presAssocID="{B923222D-8237-4C28-BFFA-D5BD447D1612}" presName="spacer" presStyleCnt="0"/>
      <dgm:spPr/>
    </dgm:pt>
    <dgm:pt modelId="{50E596F7-62AF-4D57-A49A-03F2D10D7CB3}" type="pres">
      <dgm:prSet presAssocID="{05FC5642-FD48-4172-9942-45CC44E160B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0F24D09-70B1-425F-ACEA-9EC43F534A5F}" type="presOf" srcId="{05FC5642-FD48-4172-9942-45CC44E160B1}" destId="{50E596F7-62AF-4D57-A49A-03F2D10D7CB3}" srcOrd="0" destOrd="0" presId="urn:microsoft.com/office/officeart/2005/8/layout/vList2"/>
    <dgm:cxn modelId="{C6D1D65F-2046-458F-9DF7-896AAECECE4E}" srcId="{03E1C78E-1832-4D91-BF9C-7026330B2C13}" destId="{3A5AA573-0A5D-4D1A-AEA8-55C1FA6F4158}" srcOrd="0" destOrd="0" parTransId="{4E0355C5-A765-4E76-9A36-F5D5F1AEB45D}" sibTransId="{FE983CED-7615-4DC7-A283-8BB178D33AD4}"/>
    <dgm:cxn modelId="{5A9E1B67-1D33-49EE-90F6-881E6C37A106}" type="presOf" srcId="{3A5AA573-0A5D-4D1A-AEA8-55C1FA6F4158}" destId="{20F33539-1D7E-483F-8926-5453D9699964}" srcOrd="0" destOrd="0" presId="urn:microsoft.com/office/officeart/2005/8/layout/vList2"/>
    <dgm:cxn modelId="{89970E48-8EE7-42CA-81F3-C07B81C8F766}" type="presOf" srcId="{03E1C78E-1832-4D91-BF9C-7026330B2C13}" destId="{892EA086-BF29-45E7-A725-7B66CF584CD0}" srcOrd="0" destOrd="0" presId="urn:microsoft.com/office/officeart/2005/8/layout/vList2"/>
    <dgm:cxn modelId="{74874A50-754A-4B1B-9998-82F683ACD96E}" srcId="{03E1C78E-1832-4D91-BF9C-7026330B2C13}" destId="{AE1D12A9-F41E-452D-8E48-442AEA66F9D1}" srcOrd="1" destOrd="0" parTransId="{1A56E614-8C67-4FDA-A3D8-487418CB0FFD}" sibTransId="{B923222D-8237-4C28-BFFA-D5BD447D1612}"/>
    <dgm:cxn modelId="{04EDE2CB-01EE-4678-B553-DED1D4E6AA04}" type="presOf" srcId="{AE1D12A9-F41E-452D-8E48-442AEA66F9D1}" destId="{755B73C4-9F20-48B1-BCBD-0E56A34262AD}" srcOrd="0" destOrd="0" presId="urn:microsoft.com/office/officeart/2005/8/layout/vList2"/>
    <dgm:cxn modelId="{598D3CDD-5E51-41BE-8C3C-C1B9FBA9A026}" srcId="{03E1C78E-1832-4D91-BF9C-7026330B2C13}" destId="{05FC5642-FD48-4172-9942-45CC44E160B1}" srcOrd="2" destOrd="0" parTransId="{44D0DAB5-1BA6-4779-9954-90CC5821B2DC}" sibTransId="{54E03383-7250-47D9-B626-3068BCFF49B1}"/>
    <dgm:cxn modelId="{235FDF3F-2B9F-4F2C-AB65-29C5FC7922BF}" type="presParOf" srcId="{892EA086-BF29-45E7-A725-7B66CF584CD0}" destId="{20F33539-1D7E-483F-8926-5453D9699964}" srcOrd="0" destOrd="0" presId="urn:microsoft.com/office/officeart/2005/8/layout/vList2"/>
    <dgm:cxn modelId="{0D2E1334-6884-448C-9286-0F721D33B847}" type="presParOf" srcId="{892EA086-BF29-45E7-A725-7B66CF584CD0}" destId="{95275174-3CA1-43B6-B692-AC82E0592756}" srcOrd="1" destOrd="0" presId="urn:microsoft.com/office/officeart/2005/8/layout/vList2"/>
    <dgm:cxn modelId="{1E05FB37-069C-41E2-B9AE-A67257F024A3}" type="presParOf" srcId="{892EA086-BF29-45E7-A725-7B66CF584CD0}" destId="{755B73C4-9F20-48B1-BCBD-0E56A34262AD}" srcOrd="2" destOrd="0" presId="urn:microsoft.com/office/officeart/2005/8/layout/vList2"/>
    <dgm:cxn modelId="{4CBD0A86-31B6-4E93-B3CF-F1AB36918862}" type="presParOf" srcId="{892EA086-BF29-45E7-A725-7B66CF584CD0}" destId="{40A9C62C-7529-486B-B04C-631A96100F77}" srcOrd="3" destOrd="0" presId="urn:microsoft.com/office/officeart/2005/8/layout/vList2"/>
    <dgm:cxn modelId="{898D40B3-49BF-4B01-A298-F5A9D1C6218E}" type="presParOf" srcId="{892EA086-BF29-45E7-A725-7B66CF584CD0}" destId="{50E596F7-62AF-4D57-A49A-03F2D10D7C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B6930-CDAF-4FB1-B1FF-11E9C1DADC92}">
      <dsp:nvSpPr>
        <dsp:cNvPr id="0" name=""/>
        <dsp:cNvSpPr/>
      </dsp:nvSpPr>
      <dsp:spPr>
        <a:xfrm>
          <a:off x="0" y="2620"/>
          <a:ext cx="10657114" cy="1253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Geoff Dobson FRCGP FRCPE</a:t>
          </a:r>
          <a:endParaRPr lang="en-US" sz="3200" kern="1200" dirty="0"/>
        </a:p>
      </dsp:txBody>
      <dsp:txXfrm>
        <a:off x="61170" y="63790"/>
        <a:ext cx="10534774" cy="1130735"/>
      </dsp:txXfrm>
    </dsp:sp>
    <dsp:sp modelId="{8B2B6664-B52B-4B90-B42B-E3D7659D4FD0}">
      <dsp:nvSpPr>
        <dsp:cNvPr id="0" name=""/>
        <dsp:cNvSpPr/>
      </dsp:nvSpPr>
      <dsp:spPr>
        <a:xfrm>
          <a:off x="0" y="1265834"/>
          <a:ext cx="10657114" cy="1253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31 years a GP in Leith Edinburgh. 25 as a trainer in GP. Training Programme Director for GP to the Scottish Borders.      RETIRED</a:t>
          </a:r>
          <a:endParaRPr lang="en-US" sz="2400" kern="1200" dirty="0"/>
        </a:p>
      </dsp:txBody>
      <dsp:txXfrm>
        <a:off x="61170" y="1327004"/>
        <a:ext cx="10534774" cy="1130735"/>
      </dsp:txXfrm>
    </dsp:sp>
    <dsp:sp modelId="{F7E73D2F-8CAB-4F1A-8AD4-CC3BF2C85A7F}">
      <dsp:nvSpPr>
        <dsp:cNvPr id="0" name=""/>
        <dsp:cNvSpPr/>
      </dsp:nvSpPr>
      <dsp:spPr>
        <a:xfrm>
          <a:off x="0" y="2529049"/>
          <a:ext cx="10657114" cy="1253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Hundreds of hours observing and helping young trainees and himself  on video /in the flesh to improve our consulting</a:t>
          </a:r>
          <a:endParaRPr lang="en-US" sz="3200" kern="1200" dirty="0"/>
        </a:p>
      </dsp:txBody>
      <dsp:txXfrm>
        <a:off x="61170" y="2590219"/>
        <a:ext cx="10534774" cy="1130735"/>
      </dsp:txXfrm>
    </dsp:sp>
    <dsp:sp modelId="{91A7EB80-4579-401E-9C42-5BCF24008CF0}">
      <dsp:nvSpPr>
        <dsp:cNvPr id="0" name=""/>
        <dsp:cNvSpPr/>
      </dsp:nvSpPr>
      <dsp:spPr>
        <a:xfrm>
          <a:off x="0" y="3792263"/>
          <a:ext cx="10657114" cy="1253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No competing interests</a:t>
          </a:r>
        </a:p>
      </dsp:txBody>
      <dsp:txXfrm>
        <a:off x="61170" y="3853433"/>
        <a:ext cx="10534774" cy="1130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ACF83-AA5E-45FE-9B1D-B6A185F8D258}">
      <dsp:nvSpPr>
        <dsp:cNvPr id="0" name=""/>
        <dsp:cNvSpPr/>
      </dsp:nvSpPr>
      <dsp:spPr>
        <a:xfrm>
          <a:off x="0" y="615447"/>
          <a:ext cx="6666833" cy="7985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English</a:t>
          </a:r>
          <a:endParaRPr lang="en-US" sz="2000" kern="1200"/>
        </a:p>
      </dsp:txBody>
      <dsp:txXfrm>
        <a:off x="38981" y="654428"/>
        <a:ext cx="6588871" cy="720563"/>
      </dsp:txXfrm>
    </dsp:sp>
    <dsp:sp modelId="{875AD6B0-781E-4B9C-9450-D6644DC731BE}">
      <dsp:nvSpPr>
        <dsp:cNvPr id="0" name=""/>
        <dsp:cNvSpPr/>
      </dsp:nvSpPr>
      <dsp:spPr>
        <a:xfrm>
          <a:off x="0" y="1471572"/>
          <a:ext cx="6666833" cy="798525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Scots. The official  language of  the Law until 1745 Jacobite rebellion. The language of our greatest poet Rabbie Burns</a:t>
          </a:r>
          <a:endParaRPr lang="en-US" sz="2000" kern="1200"/>
        </a:p>
      </dsp:txBody>
      <dsp:txXfrm>
        <a:off x="38981" y="1510553"/>
        <a:ext cx="6588871" cy="720563"/>
      </dsp:txXfrm>
    </dsp:sp>
    <dsp:sp modelId="{1F0C85C7-9D4E-4ACF-BA83-681CB6BC1351}">
      <dsp:nvSpPr>
        <dsp:cNvPr id="0" name=""/>
        <dsp:cNvSpPr/>
      </dsp:nvSpPr>
      <dsp:spPr>
        <a:xfrm>
          <a:off x="0" y="2327697"/>
          <a:ext cx="6666833" cy="798525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Scots Gaelic spoken by about 57,000 people in Scotland</a:t>
          </a:r>
          <a:endParaRPr lang="en-US" sz="2000" kern="1200" dirty="0"/>
        </a:p>
      </dsp:txBody>
      <dsp:txXfrm>
        <a:off x="38981" y="2366678"/>
        <a:ext cx="6588871" cy="720563"/>
      </dsp:txXfrm>
    </dsp:sp>
    <dsp:sp modelId="{8DDFB40B-B37C-4F6E-9117-D4C694A272F9}">
      <dsp:nvSpPr>
        <dsp:cNvPr id="0" name=""/>
        <dsp:cNvSpPr/>
      </dsp:nvSpPr>
      <dsp:spPr>
        <a:xfrm>
          <a:off x="0" y="3183822"/>
          <a:ext cx="6666833" cy="798525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And in the rest of the UK</a:t>
          </a:r>
          <a:endParaRPr lang="en-US" sz="2000" kern="1200"/>
        </a:p>
      </dsp:txBody>
      <dsp:txXfrm>
        <a:off x="38981" y="3222803"/>
        <a:ext cx="6588871" cy="720563"/>
      </dsp:txXfrm>
    </dsp:sp>
    <dsp:sp modelId="{176E8381-4BA9-4DDE-9DF4-E0B21C518A54}">
      <dsp:nvSpPr>
        <dsp:cNvPr id="0" name=""/>
        <dsp:cNvSpPr/>
      </dsp:nvSpPr>
      <dsp:spPr>
        <a:xfrm>
          <a:off x="0" y="4039947"/>
          <a:ext cx="6666833" cy="798525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Welsh, Irish Gaelic</a:t>
          </a:r>
          <a:endParaRPr lang="en-US" sz="2000" kern="1200"/>
        </a:p>
      </dsp:txBody>
      <dsp:txXfrm>
        <a:off x="38981" y="4078928"/>
        <a:ext cx="6588871" cy="720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6281A-4000-43F6-85C1-754F0085D451}">
      <dsp:nvSpPr>
        <dsp:cNvPr id="0" name=""/>
        <dsp:cNvSpPr/>
      </dsp:nvSpPr>
      <dsp:spPr>
        <a:xfrm>
          <a:off x="0" y="475160"/>
          <a:ext cx="6666833" cy="1432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It has its own grammar and spelling</a:t>
          </a:r>
          <a:endParaRPr lang="en-US" sz="3600" kern="1200"/>
        </a:p>
      </dsp:txBody>
      <dsp:txXfrm>
        <a:off x="69908" y="545068"/>
        <a:ext cx="6527017" cy="1292264"/>
      </dsp:txXfrm>
    </dsp:sp>
    <dsp:sp modelId="{294650CA-AEA9-4E41-B854-E2AD35E7F0B7}">
      <dsp:nvSpPr>
        <dsp:cNvPr id="0" name=""/>
        <dsp:cNvSpPr/>
      </dsp:nvSpPr>
      <dsp:spPr>
        <a:xfrm>
          <a:off x="0" y="2010920"/>
          <a:ext cx="6666833" cy="143208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Many Scots speak a crossbreed between English and Scots.</a:t>
          </a:r>
          <a:endParaRPr lang="en-US" sz="3600" kern="1200"/>
        </a:p>
      </dsp:txBody>
      <dsp:txXfrm>
        <a:off x="69908" y="2080828"/>
        <a:ext cx="6527017" cy="1292264"/>
      </dsp:txXfrm>
    </dsp:sp>
    <dsp:sp modelId="{54526D3C-8891-4229-A9A6-1B95D7A813E1}">
      <dsp:nvSpPr>
        <dsp:cNvPr id="0" name=""/>
        <dsp:cNvSpPr/>
      </dsp:nvSpPr>
      <dsp:spPr>
        <a:xfrm>
          <a:off x="0" y="3546680"/>
          <a:ext cx="6666833" cy="143208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This is what will confuse you to say the least</a:t>
          </a:r>
          <a:endParaRPr lang="en-US" sz="3600" kern="1200"/>
        </a:p>
      </dsp:txBody>
      <dsp:txXfrm>
        <a:off x="69908" y="3616588"/>
        <a:ext cx="6527017" cy="1292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33539-1D7E-483F-8926-5453D9699964}">
      <dsp:nvSpPr>
        <dsp:cNvPr id="0" name=""/>
        <dsp:cNvSpPr/>
      </dsp:nvSpPr>
      <dsp:spPr>
        <a:xfrm>
          <a:off x="0" y="37309"/>
          <a:ext cx="6666833" cy="17105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Hey Doac, Ma mither’s fa’en doon the the stairs.</a:t>
          </a:r>
          <a:endParaRPr lang="en-US" sz="4300" kern="1200"/>
        </a:p>
      </dsp:txBody>
      <dsp:txXfrm>
        <a:off x="83502" y="120811"/>
        <a:ext cx="6499829" cy="1543536"/>
      </dsp:txXfrm>
    </dsp:sp>
    <dsp:sp modelId="{755B73C4-9F20-48B1-BCBD-0E56A34262AD}">
      <dsp:nvSpPr>
        <dsp:cNvPr id="0" name=""/>
        <dsp:cNvSpPr/>
      </dsp:nvSpPr>
      <dsp:spPr>
        <a:xfrm>
          <a:off x="0" y="1871689"/>
          <a:ext cx="6666833" cy="171054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She’s banged her heid af the flair.</a:t>
          </a:r>
          <a:endParaRPr lang="en-US" sz="4300" kern="1200"/>
        </a:p>
      </dsp:txBody>
      <dsp:txXfrm>
        <a:off x="83502" y="1955191"/>
        <a:ext cx="6499829" cy="1543536"/>
      </dsp:txXfrm>
    </dsp:sp>
    <dsp:sp modelId="{50E596F7-62AF-4D57-A49A-03F2D10D7CB3}">
      <dsp:nvSpPr>
        <dsp:cNvPr id="0" name=""/>
        <dsp:cNvSpPr/>
      </dsp:nvSpPr>
      <dsp:spPr>
        <a:xfrm>
          <a:off x="0" y="3706069"/>
          <a:ext cx="6666833" cy="171054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And there’s a hail load aw blud poorin out her lugs</a:t>
          </a:r>
          <a:endParaRPr lang="en-US" sz="4300" kern="1200"/>
        </a:p>
      </dsp:txBody>
      <dsp:txXfrm>
        <a:off x="83502" y="3789571"/>
        <a:ext cx="6499829" cy="1543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8F7EF-3F5F-4C98-BC7F-8081C21D4D17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E30E2-5147-45C1-96B4-73C4DF1E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89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E30E2-5147-45C1-96B4-73C4DF1E39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7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5FA9-0560-CD29-E72B-6B1A77DB2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2A19A-3DD9-0452-CC04-3532C641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FBAE8-872A-2924-5F4F-9956C11E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43F-E0B4-41DC-AD3E-EB24CF6E678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F13D7-409E-A091-A7F1-19F3C5BF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898E4-00AB-F500-B7BC-FFB4319E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3852-1F80-4263-BDC9-CB1F65681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9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5C0A-34D3-1BF6-D1AF-BD48D781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C06A8-2A91-1EC6-71C7-8A69A5598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C7357-CE91-2E2A-4B6F-5270403D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43F-E0B4-41DC-AD3E-EB24CF6E678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A28E5-6F58-04EA-8990-EE97C938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B17A0-079A-0B70-34F1-A9B169C5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3852-1F80-4263-BDC9-CB1F65681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10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C194A-6951-63E3-30DA-5AECBA25E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CDF98-6A5A-90BC-36A9-FA48F7AB7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38D65-D75A-ADFE-B472-555A54A1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43F-E0B4-41DC-AD3E-EB24CF6E678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4287-B127-CB2B-C149-B8A1B87B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0E5D4-98F2-F785-B9A2-20A10015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3852-1F80-4263-BDC9-CB1F65681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14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83E2-37C1-741F-DD18-D917D1C5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8507-4908-860F-AF69-99EEF1A2C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DE173-0019-C342-23AD-02D39E05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43F-E0B4-41DC-AD3E-EB24CF6E678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79900-DB14-70DD-7AA7-7C88C00D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FF231-A098-85D1-18DA-A78E3089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3852-1F80-4263-BDC9-CB1F65681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9D35-B0A3-9E4F-582E-D0FAB6FB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1298E-79F1-FE55-AC22-E7EB3C00A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C028C-6747-61EA-A7E4-8F9B979A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43F-E0B4-41DC-AD3E-EB24CF6E678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59CD8-01E2-9DD5-045B-B6698D4E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3A154-A821-C66A-D154-E59D478D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3852-1F80-4263-BDC9-CB1F65681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79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F7FC-34B9-2BFF-718D-359818A3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C784E-8F73-6261-33F9-444980B75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AAE48-8713-D2FB-11BA-85905F224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F0850-8039-845E-2639-49C7524E9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43F-E0B4-41DC-AD3E-EB24CF6E678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E8BFC-E1FF-689A-5058-6A003DC3F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B9FF4-1739-E917-03B1-EB80BBBE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3852-1F80-4263-BDC9-CB1F65681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0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925B-F41E-F4DC-A59B-4B34162F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0EA30-2D44-F813-43F7-8CBD40363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0E643-9991-75B2-87C5-A0731654B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A745D-9322-5CDB-74C0-613FE0252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B1AD87-C0C2-6EF5-933A-F38B03121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527F0C-18F9-9F62-490F-FAF1D71F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43F-E0B4-41DC-AD3E-EB24CF6E678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0ABEF4-D13D-3442-C6DE-8A93C953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28FD8-0616-0D99-5D59-EC9BBC4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3852-1F80-4263-BDC9-CB1F65681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362B-821B-5B45-254E-91B03844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C5303-463E-CB75-DEA2-FAFA391F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43F-E0B4-41DC-AD3E-EB24CF6E678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729ED-2074-AF6F-DC6C-EE4221A7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9991A-C9AC-F349-9DE1-D56B2A93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3852-1F80-4263-BDC9-CB1F65681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7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346F3-145E-66BA-5F66-EE9F70DD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43F-E0B4-41DC-AD3E-EB24CF6E678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873E7-FCBC-3171-DBB2-DFD24D99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8D20F-D399-6292-F74C-7F5AD750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3852-1F80-4263-BDC9-CB1F65681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6412-1F16-A7D3-9BAB-297F8A1B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B45F6-808E-FA9D-F1C7-B4ECD99A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F0B5-B3EA-3842-58B7-27B4E2B96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DF6DA-5704-84EF-B03F-F4019B72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43F-E0B4-41DC-AD3E-EB24CF6E678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3171A-79E6-7B15-BEC8-52AD08D20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AC6BA-1C1C-6910-DC20-C4524D26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3852-1F80-4263-BDC9-CB1F65681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46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6706-1B13-6040-9035-EC8BA8B6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7D34B-DEA3-C052-8D04-A86DFEED2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B530-B060-554D-E764-41EB697D1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1DFE5-A848-8439-827F-4F5ED6F79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43F-E0B4-41DC-AD3E-EB24CF6E678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97DDF-0491-C9F3-398C-D1373203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6F741-9EB9-634D-957E-67B3FD3A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3852-1F80-4263-BDC9-CB1F65681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6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E3404-1922-383E-1B77-865E7A77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A8F56-E5CC-1E10-0738-B2E0E5D12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57820-1B37-37C0-8A16-AAC48AB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3DD43F-E0B4-41DC-AD3E-EB24CF6E678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167EF-DDB8-8B8C-7429-66146B64F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F273E-0C69-C32B-00A2-203983AB2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703852-1F80-4263-BDC9-CB1F65681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7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29912-5E52-C520-18FD-AD6BEE4B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6" y="309141"/>
            <a:ext cx="10258424" cy="473075"/>
          </a:xfrm>
        </p:spPr>
        <p:txBody>
          <a:bodyPr>
            <a:normAutofit fontScale="90000"/>
          </a:bodyPr>
          <a:lstStyle/>
          <a:p>
            <a:r>
              <a:rPr lang="en-GB" dirty="0"/>
              <a:t>Who am I 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095E18-5337-A771-FE4B-5BDE4C937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481827"/>
              </p:ext>
            </p:extLst>
          </p:nvPr>
        </p:nvGraphicFramePr>
        <p:xfrm>
          <a:off x="838200" y="1156996"/>
          <a:ext cx="10657114" cy="5047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c 2">
            <a:extLst>
              <a:ext uri="{FF2B5EF4-FFF2-40B4-BE49-F238E27FC236}">
                <a16:creationId xmlns:a16="http://schemas.microsoft.com/office/drawing/2014/main" id="{5C3C86EB-287E-6E95-43F9-07211D935388}"/>
              </a:ext>
            </a:extLst>
          </p:cNvPr>
          <p:cNvSpPr/>
          <p:nvPr/>
        </p:nvSpPr>
        <p:spPr>
          <a:xfrm>
            <a:off x="1754155" y="2146041"/>
            <a:ext cx="111967" cy="29857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41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52838-DFF6-1D2F-E3E7-3A965BE6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3700"/>
              <a:t>Some of the languages spoken in Britain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FBD82-5ED8-7C27-C7E0-07EBA280B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/>
              <a:t>English , Scots , Scots </a:t>
            </a:r>
            <a:r>
              <a:rPr lang="en-GB" sz="2000" dirty="0" err="1"/>
              <a:t>Gaelic,Welsh</a:t>
            </a:r>
            <a:r>
              <a:rPr lang="en-GB" sz="2000" dirty="0"/>
              <a:t> , Irish Gaelic</a:t>
            </a:r>
          </a:p>
          <a:p>
            <a:r>
              <a:rPr lang="en-GB" sz="2000" dirty="0"/>
              <a:t>All the major European languages , especially Polish ,</a:t>
            </a:r>
            <a:r>
              <a:rPr lang="en-GB" sz="2000" dirty="0" err="1"/>
              <a:t>Ukrainian,Italian</a:t>
            </a:r>
            <a:endParaRPr lang="en-GB" sz="2000" dirty="0"/>
          </a:p>
          <a:p>
            <a:r>
              <a:rPr lang="en-GB" sz="2000" dirty="0"/>
              <a:t>Many languages from Britain’s colonial past e.g.</a:t>
            </a:r>
          </a:p>
          <a:p>
            <a:r>
              <a:rPr lang="en-GB" sz="2000" dirty="0"/>
              <a:t>Hindi , Arabic ,Urdu, Punjabi, , Cantonese , </a:t>
            </a:r>
          </a:p>
          <a:p>
            <a:r>
              <a:rPr lang="en-GB" sz="2000" dirty="0"/>
              <a:t>Many African languages </a:t>
            </a:r>
            <a:r>
              <a:rPr lang="en-GB" sz="2000" dirty="0" err="1"/>
              <a:t>eg</a:t>
            </a:r>
            <a:r>
              <a:rPr lang="en-GB" sz="2000" dirty="0"/>
              <a:t>  Hausa , Yoruba , Igbo, Zulu ,Xhosa</a:t>
            </a:r>
          </a:p>
          <a:p>
            <a:r>
              <a:rPr lang="en-GB" sz="2000" dirty="0"/>
              <a:t>Mandarin</a:t>
            </a:r>
          </a:p>
        </p:txBody>
      </p:sp>
      <p:pic>
        <p:nvPicPr>
          <p:cNvPr id="5" name="Picture 4" descr="Immigration stamps">
            <a:extLst>
              <a:ext uri="{FF2B5EF4-FFF2-40B4-BE49-F238E27FC236}">
                <a16:creationId xmlns:a16="http://schemas.microsoft.com/office/drawing/2014/main" id="{4FD34026-C5D1-C6A3-76D0-6ABF6DE0AF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78" b="14577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7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D5CFB-F907-DC15-3E29-AA8F2D38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3700" dirty="0"/>
              <a:t>We are a multicultural society. Or at least we  should aspire to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616B0-CEFE-6A88-D76B-2FF6F3A6C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GB" sz="2000" u="sng" dirty="0"/>
              <a:t>Your cultural experience is important for us to learn </a:t>
            </a:r>
            <a:r>
              <a:rPr lang="en-GB" sz="2000" u="sng" dirty="0" err="1"/>
              <a:t>from.We</a:t>
            </a:r>
            <a:r>
              <a:rPr lang="en-GB" sz="2000" u="sng" dirty="0"/>
              <a:t> need to learn from each other</a:t>
            </a:r>
          </a:p>
          <a:p>
            <a:r>
              <a:rPr lang="en-GB" sz="2000" dirty="0"/>
              <a:t>We need to respect each other</a:t>
            </a:r>
          </a:p>
          <a:p>
            <a:r>
              <a:rPr lang="en-GB" sz="2000" dirty="0"/>
              <a:t>Understand each other’s cultural differences in terms of communication, expressing emotions etc</a:t>
            </a:r>
          </a:p>
        </p:txBody>
      </p:sp>
      <p:pic>
        <p:nvPicPr>
          <p:cNvPr id="5" name="Picture 4" descr="Colorful carved figures of humans">
            <a:extLst>
              <a:ext uri="{FF2B5EF4-FFF2-40B4-BE49-F238E27FC236}">
                <a16:creationId xmlns:a16="http://schemas.microsoft.com/office/drawing/2014/main" id="{361C8495-4747-EC97-088D-40EBE833B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14" r="18181" b="-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2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AE29E-0480-BBA5-2E75-B54723B7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GB" sz="3400" dirty="0">
                <a:solidFill>
                  <a:srgbClr val="FFFFFF"/>
                </a:solidFill>
              </a:rPr>
              <a:t>Official Scottish languages recognised in Scotland and the UK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0A8283-3945-F714-C9D6-AC4BCCED9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84338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44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848C1-BC2F-C884-8D4B-1D59941E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Scots is not a dialect of English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A87214-1D4B-83CE-57E5-5B517D8BB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46539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68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B8EE9-4672-1EE6-C7A5-5C3ACE1D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What’s the diagnosis here?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381B05-B2E5-F519-DBC8-2B61E774F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40473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0601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294</Words>
  <Application>Microsoft Office PowerPoint</Application>
  <PresentationFormat>Widescreen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Who am I ?</vt:lpstr>
      <vt:lpstr>Some of the languages spoken in Britain</vt:lpstr>
      <vt:lpstr>We are a multicultural society. Or at least we  should aspire to be</vt:lpstr>
      <vt:lpstr>Official Scottish languages recognised in Scotland and the UK </vt:lpstr>
      <vt:lpstr>Scots is not a dialect of English</vt:lpstr>
      <vt:lpstr>What’s the diagnosis here?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Geoff Dobson</dc:creator>
  <cp:lastModifiedBy>Dunlop, Pauline</cp:lastModifiedBy>
  <cp:revision>2</cp:revision>
  <dcterms:created xsi:type="dcterms:W3CDTF">2026-02-08T16:50:46Z</dcterms:created>
  <dcterms:modified xsi:type="dcterms:W3CDTF">2026-02-17T08:40:41Z</dcterms:modified>
</cp:coreProperties>
</file>