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8DB704-E941-DBE7-E96F-B99B6F5BEB63}" v="50" dt="2026-01-14T16:00:29.5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k.app.simconvers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FA0E7-3013-B546-6334-08FD6E4127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SimConverse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89BC6-F0F5-E651-FBE8-822EB9E374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 Quick guide</a:t>
            </a:r>
          </a:p>
        </p:txBody>
      </p:sp>
    </p:spTree>
    <p:extLst>
      <p:ext uri="{BB962C8B-B14F-4D97-AF65-F5344CB8AC3E}">
        <p14:creationId xmlns:p14="http://schemas.microsoft.com/office/powerpoint/2010/main" val="386011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2137-2921-F82B-6114-C581BD90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391B1-F492-2545-6A9E-3E65B5490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r>
              <a:rPr lang="en-GB" dirty="0"/>
              <a:t>Feedback from previous groups- struggle with difficult conversations</a:t>
            </a:r>
          </a:p>
          <a:p>
            <a:endParaRPr lang="en-GB" dirty="0"/>
          </a:p>
          <a:p>
            <a:r>
              <a:rPr lang="en-GB" dirty="0" err="1"/>
              <a:t>SimConverse</a:t>
            </a:r>
            <a:r>
              <a:rPr lang="en-GB" dirty="0"/>
              <a:t>- Simulated conversations</a:t>
            </a:r>
          </a:p>
          <a:p>
            <a:endParaRPr lang="en-GB" dirty="0"/>
          </a:p>
          <a:p>
            <a:r>
              <a:rPr lang="en-GB" dirty="0"/>
              <a:t>Help with improving communication skills</a:t>
            </a:r>
          </a:p>
          <a:p>
            <a:endParaRPr lang="en-GB" dirty="0"/>
          </a:p>
          <a:p>
            <a:r>
              <a:rPr lang="en-GB" dirty="0"/>
              <a:t>Can feel artificial- treat it as a genuine conversation</a:t>
            </a:r>
          </a:p>
          <a:p>
            <a:endParaRPr lang="en-GB" dirty="0"/>
          </a:p>
          <a:p>
            <a:r>
              <a:rPr lang="en-GB" dirty="0"/>
              <a:t>Practice makes perfect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48859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C968C8-053E-E47E-38BB-3F5C06562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716D8B-3743-2134-726E-3D7A80891899}"/>
              </a:ext>
            </a:extLst>
          </p:cNvPr>
          <p:cNvSpPr txBox="1"/>
          <p:nvPr/>
        </p:nvSpPr>
        <p:spPr>
          <a:xfrm>
            <a:off x="562707" y="2092569"/>
            <a:ext cx="11336215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000" dirty="0"/>
          </a:p>
          <a:p>
            <a:pPr marL="228600" lvl="1" indent="-228600">
              <a:buFont typeface="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Go to 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  <a:hlinkClick r:id="rId2" tooltip="https://uk.app.simconverse.com"/>
              </a:rPr>
              <a:t>https://uk.app.simconverse.com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 </a:t>
            </a:r>
          </a:p>
          <a:p>
            <a:pPr marL="228600" lvl="1" indent="-228600">
              <a:buFont typeface="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When prompted to select an institution, select NHS Lothian </a:t>
            </a:r>
          </a:p>
          <a:p>
            <a:pPr marL="228600" lvl="1" indent="-228600">
              <a:buFont typeface="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Enter your university email </a:t>
            </a:r>
          </a:p>
          <a:p>
            <a:pPr marL="228600" lvl="1" indent="-228600"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Click 'forgot password' </a:t>
            </a:r>
            <a:endParaRPr lang="en-US" dirty="0"/>
          </a:p>
          <a:p>
            <a:pPr marL="228600" lvl="1" indent="-228600">
              <a:buFont typeface="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Follow email link to set a password and gain access to your account</a:t>
            </a:r>
          </a:p>
          <a:p>
            <a:pPr algn="ctr"/>
            <a:endParaRPr lang="en-US" sz="3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434E10-3517-C0F1-570F-5E1C4060733E}"/>
              </a:ext>
            </a:extLst>
          </p:cNvPr>
          <p:cNvSpPr txBox="1"/>
          <p:nvPr/>
        </p:nvSpPr>
        <p:spPr>
          <a:xfrm>
            <a:off x="562708" y="334107"/>
            <a:ext cx="8417169" cy="23698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 err="1">
                <a:latin typeface="Aptos"/>
              </a:rPr>
              <a:t>SimConverse</a:t>
            </a:r>
            <a:r>
              <a:rPr lang="en-US" sz="2800" b="1" dirty="0">
                <a:latin typeface="Aptos"/>
              </a:rPr>
              <a:t> quick guide</a:t>
            </a:r>
            <a:endParaRPr lang="en-US" sz="2800" dirty="0">
              <a:latin typeface="Aptos"/>
            </a:endParaRPr>
          </a:p>
          <a:p>
            <a:endParaRPr lang="en-US" sz="2000" dirty="0">
              <a:latin typeface="Aptos"/>
            </a:endParaRPr>
          </a:p>
          <a:p>
            <a:r>
              <a:rPr lang="en-US" sz="2000" dirty="0">
                <a:latin typeface="Aptos"/>
              </a:rPr>
              <a:t>Once your account has been created you should receive an invite email to your Lothian email address, follow the instructions to finish creating your account. If</a:t>
            </a:r>
            <a:r>
              <a:rPr lang="en-US" sz="2000" baseline="0" dirty="0">
                <a:latin typeface="Aptos"/>
              </a:rPr>
              <a:t> you have </a:t>
            </a:r>
            <a:r>
              <a:rPr lang="en-US" sz="2000" b="1" baseline="0" dirty="0">
                <a:latin typeface="Aptos"/>
              </a:rPr>
              <a:t>not </a:t>
            </a:r>
            <a:r>
              <a:rPr lang="en-US" sz="2000" baseline="0" dirty="0">
                <a:latin typeface="Aptos"/>
              </a:rPr>
              <a:t>received an invite email you can still access your account via the following steps;</a:t>
            </a:r>
            <a:endParaRPr lang="en-US" sz="2000" dirty="0"/>
          </a:p>
          <a:p>
            <a:pPr algn="ctr"/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E65321-8707-36CE-34E6-B5F39013B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7275" y="125290"/>
            <a:ext cx="3360127" cy="33132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3F84C1-7F26-D3C3-1F43-1E41FC945D78}"/>
              </a:ext>
            </a:extLst>
          </p:cNvPr>
          <p:cNvSpPr txBox="1"/>
          <p:nvPr/>
        </p:nvSpPr>
        <p:spPr>
          <a:xfrm>
            <a:off x="9295330" y="3435953"/>
            <a:ext cx="289379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/>
              <a:t>QR link to wesbite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E192EA-D337-4945-139F-A0AEC3BE3911}"/>
              </a:ext>
            </a:extLst>
          </p:cNvPr>
          <p:cNvSpPr txBox="1"/>
          <p:nvPr/>
        </p:nvSpPr>
        <p:spPr>
          <a:xfrm>
            <a:off x="562707" y="4120660"/>
            <a:ext cx="11324492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Aptos"/>
              </a:rPr>
              <a:t>SimConverse</a:t>
            </a:r>
            <a:r>
              <a:rPr lang="en-US" sz="2000" b="1" dirty="0">
                <a:latin typeface="Aptos"/>
              </a:rPr>
              <a:t> top tips</a:t>
            </a:r>
            <a:endParaRPr lang="en-US" sz="2000" dirty="0">
              <a:latin typeface="Apto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Aptos"/>
              </a:rPr>
              <a:t>If NHS Lothian isn't coming up as an institution option, check you're on the UK </a:t>
            </a:r>
            <a:r>
              <a:rPr lang="en-US" sz="2000" dirty="0" err="1">
                <a:latin typeface="Aptos"/>
              </a:rPr>
              <a:t>SimConverse</a:t>
            </a:r>
            <a:r>
              <a:rPr lang="en-US" sz="2000" dirty="0">
                <a:latin typeface="Aptos"/>
              </a:rPr>
              <a:t> website, the American/Australian sites won't have NHS Lothian as an option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Interact with the program like it's a real person as much as possible – try to suspend belief!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I will have access to a record of your conversations and feedback but </a:t>
            </a:r>
            <a:r>
              <a:rPr lang="en-US" sz="2000" i="1" dirty="0"/>
              <a:t>won't </a:t>
            </a:r>
            <a:r>
              <a:rPr lang="en-US" sz="2000" dirty="0"/>
              <a:t>be able to see anything you write in the reflections section 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Practice makes perfect! Use the chance to rehearse, rehearse, rehearse and you can try introducing a time limit as you progress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algn="ctr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691617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233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SimConverse</vt:lpstr>
      <vt:lpstr>What is it?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Dunlop, Pauline</dc:creator>
  <cp:lastModifiedBy>Dunlop, Pauline</cp:lastModifiedBy>
  <cp:revision>91</cp:revision>
  <dcterms:created xsi:type="dcterms:W3CDTF">2013-07-15T20:26:40Z</dcterms:created>
  <dcterms:modified xsi:type="dcterms:W3CDTF">2026-02-18T16:46:54Z</dcterms:modified>
</cp:coreProperties>
</file>