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73" r:id="rId8"/>
    <p:sldId id="269" r:id="rId9"/>
    <p:sldId id="261" r:id="rId10"/>
    <p:sldId id="259" r:id="rId11"/>
    <p:sldId id="275" r:id="rId12"/>
    <p:sldId id="260"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2AF9C7-D539-9586-1BE6-1C6A31F47481}" v="1" dt="2026-02-17T10:10:54.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22DDBD-BE44-47D6-B132-C026AA2E6BC6}"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97BF65FE-4415-4591-A3D2-2938C3998D99}">
      <dgm:prSet/>
      <dgm:spPr/>
      <dgm:t>
        <a:bodyPr/>
        <a:lstStyle/>
        <a:p>
          <a:r>
            <a:rPr lang="en-GB" dirty="0"/>
            <a:t>Clinical Multidisciplinary Team</a:t>
          </a:r>
          <a:endParaRPr lang="en-US" dirty="0"/>
        </a:p>
      </dgm:t>
    </dgm:pt>
    <dgm:pt modelId="{AC24561E-90CA-4694-A041-D5B6E084E91A}" type="parTrans" cxnId="{B5B9CBFD-C8FF-47B2-ACB5-A3FC0F804BE1}">
      <dgm:prSet/>
      <dgm:spPr/>
      <dgm:t>
        <a:bodyPr/>
        <a:lstStyle/>
        <a:p>
          <a:endParaRPr lang="en-US"/>
        </a:p>
      </dgm:t>
    </dgm:pt>
    <dgm:pt modelId="{ED4E218F-5B24-4145-ADA1-CCDDDDEFE115}" type="sibTrans" cxnId="{B5B9CBFD-C8FF-47B2-ACB5-A3FC0F804BE1}">
      <dgm:prSet/>
      <dgm:spPr/>
      <dgm:t>
        <a:bodyPr/>
        <a:lstStyle/>
        <a:p>
          <a:endParaRPr lang="en-US"/>
        </a:p>
      </dgm:t>
    </dgm:pt>
    <dgm:pt modelId="{36C8B876-5B50-4A8C-8D0D-8003F0BC8F5A}">
      <dgm:prSet/>
      <dgm:spPr/>
      <dgm:t>
        <a:bodyPr/>
        <a:lstStyle/>
        <a:p>
          <a:r>
            <a:rPr lang="en-GB" dirty="0"/>
            <a:t>Clinical and Educational Supervisor </a:t>
          </a:r>
        </a:p>
        <a:p>
          <a:r>
            <a:rPr lang="en-GB" dirty="0"/>
            <a:t>(CS &amp; ES)</a:t>
          </a:r>
          <a:endParaRPr lang="en-US" dirty="0"/>
        </a:p>
      </dgm:t>
    </dgm:pt>
    <dgm:pt modelId="{2B8542AA-65C5-4D65-AB61-99AFEF6674C2}" type="parTrans" cxnId="{E75EC0C4-50B1-4EAC-9678-EB81F1FD804B}">
      <dgm:prSet/>
      <dgm:spPr/>
      <dgm:t>
        <a:bodyPr/>
        <a:lstStyle/>
        <a:p>
          <a:endParaRPr lang="en-US"/>
        </a:p>
      </dgm:t>
    </dgm:pt>
    <dgm:pt modelId="{FEC6650C-80AF-4690-AD8D-CC4FAAA64281}" type="sibTrans" cxnId="{E75EC0C4-50B1-4EAC-9678-EB81F1FD804B}">
      <dgm:prSet/>
      <dgm:spPr/>
      <dgm:t>
        <a:bodyPr/>
        <a:lstStyle/>
        <a:p>
          <a:endParaRPr lang="en-US"/>
        </a:p>
      </dgm:t>
    </dgm:pt>
    <dgm:pt modelId="{33A9B90C-9B37-4A50-8D42-848D0AD6C37E}">
      <dgm:prSet/>
      <dgm:spPr/>
      <dgm:t>
        <a:bodyPr/>
        <a:lstStyle/>
        <a:p>
          <a:r>
            <a:rPr lang="en-GB" dirty="0"/>
            <a:t>Rota coordinator</a:t>
          </a:r>
          <a:endParaRPr lang="en-US" dirty="0"/>
        </a:p>
      </dgm:t>
    </dgm:pt>
    <dgm:pt modelId="{B210EE3E-39A8-4F76-B377-2D29A84A2A4B}" type="parTrans" cxnId="{88F2B0E4-07FF-4B57-A551-361FA003D1BB}">
      <dgm:prSet/>
      <dgm:spPr/>
      <dgm:t>
        <a:bodyPr/>
        <a:lstStyle/>
        <a:p>
          <a:endParaRPr lang="en-US"/>
        </a:p>
      </dgm:t>
    </dgm:pt>
    <dgm:pt modelId="{B42244E1-76C5-4691-8B63-92FA7291225D}" type="sibTrans" cxnId="{88F2B0E4-07FF-4B57-A551-361FA003D1BB}">
      <dgm:prSet/>
      <dgm:spPr/>
      <dgm:t>
        <a:bodyPr/>
        <a:lstStyle/>
        <a:p>
          <a:endParaRPr lang="en-US"/>
        </a:p>
      </dgm:t>
    </dgm:pt>
    <dgm:pt modelId="{9F6F5102-37CE-4126-9684-ABCBD09B39FC}" type="pres">
      <dgm:prSet presAssocID="{1422DDBD-BE44-47D6-B132-C026AA2E6BC6}" presName="hierChild1" presStyleCnt="0">
        <dgm:presLayoutVars>
          <dgm:chPref val="1"/>
          <dgm:dir/>
          <dgm:animOne val="branch"/>
          <dgm:animLvl val="lvl"/>
          <dgm:resizeHandles/>
        </dgm:presLayoutVars>
      </dgm:prSet>
      <dgm:spPr/>
    </dgm:pt>
    <dgm:pt modelId="{9DB7DBD0-47D7-4FB3-8B02-9FEC051212F7}" type="pres">
      <dgm:prSet presAssocID="{97BF65FE-4415-4591-A3D2-2938C3998D99}" presName="hierRoot1" presStyleCnt="0"/>
      <dgm:spPr/>
    </dgm:pt>
    <dgm:pt modelId="{D7418DA2-C4DF-46E5-A001-B11FA6EE075C}" type="pres">
      <dgm:prSet presAssocID="{97BF65FE-4415-4591-A3D2-2938C3998D99}" presName="composite" presStyleCnt="0"/>
      <dgm:spPr/>
    </dgm:pt>
    <dgm:pt modelId="{23FBAAFE-7F67-42AF-8450-687A7E1E27D1}" type="pres">
      <dgm:prSet presAssocID="{97BF65FE-4415-4591-A3D2-2938C3998D99}" presName="background" presStyleLbl="node0" presStyleIdx="0" presStyleCnt="3"/>
      <dgm:spPr/>
    </dgm:pt>
    <dgm:pt modelId="{97C8D9DC-F314-4F94-A75D-BF1AFE0DF2BB}" type="pres">
      <dgm:prSet presAssocID="{97BF65FE-4415-4591-A3D2-2938C3998D99}" presName="text" presStyleLbl="fgAcc0" presStyleIdx="0" presStyleCnt="3">
        <dgm:presLayoutVars>
          <dgm:chPref val="3"/>
        </dgm:presLayoutVars>
      </dgm:prSet>
      <dgm:spPr/>
    </dgm:pt>
    <dgm:pt modelId="{D9567321-A8AC-49F4-A07F-5A7675F177E8}" type="pres">
      <dgm:prSet presAssocID="{97BF65FE-4415-4591-A3D2-2938C3998D99}" presName="hierChild2" presStyleCnt="0"/>
      <dgm:spPr/>
    </dgm:pt>
    <dgm:pt modelId="{955469F1-55B8-49B5-BBC0-7C62CCA27BC8}" type="pres">
      <dgm:prSet presAssocID="{36C8B876-5B50-4A8C-8D0D-8003F0BC8F5A}" presName="hierRoot1" presStyleCnt="0"/>
      <dgm:spPr/>
    </dgm:pt>
    <dgm:pt modelId="{85967B06-69C6-49C5-84AC-816BC5F335B6}" type="pres">
      <dgm:prSet presAssocID="{36C8B876-5B50-4A8C-8D0D-8003F0BC8F5A}" presName="composite" presStyleCnt="0"/>
      <dgm:spPr/>
    </dgm:pt>
    <dgm:pt modelId="{5F98D652-5109-4396-9F7F-8C7889075B87}" type="pres">
      <dgm:prSet presAssocID="{36C8B876-5B50-4A8C-8D0D-8003F0BC8F5A}" presName="background" presStyleLbl="node0" presStyleIdx="1" presStyleCnt="3"/>
      <dgm:spPr/>
    </dgm:pt>
    <dgm:pt modelId="{76CE7106-4058-44B9-A83D-405F7782CAB2}" type="pres">
      <dgm:prSet presAssocID="{36C8B876-5B50-4A8C-8D0D-8003F0BC8F5A}" presName="text" presStyleLbl="fgAcc0" presStyleIdx="1" presStyleCnt="3">
        <dgm:presLayoutVars>
          <dgm:chPref val="3"/>
        </dgm:presLayoutVars>
      </dgm:prSet>
      <dgm:spPr/>
    </dgm:pt>
    <dgm:pt modelId="{DBF19A40-885B-434E-B07A-3C9CAA6ADD7E}" type="pres">
      <dgm:prSet presAssocID="{36C8B876-5B50-4A8C-8D0D-8003F0BC8F5A}" presName="hierChild2" presStyleCnt="0"/>
      <dgm:spPr/>
    </dgm:pt>
    <dgm:pt modelId="{387C8D89-B8A5-4B56-8927-5C488ABA7E98}" type="pres">
      <dgm:prSet presAssocID="{33A9B90C-9B37-4A50-8D42-848D0AD6C37E}" presName="hierRoot1" presStyleCnt="0"/>
      <dgm:spPr/>
    </dgm:pt>
    <dgm:pt modelId="{70A3D729-63C3-4831-B8ED-A7C6034130A8}" type="pres">
      <dgm:prSet presAssocID="{33A9B90C-9B37-4A50-8D42-848D0AD6C37E}" presName="composite" presStyleCnt="0"/>
      <dgm:spPr/>
    </dgm:pt>
    <dgm:pt modelId="{0D178EA6-FABA-49C9-809D-ACC650C33565}" type="pres">
      <dgm:prSet presAssocID="{33A9B90C-9B37-4A50-8D42-848D0AD6C37E}" presName="background" presStyleLbl="node0" presStyleIdx="2" presStyleCnt="3"/>
      <dgm:spPr/>
    </dgm:pt>
    <dgm:pt modelId="{D7280707-C0BE-4D49-B5DA-54A734F8A676}" type="pres">
      <dgm:prSet presAssocID="{33A9B90C-9B37-4A50-8D42-848D0AD6C37E}" presName="text" presStyleLbl="fgAcc0" presStyleIdx="2" presStyleCnt="3">
        <dgm:presLayoutVars>
          <dgm:chPref val="3"/>
        </dgm:presLayoutVars>
      </dgm:prSet>
      <dgm:spPr/>
    </dgm:pt>
    <dgm:pt modelId="{4C86B5A8-1DDF-4F0B-B7F1-DC19367DE723}" type="pres">
      <dgm:prSet presAssocID="{33A9B90C-9B37-4A50-8D42-848D0AD6C37E}" presName="hierChild2" presStyleCnt="0"/>
      <dgm:spPr/>
    </dgm:pt>
  </dgm:ptLst>
  <dgm:cxnLst>
    <dgm:cxn modelId="{E0D56D07-C1BD-4B94-91E3-C1D26BBBE594}" type="presOf" srcId="{36C8B876-5B50-4A8C-8D0D-8003F0BC8F5A}" destId="{76CE7106-4058-44B9-A83D-405F7782CAB2}" srcOrd="0" destOrd="0" presId="urn:microsoft.com/office/officeart/2005/8/layout/hierarchy1"/>
    <dgm:cxn modelId="{E5062B45-0412-42BC-B172-94748C5A7202}" type="presOf" srcId="{1422DDBD-BE44-47D6-B132-C026AA2E6BC6}" destId="{9F6F5102-37CE-4126-9684-ABCBD09B39FC}" srcOrd="0" destOrd="0" presId="urn:microsoft.com/office/officeart/2005/8/layout/hierarchy1"/>
    <dgm:cxn modelId="{A8E7756D-D4A4-46D4-9410-E518CFC3040F}" type="presOf" srcId="{33A9B90C-9B37-4A50-8D42-848D0AD6C37E}" destId="{D7280707-C0BE-4D49-B5DA-54A734F8A676}" srcOrd="0" destOrd="0" presId="urn:microsoft.com/office/officeart/2005/8/layout/hierarchy1"/>
    <dgm:cxn modelId="{E75EC0C4-50B1-4EAC-9678-EB81F1FD804B}" srcId="{1422DDBD-BE44-47D6-B132-C026AA2E6BC6}" destId="{36C8B876-5B50-4A8C-8D0D-8003F0BC8F5A}" srcOrd="1" destOrd="0" parTransId="{2B8542AA-65C5-4D65-AB61-99AFEF6674C2}" sibTransId="{FEC6650C-80AF-4690-AD8D-CC4FAAA64281}"/>
    <dgm:cxn modelId="{88F2B0E4-07FF-4B57-A551-361FA003D1BB}" srcId="{1422DDBD-BE44-47D6-B132-C026AA2E6BC6}" destId="{33A9B90C-9B37-4A50-8D42-848D0AD6C37E}" srcOrd="2" destOrd="0" parTransId="{B210EE3E-39A8-4F76-B377-2D29A84A2A4B}" sibTransId="{B42244E1-76C5-4691-8B63-92FA7291225D}"/>
    <dgm:cxn modelId="{4CA1D9E6-909B-4426-81FA-1A9E9A9A1F27}" type="presOf" srcId="{97BF65FE-4415-4591-A3D2-2938C3998D99}" destId="{97C8D9DC-F314-4F94-A75D-BF1AFE0DF2BB}" srcOrd="0" destOrd="0" presId="urn:microsoft.com/office/officeart/2005/8/layout/hierarchy1"/>
    <dgm:cxn modelId="{B5B9CBFD-C8FF-47B2-ACB5-A3FC0F804BE1}" srcId="{1422DDBD-BE44-47D6-B132-C026AA2E6BC6}" destId="{97BF65FE-4415-4591-A3D2-2938C3998D99}" srcOrd="0" destOrd="0" parTransId="{AC24561E-90CA-4694-A041-D5B6E084E91A}" sibTransId="{ED4E218F-5B24-4145-ADA1-CCDDDDEFE115}"/>
    <dgm:cxn modelId="{1F077379-6C76-4A78-A7A1-EDEB174A327C}" type="presParOf" srcId="{9F6F5102-37CE-4126-9684-ABCBD09B39FC}" destId="{9DB7DBD0-47D7-4FB3-8B02-9FEC051212F7}" srcOrd="0" destOrd="0" presId="urn:microsoft.com/office/officeart/2005/8/layout/hierarchy1"/>
    <dgm:cxn modelId="{21AD8837-7237-4A31-8BCC-375FE0D2DFC9}" type="presParOf" srcId="{9DB7DBD0-47D7-4FB3-8B02-9FEC051212F7}" destId="{D7418DA2-C4DF-46E5-A001-B11FA6EE075C}" srcOrd="0" destOrd="0" presId="urn:microsoft.com/office/officeart/2005/8/layout/hierarchy1"/>
    <dgm:cxn modelId="{D883CA27-FB59-4F42-B7B8-613939E617A7}" type="presParOf" srcId="{D7418DA2-C4DF-46E5-A001-B11FA6EE075C}" destId="{23FBAAFE-7F67-42AF-8450-687A7E1E27D1}" srcOrd="0" destOrd="0" presId="urn:microsoft.com/office/officeart/2005/8/layout/hierarchy1"/>
    <dgm:cxn modelId="{33BC4123-356C-46F9-8A7D-0E1F6B0DA733}" type="presParOf" srcId="{D7418DA2-C4DF-46E5-A001-B11FA6EE075C}" destId="{97C8D9DC-F314-4F94-A75D-BF1AFE0DF2BB}" srcOrd="1" destOrd="0" presId="urn:microsoft.com/office/officeart/2005/8/layout/hierarchy1"/>
    <dgm:cxn modelId="{B3FCCF53-FDB0-4238-99FB-D63E0DF50393}" type="presParOf" srcId="{9DB7DBD0-47D7-4FB3-8B02-9FEC051212F7}" destId="{D9567321-A8AC-49F4-A07F-5A7675F177E8}" srcOrd="1" destOrd="0" presId="urn:microsoft.com/office/officeart/2005/8/layout/hierarchy1"/>
    <dgm:cxn modelId="{4421B020-BCD3-4021-9881-D932EB1E9D7B}" type="presParOf" srcId="{9F6F5102-37CE-4126-9684-ABCBD09B39FC}" destId="{955469F1-55B8-49B5-BBC0-7C62CCA27BC8}" srcOrd="1" destOrd="0" presId="urn:microsoft.com/office/officeart/2005/8/layout/hierarchy1"/>
    <dgm:cxn modelId="{733D54D9-46EC-4930-9CA1-D23AE05A5988}" type="presParOf" srcId="{955469F1-55B8-49B5-BBC0-7C62CCA27BC8}" destId="{85967B06-69C6-49C5-84AC-816BC5F335B6}" srcOrd="0" destOrd="0" presId="urn:microsoft.com/office/officeart/2005/8/layout/hierarchy1"/>
    <dgm:cxn modelId="{6B497918-0B59-4150-9939-CFA59B11B10D}" type="presParOf" srcId="{85967B06-69C6-49C5-84AC-816BC5F335B6}" destId="{5F98D652-5109-4396-9F7F-8C7889075B87}" srcOrd="0" destOrd="0" presId="urn:microsoft.com/office/officeart/2005/8/layout/hierarchy1"/>
    <dgm:cxn modelId="{C9D39EC6-A52B-47E2-B224-96CFBE6F31BD}" type="presParOf" srcId="{85967B06-69C6-49C5-84AC-816BC5F335B6}" destId="{76CE7106-4058-44B9-A83D-405F7782CAB2}" srcOrd="1" destOrd="0" presId="urn:microsoft.com/office/officeart/2005/8/layout/hierarchy1"/>
    <dgm:cxn modelId="{3B055DD9-E368-45D0-BD5B-91C0C604A13D}" type="presParOf" srcId="{955469F1-55B8-49B5-BBC0-7C62CCA27BC8}" destId="{DBF19A40-885B-434E-B07A-3C9CAA6ADD7E}" srcOrd="1" destOrd="0" presId="urn:microsoft.com/office/officeart/2005/8/layout/hierarchy1"/>
    <dgm:cxn modelId="{A9EF13ED-806B-48F5-B8A4-6FCE7C23A817}" type="presParOf" srcId="{9F6F5102-37CE-4126-9684-ABCBD09B39FC}" destId="{387C8D89-B8A5-4B56-8927-5C488ABA7E98}" srcOrd="2" destOrd="0" presId="urn:microsoft.com/office/officeart/2005/8/layout/hierarchy1"/>
    <dgm:cxn modelId="{42AA11F5-100F-4FE7-8674-849E8ECADE3A}" type="presParOf" srcId="{387C8D89-B8A5-4B56-8927-5C488ABA7E98}" destId="{70A3D729-63C3-4831-B8ED-A7C6034130A8}" srcOrd="0" destOrd="0" presId="urn:microsoft.com/office/officeart/2005/8/layout/hierarchy1"/>
    <dgm:cxn modelId="{2DCED0EA-54D1-4AAA-8C6B-E6D78F0F21B9}" type="presParOf" srcId="{70A3D729-63C3-4831-B8ED-A7C6034130A8}" destId="{0D178EA6-FABA-49C9-809D-ACC650C33565}" srcOrd="0" destOrd="0" presId="urn:microsoft.com/office/officeart/2005/8/layout/hierarchy1"/>
    <dgm:cxn modelId="{270F583C-4AAA-4D2D-9312-8F866CA694C5}" type="presParOf" srcId="{70A3D729-63C3-4831-B8ED-A7C6034130A8}" destId="{D7280707-C0BE-4D49-B5DA-54A734F8A676}" srcOrd="1" destOrd="0" presId="urn:microsoft.com/office/officeart/2005/8/layout/hierarchy1"/>
    <dgm:cxn modelId="{8D42105C-9CF2-4269-88FC-26C7D2F0CD27}" type="presParOf" srcId="{387C8D89-B8A5-4B56-8927-5C488ABA7E98}" destId="{4C86B5A8-1DDF-4F0B-B7F1-DC19367DE7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2023A4-8AFE-4863-9B2E-AD012C7D8B1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3CB66A8-AB1B-4D96-A88A-BE3BF39FAA71}">
      <dgm:prSet/>
      <dgm:spPr>
        <a:solidFill>
          <a:schemeClr val="tx2"/>
        </a:solidFill>
      </dgm:spPr>
      <dgm:t>
        <a:bodyPr/>
        <a:lstStyle/>
        <a:p>
          <a:pPr algn="ctr"/>
          <a:r>
            <a:rPr lang="en-GB" dirty="0"/>
            <a:t>Your line manager is the </a:t>
          </a:r>
          <a:r>
            <a:rPr lang="en-GB" b="1" dirty="0"/>
            <a:t>Clinical Director </a:t>
          </a:r>
          <a:r>
            <a:rPr lang="en-GB" dirty="0"/>
            <a:t>for your service</a:t>
          </a:r>
          <a:endParaRPr lang="en-US" dirty="0"/>
        </a:p>
      </dgm:t>
    </dgm:pt>
    <dgm:pt modelId="{5025BCF9-B9F8-49BE-A272-A9E51F9DE29F}" type="parTrans" cxnId="{A9CCA40D-3AAC-4EBA-A729-A9B930F9D09D}">
      <dgm:prSet/>
      <dgm:spPr/>
      <dgm:t>
        <a:bodyPr/>
        <a:lstStyle/>
        <a:p>
          <a:pPr algn="ctr"/>
          <a:endParaRPr lang="en-US"/>
        </a:p>
      </dgm:t>
    </dgm:pt>
    <dgm:pt modelId="{82632741-9B0E-45E0-A5EC-ED86FAB9C8BE}" type="sibTrans" cxnId="{A9CCA40D-3AAC-4EBA-A729-A9B930F9D09D}">
      <dgm:prSet/>
      <dgm:spPr/>
      <dgm:t>
        <a:bodyPr/>
        <a:lstStyle/>
        <a:p>
          <a:pPr algn="ctr"/>
          <a:endParaRPr lang="en-US"/>
        </a:p>
      </dgm:t>
    </dgm:pt>
    <dgm:pt modelId="{898069E4-3F7D-4F3D-8E1B-B8562FC756A4}">
      <dgm:prSet/>
      <dgm:spPr>
        <a:solidFill>
          <a:schemeClr val="tx2"/>
        </a:solidFill>
      </dgm:spPr>
      <dgm:t>
        <a:bodyPr/>
        <a:lstStyle/>
        <a:p>
          <a:pPr algn="ctr"/>
          <a:r>
            <a:rPr lang="en-GB"/>
            <a:t>Associate Medical Director</a:t>
          </a:r>
          <a:endParaRPr lang="en-US"/>
        </a:p>
      </dgm:t>
    </dgm:pt>
    <dgm:pt modelId="{E51FFC1E-C839-4B42-8402-A04FE0C1444E}" type="parTrans" cxnId="{10264E1D-B076-4363-9E9C-4152232E99ED}">
      <dgm:prSet/>
      <dgm:spPr/>
      <dgm:t>
        <a:bodyPr/>
        <a:lstStyle/>
        <a:p>
          <a:pPr algn="ctr"/>
          <a:endParaRPr lang="en-US"/>
        </a:p>
      </dgm:t>
    </dgm:pt>
    <dgm:pt modelId="{D77D983C-0428-449A-89F6-7F4971C4F89C}" type="sibTrans" cxnId="{10264E1D-B076-4363-9E9C-4152232E99ED}">
      <dgm:prSet/>
      <dgm:spPr/>
      <dgm:t>
        <a:bodyPr/>
        <a:lstStyle/>
        <a:p>
          <a:pPr algn="ctr"/>
          <a:endParaRPr lang="en-US"/>
        </a:p>
      </dgm:t>
    </dgm:pt>
    <dgm:pt modelId="{F47835EB-B33C-4C6F-9EFC-19C8C47C27F1}">
      <dgm:prSet/>
      <dgm:spPr>
        <a:solidFill>
          <a:schemeClr val="tx2"/>
        </a:solidFill>
      </dgm:spPr>
      <dgm:t>
        <a:bodyPr/>
        <a:lstStyle/>
        <a:p>
          <a:pPr algn="ctr"/>
          <a:r>
            <a:rPr lang="en-GB" dirty="0"/>
            <a:t>Medical Director for Acute Services- </a:t>
          </a:r>
        </a:p>
        <a:p>
          <a:pPr algn="ctr"/>
          <a:r>
            <a:rPr lang="en-GB" dirty="0"/>
            <a:t>Dr Caroline Whitworth</a:t>
          </a:r>
          <a:endParaRPr lang="en-US" dirty="0"/>
        </a:p>
      </dgm:t>
    </dgm:pt>
    <dgm:pt modelId="{B17AE01E-5643-45D3-A181-66042455F38A}" type="parTrans" cxnId="{8CAC37F8-6A0A-4B01-AD43-8C77509BBC2B}">
      <dgm:prSet/>
      <dgm:spPr/>
      <dgm:t>
        <a:bodyPr/>
        <a:lstStyle/>
        <a:p>
          <a:pPr algn="ctr"/>
          <a:endParaRPr lang="en-US"/>
        </a:p>
      </dgm:t>
    </dgm:pt>
    <dgm:pt modelId="{D4AECF99-7715-4778-9368-79CB82873394}" type="sibTrans" cxnId="{8CAC37F8-6A0A-4B01-AD43-8C77509BBC2B}">
      <dgm:prSet/>
      <dgm:spPr/>
      <dgm:t>
        <a:bodyPr/>
        <a:lstStyle/>
        <a:p>
          <a:pPr algn="ctr"/>
          <a:endParaRPr lang="en-US"/>
        </a:p>
      </dgm:t>
    </dgm:pt>
    <dgm:pt modelId="{510C3EF7-02A2-4409-A1B7-5F5312B7046C}">
      <dgm:prSet/>
      <dgm:spPr>
        <a:solidFill>
          <a:schemeClr val="tx2"/>
        </a:solidFill>
      </dgm:spPr>
      <dgm:t>
        <a:bodyPr/>
        <a:lstStyle/>
        <a:p>
          <a:pPr algn="ctr"/>
          <a:r>
            <a:rPr lang="en-GB" dirty="0"/>
            <a:t>Executive Medical Director- Ms Tracey Gillies</a:t>
          </a:r>
          <a:endParaRPr lang="en-US" dirty="0"/>
        </a:p>
      </dgm:t>
    </dgm:pt>
    <dgm:pt modelId="{78629C0F-185F-49E2-AD90-4D7D79B97D33}" type="parTrans" cxnId="{3CBB2D73-9ECB-431F-B68D-E936177D2CFF}">
      <dgm:prSet/>
      <dgm:spPr/>
      <dgm:t>
        <a:bodyPr/>
        <a:lstStyle/>
        <a:p>
          <a:pPr algn="ctr"/>
          <a:endParaRPr lang="en-US"/>
        </a:p>
      </dgm:t>
    </dgm:pt>
    <dgm:pt modelId="{8413A464-265E-4BAE-8245-D7780ED25EA0}" type="sibTrans" cxnId="{3CBB2D73-9ECB-431F-B68D-E936177D2CFF}">
      <dgm:prSet/>
      <dgm:spPr/>
      <dgm:t>
        <a:bodyPr/>
        <a:lstStyle/>
        <a:p>
          <a:pPr algn="ctr"/>
          <a:endParaRPr lang="en-US"/>
        </a:p>
      </dgm:t>
    </dgm:pt>
    <dgm:pt modelId="{87C9EBDC-5F49-4CC7-A2AB-AF5208AA2F2E}">
      <dgm:prSet/>
      <dgm:spPr>
        <a:solidFill>
          <a:schemeClr val="tx2"/>
        </a:solidFill>
      </dgm:spPr>
      <dgm:t>
        <a:bodyPr/>
        <a:lstStyle/>
        <a:p>
          <a:pPr algn="ctr"/>
          <a:r>
            <a:rPr lang="en-GB"/>
            <a:t>(also GMC Responsible Officer for LEDs)</a:t>
          </a:r>
          <a:endParaRPr lang="en-US"/>
        </a:p>
      </dgm:t>
    </dgm:pt>
    <dgm:pt modelId="{54947532-585F-46CB-B792-E18093B7D60B}" type="parTrans" cxnId="{B7E3FAE1-A32B-4494-99F3-CBF3EBBE0C72}">
      <dgm:prSet/>
      <dgm:spPr/>
      <dgm:t>
        <a:bodyPr/>
        <a:lstStyle/>
        <a:p>
          <a:pPr algn="ctr"/>
          <a:endParaRPr lang="en-US"/>
        </a:p>
      </dgm:t>
    </dgm:pt>
    <dgm:pt modelId="{0CAD2A35-7DAA-45BD-AFB2-7321ABB96165}" type="sibTrans" cxnId="{B7E3FAE1-A32B-4494-99F3-CBF3EBBE0C72}">
      <dgm:prSet/>
      <dgm:spPr/>
      <dgm:t>
        <a:bodyPr/>
        <a:lstStyle/>
        <a:p>
          <a:pPr algn="ctr"/>
          <a:endParaRPr lang="en-US"/>
        </a:p>
      </dgm:t>
    </dgm:pt>
    <dgm:pt modelId="{54C25BC2-3147-46C4-936A-83FB1A86696C}" type="pres">
      <dgm:prSet presAssocID="{642023A4-8AFE-4863-9B2E-AD012C7D8B19}" presName="outerComposite" presStyleCnt="0">
        <dgm:presLayoutVars>
          <dgm:chMax val="5"/>
          <dgm:dir/>
          <dgm:resizeHandles val="exact"/>
        </dgm:presLayoutVars>
      </dgm:prSet>
      <dgm:spPr/>
    </dgm:pt>
    <dgm:pt modelId="{81BABB2D-6FA9-4C60-B737-C33F56DB6A1F}" type="pres">
      <dgm:prSet presAssocID="{642023A4-8AFE-4863-9B2E-AD012C7D8B19}" presName="dummyMaxCanvas" presStyleCnt="0">
        <dgm:presLayoutVars/>
      </dgm:prSet>
      <dgm:spPr/>
    </dgm:pt>
    <dgm:pt modelId="{7F2280AD-3261-40D2-8881-98DF4307B902}" type="pres">
      <dgm:prSet presAssocID="{642023A4-8AFE-4863-9B2E-AD012C7D8B19}" presName="FourNodes_1" presStyleLbl="node1" presStyleIdx="0" presStyleCnt="4">
        <dgm:presLayoutVars>
          <dgm:bulletEnabled val="1"/>
        </dgm:presLayoutVars>
      </dgm:prSet>
      <dgm:spPr/>
    </dgm:pt>
    <dgm:pt modelId="{56CB789D-B1D8-4E0C-A1A5-259259F39CAE}" type="pres">
      <dgm:prSet presAssocID="{642023A4-8AFE-4863-9B2E-AD012C7D8B19}" presName="FourNodes_2" presStyleLbl="node1" presStyleIdx="1" presStyleCnt="4">
        <dgm:presLayoutVars>
          <dgm:bulletEnabled val="1"/>
        </dgm:presLayoutVars>
      </dgm:prSet>
      <dgm:spPr/>
    </dgm:pt>
    <dgm:pt modelId="{EBE9B52F-A363-4698-8C43-52794CFA91A8}" type="pres">
      <dgm:prSet presAssocID="{642023A4-8AFE-4863-9B2E-AD012C7D8B19}" presName="FourNodes_3" presStyleLbl="node1" presStyleIdx="2" presStyleCnt="4">
        <dgm:presLayoutVars>
          <dgm:bulletEnabled val="1"/>
        </dgm:presLayoutVars>
      </dgm:prSet>
      <dgm:spPr/>
    </dgm:pt>
    <dgm:pt modelId="{BC6EC490-6D84-4B2F-BFB9-D5B771B78D13}" type="pres">
      <dgm:prSet presAssocID="{642023A4-8AFE-4863-9B2E-AD012C7D8B19}" presName="FourNodes_4" presStyleLbl="node1" presStyleIdx="3" presStyleCnt="4">
        <dgm:presLayoutVars>
          <dgm:bulletEnabled val="1"/>
        </dgm:presLayoutVars>
      </dgm:prSet>
      <dgm:spPr/>
    </dgm:pt>
    <dgm:pt modelId="{7FADC455-9FA1-485D-A8DA-8A3781BF6B2D}" type="pres">
      <dgm:prSet presAssocID="{642023A4-8AFE-4863-9B2E-AD012C7D8B19}" presName="FourConn_1-2" presStyleLbl="fgAccFollowNode1" presStyleIdx="0" presStyleCnt="3">
        <dgm:presLayoutVars>
          <dgm:bulletEnabled val="1"/>
        </dgm:presLayoutVars>
      </dgm:prSet>
      <dgm:spPr/>
    </dgm:pt>
    <dgm:pt modelId="{3AC6522A-787B-4E43-AE28-DC3878566748}" type="pres">
      <dgm:prSet presAssocID="{642023A4-8AFE-4863-9B2E-AD012C7D8B19}" presName="FourConn_2-3" presStyleLbl="fgAccFollowNode1" presStyleIdx="1" presStyleCnt="3">
        <dgm:presLayoutVars>
          <dgm:bulletEnabled val="1"/>
        </dgm:presLayoutVars>
      </dgm:prSet>
      <dgm:spPr/>
    </dgm:pt>
    <dgm:pt modelId="{BA18EEC6-AF9E-46E8-9BA8-D8C2F66B567B}" type="pres">
      <dgm:prSet presAssocID="{642023A4-8AFE-4863-9B2E-AD012C7D8B19}" presName="FourConn_3-4" presStyleLbl="fgAccFollowNode1" presStyleIdx="2" presStyleCnt="3">
        <dgm:presLayoutVars>
          <dgm:bulletEnabled val="1"/>
        </dgm:presLayoutVars>
      </dgm:prSet>
      <dgm:spPr/>
    </dgm:pt>
    <dgm:pt modelId="{1D50C5F9-860C-4670-AEEF-52C6D3D99A5C}" type="pres">
      <dgm:prSet presAssocID="{642023A4-8AFE-4863-9B2E-AD012C7D8B19}" presName="FourNodes_1_text" presStyleLbl="node1" presStyleIdx="3" presStyleCnt="4">
        <dgm:presLayoutVars>
          <dgm:bulletEnabled val="1"/>
        </dgm:presLayoutVars>
      </dgm:prSet>
      <dgm:spPr/>
    </dgm:pt>
    <dgm:pt modelId="{5512CE87-26A7-4935-8AC9-68DBE4564AC6}" type="pres">
      <dgm:prSet presAssocID="{642023A4-8AFE-4863-9B2E-AD012C7D8B19}" presName="FourNodes_2_text" presStyleLbl="node1" presStyleIdx="3" presStyleCnt="4">
        <dgm:presLayoutVars>
          <dgm:bulletEnabled val="1"/>
        </dgm:presLayoutVars>
      </dgm:prSet>
      <dgm:spPr/>
    </dgm:pt>
    <dgm:pt modelId="{2229ED6E-38D4-488A-893C-47FEFF223799}" type="pres">
      <dgm:prSet presAssocID="{642023A4-8AFE-4863-9B2E-AD012C7D8B19}" presName="FourNodes_3_text" presStyleLbl="node1" presStyleIdx="3" presStyleCnt="4">
        <dgm:presLayoutVars>
          <dgm:bulletEnabled val="1"/>
        </dgm:presLayoutVars>
      </dgm:prSet>
      <dgm:spPr/>
    </dgm:pt>
    <dgm:pt modelId="{5356D5CA-85BB-4D1F-AC9D-3C93779C37F0}" type="pres">
      <dgm:prSet presAssocID="{642023A4-8AFE-4863-9B2E-AD012C7D8B19}" presName="FourNodes_4_text" presStyleLbl="node1" presStyleIdx="3" presStyleCnt="4">
        <dgm:presLayoutVars>
          <dgm:bulletEnabled val="1"/>
        </dgm:presLayoutVars>
      </dgm:prSet>
      <dgm:spPr/>
    </dgm:pt>
  </dgm:ptLst>
  <dgm:cxnLst>
    <dgm:cxn modelId="{A9CCA40D-3AAC-4EBA-A729-A9B930F9D09D}" srcId="{642023A4-8AFE-4863-9B2E-AD012C7D8B19}" destId="{A3CB66A8-AB1B-4D96-A88A-BE3BF39FAA71}" srcOrd="0" destOrd="0" parTransId="{5025BCF9-B9F8-49BE-A272-A9E51F9DE29F}" sibTransId="{82632741-9B0E-45E0-A5EC-ED86FAB9C8BE}"/>
    <dgm:cxn modelId="{89681D16-009B-4953-82E7-4B0B080BBDE7}" type="presOf" srcId="{898069E4-3F7D-4F3D-8E1B-B8562FC756A4}" destId="{5512CE87-26A7-4935-8AC9-68DBE4564AC6}" srcOrd="1" destOrd="0" presId="urn:microsoft.com/office/officeart/2005/8/layout/vProcess5"/>
    <dgm:cxn modelId="{10264E1D-B076-4363-9E9C-4152232E99ED}" srcId="{642023A4-8AFE-4863-9B2E-AD012C7D8B19}" destId="{898069E4-3F7D-4F3D-8E1B-B8562FC756A4}" srcOrd="1" destOrd="0" parTransId="{E51FFC1E-C839-4B42-8402-A04FE0C1444E}" sibTransId="{D77D983C-0428-449A-89F6-7F4971C4F89C}"/>
    <dgm:cxn modelId="{C62E3D2E-766E-4F59-A9F0-FAA86CBC47B3}" type="presOf" srcId="{82632741-9B0E-45E0-A5EC-ED86FAB9C8BE}" destId="{7FADC455-9FA1-485D-A8DA-8A3781BF6B2D}" srcOrd="0" destOrd="0" presId="urn:microsoft.com/office/officeart/2005/8/layout/vProcess5"/>
    <dgm:cxn modelId="{0377B56F-B569-4AFF-B720-C7AF9527ED47}" type="presOf" srcId="{87C9EBDC-5F49-4CC7-A2AB-AF5208AA2F2E}" destId="{5356D5CA-85BB-4D1F-AC9D-3C93779C37F0}" srcOrd="1" destOrd="1" presId="urn:microsoft.com/office/officeart/2005/8/layout/vProcess5"/>
    <dgm:cxn modelId="{3CBB2D73-9ECB-431F-B68D-E936177D2CFF}" srcId="{642023A4-8AFE-4863-9B2E-AD012C7D8B19}" destId="{510C3EF7-02A2-4409-A1B7-5F5312B7046C}" srcOrd="3" destOrd="0" parTransId="{78629C0F-185F-49E2-AD90-4D7D79B97D33}" sibTransId="{8413A464-265E-4BAE-8245-D7780ED25EA0}"/>
    <dgm:cxn modelId="{00225575-1D00-47AE-BCE1-3432BA6AFE3E}" type="presOf" srcId="{510C3EF7-02A2-4409-A1B7-5F5312B7046C}" destId="{5356D5CA-85BB-4D1F-AC9D-3C93779C37F0}" srcOrd="1" destOrd="0" presId="urn:microsoft.com/office/officeart/2005/8/layout/vProcess5"/>
    <dgm:cxn modelId="{12F15B76-0663-420B-B6DD-BA2720D551A3}" type="presOf" srcId="{A3CB66A8-AB1B-4D96-A88A-BE3BF39FAA71}" destId="{7F2280AD-3261-40D2-8881-98DF4307B902}" srcOrd="0" destOrd="0" presId="urn:microsoft.com/office/officeart/2005/8/layout/vProcess5"/>
    <dgm:cxn modelId="{2FF3237C-3D69-4FF8-81F6-9B74AC641F1C}" type="presOf" srcId="{898069E4-3F7D-4F3D-8E1B-B8562FC756A4}" destId="{56CB789D-B1D8-4E0C-A1A5-259259F39CAE}" srcOrd="0" destOrd="0" presId="urn:microsoft.com/office/officeart/2005/8/layout/vProcess5"/>
    <dgm:cxn modelId="{0E8F8783-528A-4481-89C7-5BCDDC2EDECE}" type="presOf" srcId="{87C9EBDC-5F49-4CC7-A2AB-AF5208AA2F2E}" destId="{BC6EC490-6D84-4B2F-BFB9-D5B771B78D13}" srcOrd="0" destOrd="1" presId="urn:microsoft.com/office/officeart/2005/8/layout/vProcess5"/>
    <dgm:cxn modelId="{7FB0A488-0A01-46D4-8349-F2ABF96A9112}" type="presOf" srcId="{F47835EB-B33C-4C6F-9EFC-19C8C47C27F1}" destId="{EBE9B52F-A363-4698-8C43-52794CFA91A8}" srcOrd="0" destOrd="0" presId="urn:microsoft.com/office/officeart/2005/8/layout/vProcess5"/>
    <dgm:cxn modelId="{618FF18C-3D98-4298-A612-6E5BBE3B3D34}" type="presOf" srcId="{D4AECF99-7715-4778-9368-79CB82873394}" destId="{BA18EEC6-AF9E-46E8-9BA8-D8C2F66B567B}" srcOrd="0" destOrd="0" presId="urn:microsoft.com/office/officeart/2005/8/layout/vProcess5"/>
    <dgm:cxn modelId="{CE6A3E94-C5F6-41A4-9170-6F696D044A7B}" type="presOf" srcId="{D77D983C-0428-449A-89F6-7F4971C4F89C}" destId="{3AC6522A-787B-4E43-AE28-DC3878566748}" srcOrd="0" destOrd="0" presId="urn:microsoft.com/office/officeart/2005/8/layout/vProcess5"/>
    <dgm:cxn modelId="{927E4DC2-1544-489E-8AA1-A1000FD64813}" type="presOf" srcId="{F47835EB-B33C-4C6F-9EFC-19C8C47C27F1}" destId="{2229ED6E-38D4-488A-893C-47FEFF223799}" srcOrd="1" destOrd="0" presId="urn:microsoft.com/office/officeart/2005/8/layout/vProcess5"/>
    <dgm:cxn modelId="{9C828DD7-2A77-4345-9100-66BD07DC6DB2}" type="presOf" srcId="{510C3EF7-02A2-4409-A1B7-5F5312B7046C}" destId="{BC6EC490-6D84-4B2F-BFB9-D5B771B78D13}" srcOrd="0" destOrd="0" presId="urn:microsoft.com/office/officeart/2005/8/layout/vProcess5"/>
    <dgm:cxn modelId="{B7E3FAE1-A32B-4494-99F3-CBF3EBBE0C72}" srcId="{510C3EF7-02A2-4409-A1B7-5F5312B7046C}" destId="{87C9EBDC-5F49-4CC7-A2AB-AF5208AA2F2E}" srcOrd="0" destOrd="0" parTransId="{54947532-585F-46CB-B792-E18093B7D60B}" sibTransId="{0CAD2A35-7DAA-45BD-AFB2-7321ABB96165}"/>
    <dgm:cxn modelId="{FEA78BE8-CAF6-4905-82CD-979DF5893E86}" type="presOf" srcId="{642023A4-8AFE-4863-9B2E-AD012C7D8B19}" destId="{54C25BC2-3147-46C4-936A-83FB1A86696C}" srcOrd="0" destOrd="0" presId="urn:microsoft.com/office/officeart/2005/8/layout/vProcess5"/>
    <dgm:cxn modelId="{81A034ED-1137-4A40-BA1A-209B1B85EA83}" type="presOf" srcId="{A3CB66A8-AB1B-4D96-A88A-BE3BF39FAA71}" destId="{1D50C5F9-860C-4670-AEEF-52C6D3D99A5C}" srcOrd="1" destOrd="0" presId="urn:microsoft.com/office/officeart/2005/8/layout/vProcess5"/>
    <dgm:cxn modelId="{8CAC37F8-6A0A-4B01-AD43-8C77509BBC2B}" srcId="{642023A4-8AFE-4863-9B2E-AD012C7D8B19}" destId="{F47835EB-B33C-4C6F-9EFC-19C8C47C27F1}" srcOrd="2" destOrd="0" parTransId="{B17AE01E-5643-45D3-A181-66042455F38A}" sibTransId="{D4AECF99-7715-4778-9368-79CB82873394}"/>
    <dgm:cxn modelId="{AF2F8F80-AEDC-4DDF-ADE1-5527949EB0EF}" type="presParOf" srcId="{54C25BC2-3147-46C4-936A-83FB1A86696C}" destId="{81BABB2D-6FA9-4C60-B737-C33F56DB6A1F}" srcOrd="0" destOrd="0" presId="urn:microsoft.com/office/officeart/2005/8/layout/vProcess5"/>
    <dgm:cxn modelId="{FB65C5CA-2233-4D2B-AC78-027C768B0D57}" type="presParOf" srcId="{54C25BC2-3147-46C4-936A-83FB1A86696C}" destId="{7F2280AD-3261-40D2-8881-98DF4307B902}" srcOrd="1" destOrd="0" presId="urn:microsoft.com/office/officeart/2005/8/layout/vProcess5"/>
    <dgm:cxn modelId="{50BFBEFE-8113-4626-8009-781FF2FB82CC}" type="presParOf" srcId="{54C25BC2-3147-46C4-936A-83FB1A86696C}" destId="{56CB789D-B1D8-4E0C-A1A5-259259F39CAE}" srcOrd="2" destOrd="0" presId="urn:microsoft.com/office/officeart/2005/8/layout/vProcess5"/>
    <dgm:cxn modelId="{61C419B0-6491-4ECA-818C-5F610493554A}" type="presParOf" srcId="{54C25BC2-3147-46C4-936A-83FB1A86696C}" destId="{EBE9B52F-A363-4698-8C43-52794CFA91A8}" srcOrd="3" destOrd="0" presId="urn:microsoft.com/office/officeart/2005/8/layout/vProcess5"/>
    <dgm:cxn modelId="{5F700DE8-4E02-4A85-B38A-303F3E809D7F}" type="presParOf" srcId="{54C25BC2-3147-46C4-936A-83FB1A86696C}" destId="{BC6EC490-6D84-4B2F-BFB9-D5B771B78D13}" srcOrd="4" destOrd="0" presId="urn:microsoft.com/office/officeart/2005/8/layout/vProcess5"/>
    <dgm:cxn modelId="{8BACDBBD-2D6C-42CC-B513-9B02210C880D}" type="presParOf" srcId="{54C25BC2-3147-46C4-936A-83FB1A86696C}" destId="{7FADC455-9FA1-485D-A8DA-8A3781BF6B2D}" srcOrd="5" destOrd="0" presId="urn:microsoft.com/office/officeart/2005/8/layout/vProcess5"/>
    <dgm:cxn modelId="{B5818757-267F-4B09-8F6A-333D28C934B0}" type="presParOf" srcId="{54C25BC2-3147-46C4-936A-83FB1A86696C}" destId="{3AC6522A-787B-4E43-AE28-DC3878566748}" srcOrd="6" destOrd="0" presId="urn:microsoft.com/office/officeart/2005/8/layout/vProcess5"/>
    <dgm:cxn modelId="{4A006B40-78F5-4BFC-9AFA-D80C13E47DBB}" type="presParOf" srcId="{54C25BC2-3147-46C4-936A-83FB1A86696C}" destId="{BA18EEC6-AF9E-46E8-9BA8-D8C2F66B567B}" srcOrd="7" destOrd="0" presId="urn:microsoft.com/office/officeart/2005/8/layout/vProcess5"/>
    <dgm:cxn modelId="{78D40079-842E-4436-A9D6-D00C06D43290}" type="presParOf" srcId="{54C25BC2-3147-46C4-936A-83FB1A86696C}" destId="{1D50C5F9-860C-4670-AEEF-52C6D3D99A5C}" srcOrd="8" destOrd="0" presId="urn:microsoft.com/office/officeart/2005/8/layout/vProcess5"/>
    <dgm:cxn modelId="{F4215482-E8F1-4A78-A8DD-6C4D6F113C8E}" type="presParOf" srcId="{54C25BC2-3147-46C4-936A-83FB1A86696C}" destId="{5512CE87-26A7-4935-8AC9-68DBE4564AC6}" srcOrd="9" destOrd="0" presId="urn:microsoft.com/office/officeart/2005/8/layout/vProcess5"/>
    <dgm:cxn modelId="{69C4CC6E-ABED-412E-8B96-011C0340ABF6}" type="presParOf" srcId="{54C25BC2-3147-46C4-936A-83FB1A86696C}" destId="{2229ED6E-38D4-488A-893C-47FEFF223799}" srcOrd="10" destOrd="0" presId="urn:microsoft.com/office/officeart/2005/8/layout/vProcess5"/>
    <dgm:cxn modelId="{E39AC2CE-095D-441E-AABF-162472A58BA7}" type="presParOf" srcId="{54C25BC2-3147-46C4-936A-83FB1A86696C}" destId="{5356D5CA-85BB-4D1F-AC9D-3C93779C37F0}"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7177D-A349-42BD-8C4C-0CAAD807B9BA}"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1A12A419-49E7-4FCB-9B7C-1F44697DC9C0}">
      <dgm:prSet/>
      <dgm:spPr/>
      <dgm:t>
        <a:bodyPr/>
        <a:lstStyle/>
        <a:p>
          <a:r>
            <a:rPr lang="en-GB" dirty="0"/>
            <a:t>Educational Supervisor</a:t>
          </a:r>
          <a:endParaRPr lang="en-US" dirty="0"/>
        </a:p>
      </dgm:t>
    </dgm:pt>
    <dgm:pt modelId="{5911A987-4953-4ED1-AE67-C4A51A8A961F}" type="parTrans" cxnId="{E7125967-6641-482C-BD26-30580789A8A4}">
      <dgm:prSet/>
      <dgm:spPr/>
      <dgm:t>
        <a:bodyPr/>
        <a:lstStyle/>
        <a:p>
          <a:endParaRPr lang="en-US"/>
        </a:p>
      </dgm:t>
    </dgm:pt>
    <dgm:pt modelId="{DCC75CCA-58B5-4935-910E-5D019393101F}" type="sibTrans" cxnId="{E7125967-6641-482C-BD26-30580789A8A4}">
      <dgm:prSet/>
      <dgm:spPr/>
      <dgm:t>
        <a:bodyPr/>
        <a:lstStyle/>
        <a:p>
          <a:endParaRPr lang="en-US"/>
        </a:p>
      </dgm:t>
    </dgm:pt>
    <dgm:pt modelId="{A5BCB27D-862E-42EB-A941-E40F1535606E}">
      <dgm:prSet/>
      <dgm:spPr/>
      <dgm:t>
        <a:bodyPr/>
        <a:lstStyle/>
        <a:p>
          <a:r>
            <a:rPr lang="en-GB"/>
            <a:t>Training Programme Director</a:t>
          </a:r>
          <a:endParaRPr lang="en-US"/>
        </a:p>
      </dgm:t>
    </dgm:pt>
    <dgm:pt modelId="{FCF5D503-8102-4CDC-801B-CB551DE99036}" type="parTrans" cxnId="{C8E4AAB2-3471-4588-9B87-851C56576372}">
      <dgm:prSet/>
      <dgm:spPr/>
      <dgm:t>
        <a:bodyPr/>
        <a:lstStyle/>
        <a:p>
          <a:endParaRPr lang="en-US"/>
        </a:p>
      </dgm:t>
    </dgm:pt>
    <dgm:pt modelId="{1029FC75-BEBB-4B68-855E-4DB5306902B9}" type="sibTrans" cxnId="{C8E4AAB2-3471-4588-9B87-851C56576372}">
      <dgm:prSet/>
      <dgm:spPr/>
      <dgm:t>
        <a:bodyPr/>
        <a:lstStyle/>
        <a:p>
          <a:endParaRPr lang="en-US"/>
        </a:p>
      </dgm:t>
    </dgm:pt>
    <dgm:pt modelId="{6BBCA292-635D-4ECE-93DF-8029FEBBE9D9}">
      <dgm:prSet/>
      <dgm:spPr/>
      <dgm:t>
        <a:bodyPr/>
        <a:lstStyle/>
        <a:p>
          <a:r>
            <a:rPr lang="en-GB"/>
            <a:t>Associate Postgraduate Dean</a:t>
          </a:r>
          <a:endParaRPr lang="en-US"/>
        </a:p>
      </dgm:t>
    </dgm:pt>
    <dgm:pt modelId="{FEA83882-EF53-417C-A7AE-160AD97CC104}" type="parTrans" cxnId="{5B262AE7-700F-425A-B1EE-7781AAACCDA7}">
      <dgm:prSet/>
      <dgm:spPr/>
      <dgm:t>
        <a:bodyPr/>
        <a:lstStyle/>
        <a:p>
          <a:endParaRPr lang="en-US"/>
        </a:p>
      </dgm:t>
    </dgm:pt>
    <dgm:pt modelId="{973A9176-AA3F-4427-966E-4123D8091870}" type="sibTrans" cxnId="{5B262AE7-700F-425A-B1EE-7781AAACCDA7}">
      <dgm:prSet/>
      <dgm:spPr/>
      <dgm:t>
        <a:bodyPr/>
        <a:lstStyle/>
        <a:p>
          <a:endParaRPr lang="en-US"/>
        </a:p>
      </dgm:t>
    </dgm:pt>
    <dgm:pt modelId="{31FA76C9-C751-4D29-85C1-E750B16FC842}">
      <dgm:prSet/>
      <dgm:spPr/>
      <dgm:t>
        <a:bodyPr/>
        <a:lstStyle/>
        <a:p>
          <a:r>
            <a:rPr lang="en-GB"/>
            <a:t>Postgraduate Dean</a:t>
          </a:r>
          <a:endParaRPr lang="en-US"/>
        </a:p>
      </dgm:t>
    </dgm:pt>
    <dgm:pt modelId="{3E68B89C-FBFA-4505-BAA4-81B8187201D2}" type="parTrans" cxnId="{422B99F2-CCD2-4F39-BF0C-07340A391F73}">
      <dgm:prSet/>
      <dgm:spPr/>
      <dgm:t>
        <a:bodyPr/>
        <a:lstStyle/>
        <a:p>
          <a:endParaRPr lang="en-US"/>
        </a:p>
      </dgm:t>
    </dgm:pt>
    <dgm:pt modelId="{84788670-E02E-4677-9863-77E4DE59A72B}" type="sibTrans" cxnId="{422B99F2-CCD2-4F39-BF0C-07340A391F73}">
      <dgm:prSet/>
      <dgm:spPr/>
      <dgm:t>
        <a:bodyPr/>
        <a:lstStyle/>
        <a:p>
          <a:endParaRPr lang="en-US"/>
        </a:p>
      </dgm:t>
    </dgm:pt>
    <dgm:pt modelId="{FFE3297E-1098-444A-A246-9E9CA78A9299}">
      <dgm:prSet/>
      <dgm:spPr/>
      <dgm:t>
        <a:bodyPr/>
        <a:lstStyle/>
        <a:p>
          <a:r>
            <a:rPr lang="en-GB"/>
            <a:t>Medical Director NES- </a:t>
          </a:r>
          <a:endParaRPr lang="en-US"/>
        </a:p>
      </dgm:t>
    </dgm:pt>
    <dgm:pt modelId="{DC586ED3-FD5B-4B01-B063-456EB483CDA9}" type="parTrans" cxnId="{0EA808CE-C95D-4970-9B4F-DCE55BEC65C3}">
      <dgm:prSet/>
      <dgm:spPr/>
      <dgm:t>
        <a:bodyPr/>
        <a:lstStyle/>
        <a:p>
          <a:endParaRPr lang="en-US"/>
        </a:p>
      </dgm:t>
    </dgm:pt>
    <dgm:pt modelId="{D3F28160-1E08-4DF6-8F12-572CA49FB1C8}" type="sibTrans" cxnId="{0EA808CE-C95D-4970-9B4F-DCE55BEC65C3}">
      <dgm:prSet/>
      <dgm:spPr/>
      <dgm:t>
        <a:bodyPr/>
        <a:lstStyle/>
        <a:p>
          <a:endParaRPr lang="en-US"/>
        </a:p>
      </dgm:t>
    </dgm:pt>
    <dgm:pt modelId="{7BB03683-A59D-4B69-92FF-1F22AE15687A}">
      <dgm:prSet/>
      <dgm:spPr/>
      <dgm:t>
        <a:bodyPr/>
        <a:lstStyle/>
        <a:p>
          <a:r>
            <a:rPr lang="en-GB"/>
            <a:t>Dr Emma Watson</a:t>
          </a:r>
          <a:endParaRPr lang="en-US"/>
        </a:p>
      </dgm:t>
    </dgm:pt>
    <dgm:pt modelId="{C807DF81-302A-40EE-AB41-2F41EE81E800}" type="parTrans" cxnId="{D5868929-82B5-4798-A6EE-29320B11DD35}">
      <dgm:prSet/>
      <dgm:spPr/>
      <dgm:t>
        <a:bodyPr/>
        <a:lstStyle/>
        <a:p>
          <a:endParaRPr lang="en-US"/>
        </a:p>
      </dgm:t>
    </dgm:pt>
    <dgm:pt modelId="{4B74BAA4-518C-4409-916F-FEEF6DB81CC7}" type="sibTrans" cxnId="{D5868929-82B5-4798-A6EE-29320B11DD35}">
      <dgm:prSet/>
      <dgm:spPr/>
      <dgm:t>
        <a:bodyPr/>
        <a:lstStyle/>
        <a:p>
          <a:endParaRPr lang="en-US"/>
        </a:p>
      </dgm:t>
    </dgm:pt>
    <dgm:pt modelId="{46295288-2167-4C15-B8BA-4A6E81B5463E}">
      <dgm:prSet/>
      <dgm:spPr/>
      <dgm:t>
        <a:bodyPr/>
        <a:lstStyle/>
        <a:p>
          <a:r>
            <a:rPr lang="en-GB"/>
            <a:t>(GMC Responsible Officer for DiT)</a:t>
          </a:r>
          <a:endParaRPr lang="en-US"/>
        </a:p>
      </dgm:t>
    </dgm:pt>
    <dgm:pt modelId="{9CD9C559-0BFB-4241-81DE-6E59D741F5BD}" type="parTrans" cxnId="{21A4C99A-6F3F-40D8-BDDD-F74AE8D9B394}">
      <dgm:prSet/>
      <dgm:spPr/>
      <dgm:t>
        <a:bodyPr/>
        <a:lstStyle/>
        <a:p>
          <a:endParaRPr lang="en-US"/>
        </a:p>
      </dgm:t>
    </dgm:pt>
    <dgm:pt modelId="{FF2AB0A0-2AA0-46C0-9681-D83B40F3DB3C}" type="sibTrans" cxnId="{21A4C99A-6F3F-40D8-BDDD-F74AE8D9B394}">
      <dgm:prSet/>
      <dgm:spPr/>
      <dgm:t>
        <a:bodyPr/>
        <a:lstStyle/>
        <a:p>
          <a:endParaRPr lang="en-US"/>
        </a:p>
      </dgm:t>
    </dgm:pt>
    <dgm:pt modelId="{072CE54A-3136-4758-AC65-AC636E0011C3}" type="pres">
      <dgm:prSet presAssocID="{F6F7177D-A349-42BD-8C4C-0CAAD807B9BA}" presName="linear" presStyleCnt="0">
        <dgm:presLayoutVars>
          <dgm:dir/>
          <dgm:animLvl val="lvl"/>
          <dgm:resizeHandles val="exact"/>
        </dgm:presLayoutVars>
      </dgm:prSet>
      <dgm:spPr/>
    </dgm:pt>
    <dgm:pt modelId="{9C3A56EE-6A1C-47D2-9A58-92AA0440C5C9}" type="pres">
      <dgm:prSet presAssocID="{1A12A419-49E7-4FCB-9B7C-1F44697DC9C0}" presName="parentLin" presStyleCnt="0"/>
      <dgm:spPr/>
    </dgm:pt>
    <dgm:pt modelId="{193F9244-9007-4717-8881-F6B0FD06A377}" type="pres">
      <dgm:prSet presAssocID="{1A12A419-49E7-4FCB-9B7C-1F44697DC9C0}" presName="parentLeftMargin" presStyleLbl="node1" presStyleIdx="0" presStyleCnt="5"/>
      <dgm:spPr/>
    </dgm:pt>
    <dgm:pt modelId="{73D908CC-76CA-4C73-85A9-DDAAC74B0AAE}" type="pres">
      <dgm:prSet presAssocID="{1A12A419-49E7-4FCB-9B7C-1F44697DC9C0}" presName="parentText" presStyleLbl="node1" presStyleIdx="0" presStyleCnt="5">
        <dgm:presLayoutVars>
          <dgm:chMax val="0"/>
          <dgm:bulletEnabled val="1"/>
        </dgm:presLayoutVars>
      </dgm:prSet>
      <dgm:spPr/>
    </dgm:pt>
    <dgm:pt modelId="{777FA365-8EBA-4F5A-AC39-20426486A5B0}" type="pres">
      <dgm:prSet presAssocID="{1A12A419-49E7-4FCB-9B7C-1F44697DC9C0}" presName="negativeSpace" presStyleCnt="0"/>
      <dgm:spPr/>
    </dgm:pt>
    <dgm:pt modelId="{2480F520-FAF0-49A7-BC51-EBD8A357040E}" type="pres">
      <dgm:prSet presAssocID="{1A12A419-49E7-4FCB-9B7C-1F44697DC9C0}" presName="childText" presStyleLbl="conFgAcc1" presStyleIdx="0" presStyleCnt="5">
        <dgm:presLayoutVars>
          <dgm:bulletEnabled val="1"/>
        </dgm:presLayoutVars>
      </dgm:prSet>
      <dgm:spPr/>
    </dgm:pt>
    <dgm:pt modelId="{1C1F3B91-6CCF-4696-A465-2D43F4602E49}" type="pres">
      <dgm:prSet presAssocID="{DCC75CCA-58B5-4935-910E-5D019393101F}" presName="spaceBetweenRectangles" presStyleCnt="0"/>
      <dgm:spPr/>
    </dgm:pt>
    <dgm:pt modelId="{0C7443D6-ADB2-4B0D-A73E-D2DB47806637}" type="pres">
      <dgm:prSet presAssocID="{A5BCB27D-862E-42EB-A941-E40F1535606E}" presName="parentLin" presStyleCnt="0"/>
      <dgm:spPr/>
    </dgm:pt>
    <dgm:pt modelId="{0A81DD78-B60E-4E6F-8FEF-E779644FB7F6}" type="pres">
      <dgm:prSet presAssocID="{A5BCB27D-862E-42EB-A941-E40F1535606E}" presName="parentLeftMargin" presStyleLbl="node1" presStyleIdx="0" presStyleCnt="5"/>
      <dgm:spPr/>
    </dgm:pt>
    <dgm:pt modelId="{B6892C8F-B6EE-4F2B-B730-BEA74DB8BC5F}" type="pres">
      <dgm:prSet presAssocID="{A5BCB27D-862E-42EB-A941-E40F1535606E}" presName="parentText" presStyleLbl="node1" presStyleIdx="1" presStyleCnt="5">
        <dgm:presLayoutVars>
          <dgm:chMax val="0"/>
          <dgm:bulletEnabled val="1"/>
        </dgm:presLayoutVars>
      </dgm:prSet>
      <dgm:spPr/>
    </dgm:pt>
    <dgm:pt modelId="{75322F88-E6EE-4911-AF1A-1D5897F9048A}" type="pres">
      <dgm:prSet presAssocID="{A5BCB27D-862E-42EB-A941-E40F1535606E}" presName="negativeSpace" presStyleCnt="0"/>
      <dgm:spPr/>
    </dgm:pt>
    <dgm:pt modelId="{F9BF76E6-458B-4C25-B243-84A0AF041F80}" type="pres">
      <dgm:prSet presAssocID="{A5BCB27D-862E-42EB-A941-E40F1535606E}" presName="childText" presStyleLbl="conFgAcc1" presStyleIdx="1" presStyleCnt="5">
        <dgm:presLayoutVars>
          <dgm:bulletEnabled val="1"/>
        </dgm:presLayoutVars>
      </dgm:prSet>
      <dgm:spPr/>
    </dgm:pt>
    <dgm:pt modelId="{FB6B31D5-B7F3-4A44-8D6E-778670DADB16}" type="pres">
      <dgm:prSet presAssocID="{1029FC75-BEBB-4B68-855E-4DB5306902B9}" presName="spaceBetweenRectangles" presStyleCnt="0"/>
      <dgm:spPr/>
    </dgm:pt>
    <dgm:pt modelId="{23AAE895-C66F-4F3D-BD94-3147C1D8B31E}" type="pres">
      <dgm:prSet presAssocID="{6BBCA292-635D-4ECE-93DF-8029FEBBE9D9}" presName="parentLin" presStyleCnt="0"/>
      <dgm:spPr/>
    </dgm:pt>
    <dgm:pt modelId="{33D7D237-99AB-420D-A726-2C37902096DA}" type="pres">
      <dgm:prSet presAssocID="{6BBCA292-635D-4ECE-93DF-8029FEBBE9D9}" presName="parentLeftMargin" presStyleLbl="node1" presStyleIdx="1" presStyleCnt="5"/>
      <dgm:spPr/>
    </dgm:pt>
    <dgm:pt modelId="{092B5F0A-A10B-4065-A83C-1896E9CB167C}" type="pres">
      <dgm:prSet presAssocID="{6BBCA292-635D-4ECE-93DF-8029FEBBE9D9}" presName="parentText" presStyleLbl="node1" presStyleIdx="2" presStyleCnt="5">
        <dgm:presLayoutVars>
          <dgm:chMax val="0"/>
          <dgm:bulletEnabled val="1"/>
        </dgm:presLayoutVars>
      </dgm:prSet>
      <dgm:spPr/>
    </dgm:pt>
    <dgm:pt modelId="{8738F9FC-B683-46B8-9974-913DD7787592}" type="pres">
      <dgm:prSet presAssocID="{6BBCA292-635D-4ECE-93DF-8029FEBBE9D9}" presName="negativeSpace" presStyleCnt="0"/>
      <dgm:spPr/>
    </dgm:pt>
    <dgm:pt modelId="{29F5F4C7-4D7F-4129-A630-7BA8A6C12725}" type="pres">
      <dgm:prSet presAssocID="{6BBCA292-635D-4ECE-93DF-8029FEBBE9D9}" presName="childText" presStyleLbl="conFgAcc1" presStyleIdx="2" presStyleCnt="5">
        <dgm:presLayoutVars>
          <dgm:bulletEnabled val="1"/>
        </dgm:presLayoutVars>
      </dgm:prSet>
      <dgm:spPr/>
    </dgm:pt>
    <dgm:pt modelId="{F1A36E0B-B170-46E8-8621-4AA3166C69E4}" type="pres">
      <dgm:prSet presAssocID="{973A9176-AA3F-4427-966E-4123D8091870}" presName="spaceBetweenRectangles" presStyleCnt="0"/>
      <dgm:spPr/>
    </dgm:pt>
    <dgm:pt modelId="{CBA1C944-ED39-4D08-BC0C-BDB06F8EA38F}" type="pres">
      <dgm:prSet presAssocID="{31FA76C9-C751-4D29-85C1-E750B16FC842}" presName="parentLin" presStyleCnt="0"/>
      <dgm:spPr/>
    </dgm:pt>
    <dgm:pt modelId="{203223BB-96F1-4DE1-8335-0248BC373C02}" type="pres">
      <dgm:prSet presAssocID="{31FA76C9-C751-4D29-85C1-E750B16FC842}" presName="parentLeftMargin" presStyleLbl="node1" presStyleIdx="2" presStyleCnt="5"/>
      <dgm:spPr/>
    </dgm:pt>
    <dgm:pt modelId="{F6958359-7D1B-4B0B-8280-6228B7F9C23B}" type="pres">
      <dgm:prSet presAssocID="{31FA76C9-C751-4D29-85C1-E750B16FC842}" presName="parentText" presStyleLbl="node1" presStyleIdx="3" presStyleCnt="5">
        <dgm:presLayoutVars>
          <dgm:chMax val="0"/>
          <dgm:bulletEnabled val="1"/>
        </dgm:presLayoutVars>
      </dgm:prSet>
      <dgm:spPr/>
    </dgm:pt>
    <dgm:pt modelId="{69010F9F-A91D-4AEE-86B2-0AE32AF236BF}" type="pres">
      <dgm:prSet presAssocID="{31FA76C9-C751-4D29-85C1-E750B16FC842}" presName="negativeSpace" presStyleCnt="0"/>
      <dgm:spPr/>
    </dgm:pt>
    <dgm:pt modelId="{405B5B89-89AE-4E73-9926-BF02DD0D6B7F}" type="pres">
      <dgm:prSet presAssocID="{31FA76C9-C751-4D29-85C1-E750B16FC842}" presName="childText" presStyleLbl="conFgAcc1" presStyleIdx="3" presStyleCnt="5">
        <dgm:presLayoutVars>
          <dgm:bulletEnabled val="1"/>
        </dgm:presLayoutVars>
      </dgm:prSet>
      <dgm:spPr/>
    </dgm:pt>
    <dgm:pt modelId="{23B8E789-5BFD-42DD-A74C-4D5E81CFFB1D}" type="pres">
      <dgm:prSet presAssocID="{84788670-E02E-4677-9863-77E4DE59A72B}" presName="spaceBetweenRectangles" presStyleCnt="0"/>
      <dgm:spPr/>
    </dgm:pt>
    <dgm:pt modelId="{0FF298AF-44BF-4A57-98D4-10757B190D2F}" type="pres">
      <dgm:prSet presAssocID="{FFE3297E-1098-444A-A246-9E9CA78A9299}" presName="parentLin" presStyleCnt="0"/>
      <dgm:spPr/>
    </dgm:pt>
    <dgm:pt modelId="{94A47A99-4254-4F01-B2EA-5E9E6387315B}" type="pres">
      <dgm:prSet presAssocID="{FFE3297E-1098-444A-A246-9E9CA78A9299}" presName="parentLeftMargin" presStyleLbl="node1" presStyleIdx="3" presStyleCnt="5"/>
      <dgm:spPr/>
    </dgm:pt>
    <dgm:pt modelId="{37EBEF26-72E5-4F14-9879-615F8D4B06DB}" type="pres">
      <dgm:prSet presAssocID="{FFE3297E-1098-444A-A246-9E9CA78A9299}" presName="parentText" presStyleLbl="node1" presStyleIdx="4" presStyleCnt="5">
        <dgm:presLayoutVars>
          <dgm:chMax val="0"/>
          <dgm:bulletEnabled val="1"/>
        </dgm:presLayoutVars>
      </dgm:prSet>
      <dgm:spPr/>
    </dgm:pt>
    <dgm:pt modelId="{A006E36D-2663-40FF-9A4B-CCD20E2786E0}" type="pres">
      <dgm:prSet presAssocID="{FFE3297E-1098-444A-A246-9E9CA78A9299}" presName="negativeSpace" presStyleCnt="0"/>
      <dgm:spPr/>
    </dgm:pt>
    <dgm:pt modelId="{32B7BC65-7C90-43EF-A405-540E9F108F16}" type="pres">
      <dgm:prSet presAssocID="{FFE3297E-1098-444A-A246-9E9CA78A9299}" presName="childText" presStyleLbl="conFgAcc1" presStyleIdx="4" presStyleCnt="5">
        <dgm:presLayoutVars>
          <dgm:bulletEnabled val="1"/>
        </dgm:presLayoutVars>
      </dgm:prSet>
      <dgm:spPr/>
    </dgm:pt>
  </dgm:ptLst>
  <dgm:cxnLst>
    <dgm:cxn modelId="{9C51460C-3449-4161-8131-B2DCC8B3A045}" type="presOf" srcId="{46295288-2167-4C15-B8BA-4A6E81B5463E}" destId="{32B7BC65-7C90-43EF-A405-540E9F108F16}" srcOrd="0" destOrd="1" presId="urn:microsoft.com/office/officeart/2005/8/layout/list1"/>
    <dgm:cxn modelId="{D5868929-82B5-4798-A6EE-29320B11DD35}" srcId="{FFE3297E-1098-444A-A246-9E9CA78A9299}" destId="{7BB03683-A59D-4B69-92FF-1F22AE15687A}" srcOrd="0" destOrd="0" parTransId="{C807DF81-302A-40EE-AB41-2F41EE81E800}" sibTransId="{4B74BAA4-518C-4409-916F-FEEF6DB81CC7}"/>
    <dgm:cxn modelId="{FBFE1933-45E7-4F51-8A42-D58AB32CE44B}" type="presOf" srcId="{FFE3297E-1098-444A-A246-9E9CA78A9299}" destId="{37EBEF26-72E5-4F14-9879-615F8D4B06DB}" srcOrd="1" destOrd="0" presId="urn:microsoft.com/office/officeart/2005/8/layout/list1"/>
    <dgm:cxn modelId="{2A779D5C-BAEB-41E9-92E8-9DBCDF188661}" type="presOf" srcId="{A5BCB27D-862E-42EB-A941-E40F1535606E}" destId="{B6892C8F-B6EE-4F2B-B730-BEA74DB8BC5F}" srcOrd="1" destOrd="0" presId="urn:microsoft.com/office/officeart/2005/8/layout/list1"/>
    <dgm:cxn modelId="{F4335366-D1F9-4F41-9715-BB6AF829EDA0}" type="presOf" srcId="{A5BCB27D-862E-42EB-A941-E40F1535606E}" destId="{0A81DD78-B60E-4E6F-8FEF-E779644FB7F6}" srcOrd="0" destOrd="0" presId="urn:microsoft.com/office/officeart/2005/8/layout/list1"/>
    <dgm:cxn modelId="{E7125967-6641-482C-BD26-30580789A8A4}" srcId="{F6F7177D-A349-42BD-8C4C-0CAAD807B9BA}" destId="{1A12A419-49E7-4FCB-9B7C-1F44697DC9C0}" srcOrd="0" destOrd="0" parTransId="{5911A987-4953-4ED1-AE67-C4A51A8A961F}" sibTransId="{DCC75CCA-58B5-4935-910E-5D019393101F}"/>
    <dgm:cxn modelId="{66EA6448-DC8E-4776-9E4A-03C955F9AB70}" type="presOf" srcId="{31FA76C9-C751-4D29-85C1-E750B16FC842}" destId="{203223BB-96F1-4DE1-8335-0248BC373C02}" srcOrd="0" destOrd="0" presId="urn:microsoft.com/office/officeart/2005/8/layout/list1"/>
    <dgm:cxn modelId="{16F0CB4C-B509-4AA2-ACFE-79CB7D6201B8}" type="presOf" srcId="{6BBCA292-635D-4ECE-93DF-8029FEBBE9D9}" destId="{33D7D237-99AB-420D-A726-2C37902096DA}" srcOrd="0" destOrd="0" presId="urn:microsoft.com/office/officeart/2005/8/layout/list1"/>
    <dgm:cxn modelId="{CDCC1A56-4B48-4104-8A4E-C516F26A1C91}" type="presOf" srcId="{F6F7177D-A349-42BD-8C4C-0CAAD807B9BA}" destId="{072CE54A-3136-4758-AC65-AC636E0011C3}" srcOrd="0" destOrd="0" presId="urn:microsoft.com/office/officeart/2005/8/layout/list1"/>
    <dgm:cxn modelId="{11E8377E-DB5A-4EC2-87D0-A8314F3B1D64}" type="presOf" srcId="{7BB03683-A59D-4B69-92FF-1F22AE15687A}" destId="{32B7BC65-7C90-43EF-A405-540E9F108F16}" srcOrd="0" destOrd="0" presId="urn:microsoft.com/office/officeart/2005/8/layout/list1"/>
    <dgm:cxn modelId="{3D3B377F-200D-44BA-9F4F-368EBFF0154C}" type="presOf" srcId="{FFE3297E-1098-444A-A246-9E9CA78A9299}" destId="{94A47A99-4254-4F01-B2EA-5E9E6387315B}" srcOrd="0" destOrd="0" presId="urn:microsoft.com/office/officeart/2005/8/layout/list1"/>
    <dgm:cxn modelId="{21A4C99A-6F3F-40D8-BDDD-F74AE8D9B394}" srcId="{FFE3297E-1098-444A-A246-9E9CA78A9299}" destId="{46295288-2167-4C15-B8BA-4A6E81B5463E}" srcOrd="1" destOrd="0" parTransId="{9CD9C559-0BFB-4241-81DE-6E59D741F5BD}" sibTransId="{FF2AB0A0-2AA0-46C0-9681-D83B40F3DB3C}"/>
    <dgm:cxn modelId="{C8E4AAB2-3471-4588-9B87-851C56576372}" srcId="{F6F7177D-A349-42BD-8C4C-0CAAD807B9BA}" destId="{A5BCB27D-862E-42EB-A941-E40F1535606E}" srcOrd="1" destOrd="0" parTransId="{FCF5D503-8102-4CDC-801B-CB551DE99036}" sibTransId="{1029FC75-BEBB-4B68-855E-4DB5306902B9}"/>
    <dgm:cxn modelId="{E6EBF5CB-3FC1-4369-A32F-FB9B39EE030F}" type="presOf" srcId="{31FA76C9-C751-4D29-85C1-E750B16FC842}" destId="{F6958359-7D1B-4B0B-8280-6228B7F9C23B}" srcOrd="1" destOrd="0" presId="urn:microsoft.com/office/officeart/2005/8/layout/list1"/>
    <dgm:cxn modelId="{7F0C25CC-5416-48C6-A617-E09A31A4B7BC}" type="presOf" srcId="{6BBCA292-635D-4ECE-93DF-8029FEBBE9D9}" destId="{092B5F0A-A10B-4065-A83C-1896E9CB167C}" srcOrd="1" destOrd="0" presId="urn:microsoft.com/office/officeart/2005/8/layout/list1"/>
    <dgm:cxn modelId="{0EA808CE-C95D-4970-9B4F-DCE55BEC65C3}" srcId="{F6F7177D-A349-42BD-8C4C-0CAAD807B9BA}" destId="{FFE3297E-1098-444A-A246-9E9CA78A9299}" srcOrd="4" destOrd="0" parTransId="{DC586ED3-FD5B-4B01-B063-456EB483CDA9}" sibTransId="{D3F28160-1E08-4DF6-8F12-572CA49FB1C8}"/>
    <dgm:cxn modelId="{02D220DD-B757-4C02-9A0D-F4054E6E04FD}" type="presOf" srcId="{1A12A419-49E7-4FCB-9B7C-1F44697DC9C0}" destId="{193F9244-9007-4717-8881-F6B0FD06A377}" srcOrd="0" destOrd="0" presId="urn:microsoft.com/office/officeart/2005/8/layout/list1"/>
    <dgm:cxn modelId="{DCCF50DF-72DD-42B9-98AA-CC2C48401EB0}" type="presOf" srcId="{1A12A419-49E7-4FCB-9B7C-1F44697DC9C0}" destId="{73D908CC-76CA-4C73-85A9-DDAAC74B0AAE}" srcOrd="1" destOrd="0" presId="urn:microsoft.com/office/officeart/2005/8/layout/list1"/>
    <dgm:cxn modelId="{5B262AE7-700F-425A-B1EE-7781AAACCDA7}" srcId="{F6F7177D-A349-42BD-8C4C-0CAAD807B9BA}" destId="{6BBCA292-635D-4ECE-93DF-8029FEBBE9D9}" srcOrd="2" destOrd="0" parTransId="{FEA83882-EF53-417C-A7AE-160AD97CC104}" sibTransId="{973A9176-AA3F-4427-966E-4123D8091870}"/>
    <dgm:cxn modelId="{422B99F2-CCD2-4F39-BF0C-07340A391F73}" srcId="{F6F7177D-A349-42BD-8C4C-0CAAD807B9BA}" destId="{31FA76C9-C751-4D29-85C1-E750B16FC842}" srcOrd="3" destOrd="0" parTransId="{3E68B89C-FBFA-4505-BAA4-81B8187201D2}" sibTransId="{84788670-E02E-4677-9863-77E4DE59A72B}"/>
    <dgm:cxn modelId="{567E79DA-8D06-43DB-A210-40134BE590AB}" type="presParOf" srcId="{072CE54A-3136-4758-AC65-AC636E0011C3}" destId="{9C3A56EE-6A1C-47D2-9A58-92AA0440C5C9}" srcOrd="0" destOrd="0" presId="urn:microsoft.com/office/officeart/2005/8/layout/list1"/>
    <dgm:cxn modelId="{41E6022D-F2F7-4A8A-8657-096CF5BE19B3}" type="presParOf" srcId="{9C3A56EE-6A1C-47D2-9A58-92AA0440C5C9}" destId="{193F9244-9007-4717-8881-F6B0FD06A377}" srcOrd="0" destOrd="0" presId="urn:microsoft.com/office/officeart/2005/8/layout/list1"/>
    <dgm:cxn modelId="{EBBCF124-0F25-4004-BF27-F40DAEF769EE}" type="presParOf" srcId="{9C3A56EE-6A1C-47D2-9A58-92AA0440C5C9}" destId="{73D908CC-76CA-4C73-85A9-DDAAC74B0AAE}" srcOrd="1" destOrd="0" presId="urn:microsoft.com/office/officeart/2005/8/layout/list1"/>
    <dgm:cxn modelId="{AB7973B2-1E86-4023-84F5-85457F105196}" type="presParOf" srcId="{072CE54A-3136-4758-AC65-AC636E0011C3}" destId="{777FA365-8EBA-4F5A-AC39-20426486A5B0}" srcOrd="1" destOrd="0" presId="urn:microsoft.com/office/officeart/2005/8/layout/list1"/>
    <dgm:cxn modelId="{3B25FA2F-F494-4D7B-BFD4-18A8FAD31948}" type="presParOf" srcId="{072CE54A-3136-4758-AC65-AC636E0011C3}" destId="{2480F520-FAF0-49A7-BC51-EBD8A357040E}" srcOrd="2" destOrd="0" presId="urn:microsoft.com/office/officeart/2005/8/layout/list1"/>
    <dgm:cxn modelId="{E763BDA3-FDBE-4DCC-869F-1E22AF5BE1C4}" type="presParOf" srcId="{072CE54A-3136-4758-AC65-AC636E0011C3}" destId="{1C1F3B91-6CCF-4696-A465-2D43F4602E49}" srcOrd="3" destOrd="0" presId="urn:microsoft.com/office/officeart/2005/8/layout/list1"/>
    <dgm:cxn modelId="{9EE9C8BC-4331-4BF0-83D2-61557A8E53E9}" type="presParOf" srcId="{072CE54A-3136-4758-AC65-AC636E0011C3}" destId="{0C7443D6-ADB2-4B0D-A73E-D2DB47806637}" srcOrd="4" destOrd="0" presId="urn:microsoft.com/office/officeart/2005/8/layout/list1"/>
    <dgm:cxn modelId="{BAD45972-6A37-454E-9302-79E6362ED937}" type="presParOf" srcId="{0C7443D6-ADB2-4B0D-A73E-D2DB47806637}" destId="{0A81DD78-B60E-4E6F-8FEF-E779644FB7F6}" srcOrd="0" destOrd="0" presId="urn:microsoft.com/office/officeart/2005/8/layout/list1"/>
    <dgm:cxn modelId="{0C0D5458-B86C-443D-BC2B-7A4B0ED62CBA}" type="presParOf" srcId="{0C7443D6-ADB2-4B0D-A73E-D2DB47806637}" destId="{B6892C8F-B6EE-4F2B-B730-BEA74DB8BC5F}" srcOrd="1" destOrd="0" presId="urn:microsoft.com/office/officeart/2005/8/layout/list1"/>
    <dgm:cxn modelId="{3B4A2EFA-2328-4331-9385-CDBD08081284}" type="presParOf" srcId="{072CE54A-3136-4758-AC65-AC636E0011C3}" destId="{75322F88-E6EE-4911-AF1A-1D5897F9048A}" srcOrd="5" destOrd="0" presId="urn:microsoft.com/office/officeart/2005/8/layout/list1"/>
    <dgm:cxn modelId="{593EA4F8-369E-4D39-98B8-4270C1FA9B78}" type="presParOf" srcId="{072CE54A-3136-4758-AC65-AC636E0011C3}" destId="{F9BF76E6-458B-4C25-B243-84A0AF041F80}" srcOrd="6" destOrd="0" presId="urn:microsoft.com/office/officeart/2005/8/layout/list1"/>
    <dgm:cxn modelId="{0150C55A-80EA-40BC-9D6F-3CE49504F390}" type="presParOf" srcId="{072CE54A-3136-4758-AC65-AC636E0011C3}" destId="{FB6B31D5-B7F3-4A44-8D6E-778670DADB16}" srcOrd="7" destOrd="0" presId="urn:microsoft.com/office/officeart/2005/8/layout/list1"/>
    <dgm:cxn modelId="{E53CECBA-612F-4923-B3B5-BE9B4121374C}" type="presParOf" srcId="{072CE54A-3136-4758-AC65-AC636E0011C3}" destId="{23AAE895-C66F-4F3D-BD94-3147C1D8B31E}" srcOrd="8" destOrd="0" presId="urn:microsoft.com/office/officeart/2005/8/layout/list1"/>
    <dgm:cxn modelId="{CB91622D-8DAE-475C-BD6C-5BD8E1E6323A}" type="presParOf" srcId="{23AAE895-C66F-4F3D-BD94-3147C1D8B31E}" destId="{33D7D237-99AB-420D-A726-2C37902096DA}" srcOrd="0" destOrd="0" presId="urn:microsoft.com/office/officeart/2005/8/layout/list1"/>
    <dgm:cxn modelId="{6063CFF4-B28A-4A7F-B5E6-F3D32D06E371}" type="presParOf" srcId="{23AAE895-C66F-4F3D-BD94-3147C1D8B31E}" destId="{092B5F0A-A10B-4065-A83C-1896E9CB167C}" srcOrd="1" destOrd="0" presId="urn:microsoft.com/office/officeart/2005/8/layout/list1"/>
    <dgm:cxn modelId="{76043D9D-1099-4150-B5E2-5F93B777A87E}" type="presParOf" srcId="{072CE54A-3136-4758-AC65-AC636E0011C3}" destId="{8738F9FC-B683-46B8-9974-913DD7787592}" srcOrd="9" destOrd="0" presId="urn:microsoft.com/office/officeart/2005/8/layout/list1"/>
    <dgm:cxn modelId="{83DB0835-FA2D-4F89-A584-DF98CCD4FEFF}" type="presParOf" srcId="{072CE54A-3136-4758-AC65-AC636E0011C3}" destId="{29F5F4C7-4D7F-4129-A630-7BA8A6C12725}" srcOrd="10" destOrd="0" presId="urn:microsoft.com/office/officeart/2005/8/layout/list1"/>
    <dgm:cxn modelId="{B5786DB9-7403-4181-82EC-4B6009093BAA}" type="presParOf" srcId="{072CE54A-3136-4758-AC65-AC636E0011C3}" destId="{F1A36E0B-B170-46E8-8621-4AA3166C69E4}" srcOrd="11" destOrd="0" presId="urn:microsoft.com/office/officeart/2005/8/layout/list1"/>
    <dgm:cxn modelId="{07012C11-2004-461D-AEEA-5749155A9645}" type="presParOf" srcId="{072CE54A-3136-4758-AC65-AC636E0011C3}" destId="{CBA1C944-ED39-4D08-BC0C-BDB06F8EA38F}" srcOrd="12" destOrd="0" presId="urn:microsoft.com/office/officeart/2005/8/layout/list1"/>
    <dgm:cxn modelId="{FF58875B-CCCE-4CE0-A6F7-753BEAD90F1C}" type="presParOf" srcId="{CBA1C944-ED39-4D08-BC0C-BDB06F8EA38F}" destId="{203223BB-96F1-4DE1-8335-0248BC373C02}" srcOrd="0" destOrd="0" presId="urn:microsoft.com/office/officeart/2005/8/layout/list1"/>
    <dgm:cxn modelId="{7BFCC350-72B6-4E60-BDAE-1E69A6A0FDD3}" type="presParOf" srcId="{CBA1C944-ED39-4D08-BC0C-BDB06F8EA38F}" destId="{F6958359-7D1B-4B0B-8280-6228B7F9C23B}" srcOrd="1" destOrd="0" presId="urn:microsoft.com/office/officeart/2005/8/layout/list1"/>
    <dgm:cxn modelId="{A4A50763-E0AA-412D-A2BF-F305F14D5787}" type="presParOf" srcId="{072CE54A-3136-4758-AC65-AC636E0011C3}" destId="{69010F9F-A91D-4AEE-86B2-0AE32AF236BF}" srcOrd="13" destOrd="0" presId="urn:microsoft.com/office/officeart/2005/8/layout/list1"/>
    <dgm:cxn modelId="{4724E9F2-A27B-4836-9C45-A7D465FD67BA}" type="presParOf" srcId="{072CE54A-3136-4758-AC65-AC636E0011C3}" destId="{405B5B89-89AE-4E73-9926-BF02DD0D6B7F}" srcOrd="14" destOrd="0" presId="urn:microsoft.com/office/officeart/2005/8/layout/list1"/>
    <dgm:cxn modelId="{3C3ED8D4-DF8B-42EE-914A-C6FB410A8274}" type="presParOf" srcId="{072CE54A-3136-4758-AC65-AC636E0011C3}" destId="{23B8E789-5BFD-42DD-A74C-4D5E81CFFB1D}" srcOrd="15" destOrd="0" presId="urn:microsoft.com/office/officeart/2005/8/layout/list1"/>
    <dgm:cxn modelId="{10CE2463-AF7B-40C4-9FF4-1A69A523C6EC}" type="presParOf" srcId="{072CE54A-3136-4758-AC65-AC636E0011C3}" destId="{0FF298AF-44BF-4A57-98D4-10757B190D2F}" srcOrd="16" destOrd="0" presId="urn:microsoft.com/office/officeart/2005/8/layout/list1"/>
    <dgm:cxn modelId="{0831D3F7-9B36-43F4-92A3-F457C08DBFB8}" type="presParOf" srcId="{0FF298AF-44BF-4A57-98D4-10757B190D2F}" destId="{94A47A99-4254-4F01-B2EA-5E9E6387315B}" srcOrd="0" destOrd="0" presId="urn:microsoft.com/office/officeart/2005/8/layout/list1"/>
    <dgm:cxn modelId="{349DDB39-3D23-4F35-85F9-48ECC821A0F7}" type="presParOf" srcId="{0FF298AF-44BF-4A57-98D4-10757B190D2F}" destId="{37EBEF26-72E5-4F14-9879-615F8D4B06DB}" srcOrd="1" destOrd="0" presId="urn:microsoft.com/office/officeart/2005/8/layout/list1"/>
    <dgm:cxn modelId="{AEABD41E-6427-49DE-B9A1-CDC645673402}" type="presParOf" srcId="{072CE54A-3136-4758-AC65-AC636E0011C3}" destId="{A006E36D-2663-40FF-9A4B-CCD20E2786E0}" srcOrd="17" destOrd="0" presId="urn:microsoft.com/office/officeart/2005/8/layout/list1"/>
    <dgm:cxn modelId="{1BEF6B3E-7479-4234-87BE-EE081BAB0175}" type="presParOf" srcId="{072CE54A-3136-4758-AC65-AC636E0011C3}" destId="{32B7BC65-7C90-43EF-A405-540E9F108F1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2023A4-8AFE-4863-9B2E-AD012C7D8B1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3CB66A8-AB1B-4D96-A88A-BE3BF39FAA71}">
      <dgm:prSet custT="1"/>
      <dgm:spPr>
        <a:solidFill>
          <a:schemeClr val="tx2"/>
        </a:solidFill>
      </dgm:spPr>
      <dgm:t>
        <a:bodyPr/>
        <a:lstStyle/>
        <a:p>
          <a:pPr algn="ctr"/>
          <a:r>
            <a:rPr lang="en-GB" sz="1600" dirty="0"/>
            <a:t>Your line manager is the </a:t>
          </a:r>
          <a:r>
            <a:rPr lang="en-GB" sz="1600" b="1" dirty="0"/>
            <a:t>Clinical Director </a:t>
          </a:r>
          <a:r>
            <a:rPr lang="en-GB" sz="1600" dirty="0"/>
            <a:t>for your service</a:t>
          </a:r>
          <a:endParaRPr lang="en-US" sz="1600" dirty="0"/>
        </a:p>
      </dgm:t>
    </dgm:pt>
    <dgm:pt modelId="{5025BCF9-B9F8-49BE-A272-A9E51F9DE29F}" type="parTrans" cxnId="{A9CCA40D-3AAC-4EBA-A729-A9B930F9D09D}">
      <dgm:prSet/>
      <dgm:spPr/>
      <dgm:t>
        <a:bodyPr/>
        <a:lstStyle/>
        <a:p>
          <a:pPr algn="ctr"/>
          <a:endParaRPr lang="en-US" sz="1600"/>
        </a:p>
      </dgm:t>
    </dgm:pt>
    <dgm:pt modelId="{82632741-9B0E-45E0-A5EC-ED86FAB9C8BE}" type="sibTrans" cxnId="{A9CCA40D-3AAC-4EBA-A729-A9B930F9D09D}">
      <dgm:prSet custT="1"/>
      <dgm:spPr/>
      <dgm:t>
        <a:bodyPr/>
        <a:lstStyle/>
        <a:p>
          <a:pPr algn="ctr"/>
          <a:endParaRPr lang="en-US" sz="1600"/>
        </a:p>
      </dgm:t>
    </dgm:pt>
    <dgm:pt modelId="{898069E4-3F7D-4F3D-8E1B-B8562FC756A4}">
      <dgm:prSet custT="1"/>
      <dgm:spPr>
        <a:solidFill>
          <a:schemeClr val="tx2"/>
        </a:solidFill>
      </dgm:spPr>
      <dgm:t>
        <a:bodyPr/>
        <a:lstStyle/>
        <a:p>
          <a:pPr algn="ctr"/>
          <a:r>
            <a:rPr lang="en-GB" sz="1600" dirty="0"/>
            <a:t>Associate Medical Director</a:t>
          </a:r>
          <a:endParaRPr lang="en-US" sz="1600" dirty="0"/>
        </a:p>
      </dgm:t>
    </dgm:pt>
    <dgm:pt modelId="{E51FFC1E-C839-4B42-8402-A04FE0C1444E}" type="parTrans" cxnId="{10264E1D-B076-4363-9E9C-4152232E99ED}">
      <dgm:prSet/>
      <dgm:spPr/>
      <dgm:t>
        <a:bodyPr/>
        <a:lstStyle/>
        <a:p>
          <a:pPr algn="ctr"/>
          <a:endParaRPr lang="en-US" sz="1600"/>
        </a:p>
      </dgm:t>
    </dgm:pt>
    <dgm:pt modelId="{D77D983C-0428-449A-89F6-7F4971C4F89C}" type="sibTrans" cxnId="{10264E1D-B076-4363-9E9C-4152232E99ED}">
      <dgm:prSet custT="1"/>
      <dgm:spPr/>
      <dgm:t>
        <a:bodyPr/>
        <a:lstStyle/>
        <a:p>
          <a:pPr algn="ctr"/>
          <a:endParaRPr lang="en-US" sz="1600"/>
        </a:p>
      </dgm:t>
    </dgm:pt>
    <dgm:pt modelId="{F47835EB-B33C-4C6F-9EFC-19C8C47C27F1}">
      <dgm:prSet custT="1"/>
      <dgm:spPr>
        <a:solidFill>
          <a:schemeClr val="tx2"/>
        </a:solidFill>
      </dgm:spPr>
      <dgm:t>
        <a:bodyPr/>
        <a:lstStyle/>
        <a:p>
          <a:pPr algn="ctr"/>
          <a:r>
            <a:rPr lang="en-GB" sz="1600" dirty="0"/>
            <a:t>Medical Director for Acute Services</a:t>
          </a:r>
        </a:p>
      </dgm:t>
    </dgm:pt>
    <dgm:pt modelId="{B17AE01E-5643-45D3-A181-66042455F38A}" type="parTrans" cxnId="{8CAC37F8-6A0A-4B01-AD43-8C77509BBC2B}">
      <dgm:prSet/>
      <dgm:spPr/>
      <dgm:t>
        <a:bodyPr/>
        <a:lstStyle/>
        <a:p>
          <a:pPr algn="ctr"/>
          <a:endParaRPr lang="en-US" sz="1600"/>
        </a:p>
      </dgm:t>
    </dgm:pt>
    <dgm:pt modelId="{D4AECF99-7715-4778-9368-79CB82873394}" type="sibTrans" cxnId="{8CAC37F8-6A0A-4B01-AD43-8C77509BBC2B}">
      <dgm:prSet custT="1"/>
      <dgm:spPr/>
      <dgm:t>
        <a:bodyPr/>
        <a:lstStyle/>
        <a:p>
          <a:pPr algn="ctr"/>
          <a:endParaRPr lang="en-US" sz="1600"/>
        </a:p>
      </dgm:t>
    </dgm:pt>
    <dgm:pt modelId="{510C3EF7-02A2-4409-A1B7-5F5312B7046C}">
      <dgm:prSet custT="1"/>
      <dgm:spPr>
        <a:solidFill>
          <a:schemeClr val="tx2"/>
        </a:solidFill>
      </dgm:spPr>
      <dgm:t>
        <a:bodyPr/>
        <a:lstStyle/>
        <a:p>
          <a:pPr algn="ctr"/>
          <a:r>
            <a:rPr lang="en-GB" sz="1600" dirty="0"/>
            <a:t>Executive Medical Director</a:t>
          </a:r>
          <a:endParaRPr lang="en-US" sz="1600" dirty="0"/>
        </a:p>
      </dgm:t>
    </dgm:pt>
    <dgm:pt modelId="{78629C0F-185F-49E2-AD90-4D7D79B97D33}" type="parTrans" cxnId="{3CBB2D73-9ECB-431F-B68D-E936177D2CFF}">
      <dgm:prSet/>
      <dgm:spPr/>
      <dgm:t>
        <a:bodyPr/>
        <a:lstStyle/>
        <a:p>
          <a:pPr algn="ctr"/>
          <a:endParaRPr lang="en-US" sz="1600"/>
        </a:p>
      </dgm:t>
    </dgm:pt>
    <dgm:pt modelId="{8413A464-265E-4BAE-8245-D7780ED25EA0}" type="sibTrans" cxnId="{3CBB2D73-9ECB-431F-B68D-E936177D2CFF}">
      <dgm:prSet/>
      <dgm:spPr/>
      <dgm:t>
        <a:bodyPr/>
        <a:lstStyle/>
        <a:p>
          <a:pPr algn="ctr"/>
          <a:endParaRPr lang="en-US" sz="1600"/>
        </a:p>
      </dgm:t>
    </dgm:pt>
    <dgm:pt modelId="{54C25BC2-3147-46C4-936A-83FB1A86696C}" type="pres">
      <dgm:prSet presAssocID="{642023A4-8AFE-4863-9B2E-AD012C7D8B19}" presName="outerComposite" presStyleCnt="0">
        <dgm:presLayoutVars>
          <dgm:chMax val="5"/>
          <dgm:dir/>
          <dgm:resizeHandles val="exact"/>
        </dgm:presLayoutVars>
      </dgm:prSet>
      <dgm:spPr/>
    </dgm:pt>
    <dgm:pt modelId="{81BABB2D-6FA9-4C60-B737-C33F56DB6A1F}" type="pres">
      <dgm:prSet presAssocID="{642023A4-8AFE-4863-9B2E-AD012C7D8B19}" presName="dummyMaxCanvas" presStyleCnt="0">
        <dgm:presLayoutVars/>
      </dgm:prSet>
      <dgm:spPr/>
    </dgm:pt>
    <dgm:pt modelId="{7F2280AD-3261-40D2-8881-98DF4307B902}" type="pres">
      <dgm:prSet presAssocID="{642023A4-8AFE-4863-9B2E-AD012C7D8B19}" presName="FourNodes_1" presStyleLbl="node1" presStyleIdx="0" presStyleCnt="4">
        <dgm:presLayoutVars>
          <dgm:bulletEnabled val="1"/>
        </dgm:presLayoutVars>
      </dgm:prSet>
      <dgm:spPr/>
    </dgm:pt>
    <dgm:pt modelId="{56CB789D-B1D8-4E0C-A1A5-259259F39CAE}" type="pres">
      <dgm:prSet presAssocID="{642023A4-8AFE-4863-9B2E-AD012C7D8B19}" presName="FourNodes_2" presStyleLbl="node1" presStyleIdx="1" presStyleCnt="4">
        <dgm:presLayoutVars>
          <dgm:bulletEnabled val="1"/>
        </dgm:presLayoutVars>
      </dgm:prSet>
      <dgm:spPr/>
    </dgm:pt>
    <dgm:pt modelId="{EBE9B52F-A363-4698-8C43-52794CFA91A8}" type="pres">
      <dgm:prSet presAssocID="{642023A4-8AFE-4863-9B2E-AD012C7D8B19}" presName="FourNodes_3" presStyleLbl="node1" presStyleIdx="2" presStyleCnt="4">
        <dgm:presLayoutVars>
          <dgm:bulletEnabled val="1"/>
        </dgm:presLayoutVars>
      </dgm:prSet>
      <dgm:spPr/>
    </dgm:pt>
    <dgm:pt modelId="{BC6EC490-6D84-4B2F-BFB9-D5B771B78D13}" type="pres">
      <dgm:prSet presAssocID="{642023A4-8AFE-4863-9B2E-AD012C7D8B19}" presName="FourNodes_4" presStyleLbl="node1" presStyleIdx="3" presStyleCnt="4" custScaleY="107602">
        <dgm:presLayoutVars>
          <dgm:bulletEnabled val="1"/>
        </dgm:presLayoutVars>
      </dgm:prSet>
      <dgm:spPr/>
    </dgm:pt>
    <dgm:pt modelId="{7FADC455-9FA1-485D-A8DA-8A3781BF6B2D}" type="pres">
      <dgm:prSet presAssocID="{642023A4-8AFE-4863-9B2E-AD012C7D8B19}" presName="FourConn_1-2" presStyleLbl="fgAccFollowNode1" presStyleIdx="0" presStyleCnt="3">
        <dgm:presLayoutVars>
          <dgm:bulletEnabled val="1"/>
        </dgm:presLayoutVars>
      </dgm:prSet>
      <dgm:spPr/>
    </dgm:pt>
    <dgm:pt modelId="{3AC6522A-787B-4E43-AE28-DC3878566748}" type="pres">
      <dgm:prSet presAssocID="{642023A4-8AFE-4863-9B2E-AD012C7D8B19}" presName="FourConn_2-3" presStyleLbl="fgAccFollowNode1" presStyleIdx="1" presStyleCnt="3">
        <dgm:presLayoutVars>
          <dgm:bulletEnabled val="1"/>
        </dgm:presLayoutVars>
      </dgm:prSet>
      <dgm:spPr/>
    </dgm:pt>
    <dgm:pt modelId="{BA18EEC6-AF9E-46E8-9BA8-D8C2F66B567B}" type="pres">
      <dgm:prSet presAssocID="{642023A4-8AFE-4863-9B2E-AD012C7D8B19}" presName="FourConn_3-4" presStyleLbl="fgAccFollowNode1" presStyleIdx="2" presStyleCnt="3">
        <dgm:presLayoutVars>
          <dgm:bulletEnabled val="1"/>
        </dgm:presLayoutVars>
      </dgm:prSet>
      <dgm:spPr/>
    </dgm:pt>
    <dgm:pt modelId="{1D50C5F9-860C-4670-AEEF-52C6D3D99A5C}" type="pres">
      <dgm:prSet presAssocID="{642023A4-8AFE-4863-9B2E-AD012C7D8B19}" presName="FourNodes_1_text" presStyleLbl="node1" presStyleIdx="3" presStyleCnt="4">
        <dgm:presLayoutVars>
          <dgm:bulletEnabled val="1"/>
        </dgm:presLayoutVars>
      </dgm:prSet>
      <dgm:spPr/>
    </dgm:pt>
    <dgm:pt modelId="{5512CE87-26A7-4935-8AC9-68DBE4564AC6}" type="pres">
      <dgm:prSet presAssocID="{642023A4-8AFE-4863-9B2E-AD012C7D8B19}" presName="FourNodes_2_text" presStyleLbl="node1" presStyleIdx="3" presStyleCnt="4">
        <dgm:presLayoutVars>
          <dgm:bulletEnabled val="1"/>
        </dgm:presLayoutVars>
      </dgm:prSet>
      <dgm:spPr/>
    </dgm:pt>
    <dgm:pt modelId="{2229ED6E-38D4-488A-893C-47FEFF223799}" type="pres">
      <dgm:prSet presAssocID="{642023A4-8AFE-4863-9B2E-AD012C7D8B19}" presName="FourNodes_3_text" presStyleLbl="node1" presStyleIdx="3" presStyleCnt="4">
        <dgm:presLayoutVars>
          <dgm:bulletEnabled val="1"/>
        </dgm:presLayoutVars>
      </dgm:prSet>
      <dgm:spPr/>
    </dgm:pt>
    <dgm:pt modelId="{5356D5CA-85BB-4D1F-AC9D-3C93779C37F0}" type="pres">
      <dgm:prSet presAssocID="{642023A4-8AFE-4863-9B2E-AD012C7D8B19}" presName="FourNodes_4_text" presStyleLbl="node1" presStyleIdx="3" presStyleCnt="4">
        <dgm:presLayoutVars>
          <dgm:bulletEnabled val="1"/>
        </dgm:presLayoutVars>
      </dgm:prSet>
      <dgm:spPr/>
    </dgm:pt>
  </dgm:ptLst>
  <dgm:cxnLst>
    <dgm:cxn modelId="{A9CCA40D-3AAC-4EBA-A729-A9B930F9D09D}" srcId="{642023A4-8AFE-4863-9B2E-AD012C7D8B19}" destId="{A3CB66A8-AB1B-4D96-A88A-BE3BF39FAA71}" srcOrd="0" destOrd="0" parTransId="{5025BCF9-B9F8-49BE-A272-A9E51F9DE29F}" sibTransId="{82632741-9B0E-45E0-A5EC-ED86FAB9C8BE}"/>
    <dgm:cxn modelId="{89681D16-009B-4953-82E7-4B0B080BBDE7}" type="presOf" srcId="{898069E4-3F7D-4F3D-8E1B-B8562FC756A4}" destId="{5512CE87-26A7-4935-8AC9-68DBE4564AC6}" srcOrd="1" destOrd="0" presId="urn:microsoft.com/office/officeart/2005/8/layout/vProcess5"/>
    <dgm:cxn modelId="{10264E1D-B076-4363-9E9C-4152232E99ED}" srcId="{642023A4-8AFE-4863-9B2E-AD012C7D8B19}" destId="{898069E4-3F7D-4F3D-8E1B-B8562FC756A4}" srcOrd="1" destOrd="0" parTransId="{E51FFC1E-C839-4B42-8402-A04FE0C1444E}" sibTransId="{D77D983C-0428-449A-89F6-7F4971C4F89C}"/>
    <dgm:cxn modelId="{C62E3D2E-766E-4F59-A9F0-FAA86CBC47B3}" type="presOf" srcId="{82632741-9B0E-45E0-A5EC-ED86FAB9C8BE}" destId="{7FADC455-9FA1-485D-A8DA-8A3781BF6B2D}" srcOrd="0" destOrd="0" presId="urn:microsoft.com/office/officeart/2005/8/layout/vProcess5"/>
    <dgm:cxn modelId="{3CBB2D73-9ECB-431F-B68D-E936177D2CFF}" srcId="{642023A4-8AFE-4863-9B2E-AD012C7D8B19}" destId="{510C3EF7-02A2-4409-A1B7-5F5312B7046C}" srcOrd="3" destOrd="0" parTransId="{78629C0F-185F-49E2-AD90-4D7D79B97D33}" sibTransId="{8413A464-265E-4BAE-8245-D7780ED25EA0}"/>
    <dgm:cxn modelId="{00225575-1D00-47AE-BCE1-3432BA6AFE3E}" type="presOf" srcId="{510C3EF7-02A2-4409-A1B7-5F5312B7046C}" destId="{5356D5CA-85BB-4D1F-AC9D-3C93779C37F0}" srcOrd="1" destOrd="0" presId="urn:microsoft.com/office/officeart/2005/8/layout/vProcess5"/>
    <dgm:cxn modelId="{12F15B76-0663-420B-B6DD-BA2720D551A3}" type="presOf" srcId="{A3CB66A8-AB1B-4D96-A88A-BE3BF39FAA71}" destId="{7F2280AD-3261-40D2-8881-98DF4307B902}" srcOrd="0" destOrd="0" presId="urn:microsoft.com/office/officeart/2005/8/layout/vProcess5"/>
    <dgm:cxn modelId="{2FF3237C-3D69-4FF8-81F6-9B74AC641F1C}" type="presOf" srcId="{898069E4-3F7D-4F3D-8E1B-B8562FC756A4}" destId="{56CB789D-B1D8-4E0C-A1A5-259259F39CAE}" srcOrd="0" destOrd="0" presId="urn:microsoft.com/office/officeart/2005/8/layout/vProcess5"/>
    <dgm:cxn modelId="{7FB0A488-0A01-46D4-8349-F2ABF96A9112}" type="presOf" srcId="{F47835EB-B33C-4C6F-9EFC-19C8C47C27F1}" destId="{EBE9B52F-A363-4698-8C43-52794CFA91A8}" srcOrd="0" destOrd="0" presId="urn:microsoft.com/office/officeart/2005/8/layout/vProcess5"/>
    <dgm:cxn modelId="{618FF18C-3D98-4298-A612-6E5BBE3B3D34}" type="presOf" srcId="{D4AECF99-7715-4778-9368-79CB82873394}" destId="{BA18EEC6-AF9E-46E8-9BA8-D8C2F66B567B}" srcOrd="0" destOrd="0" presId="urn:microsoft.com/office/officeart/2005/8/layout/vProcess5"/>
    <dgm:cxn modelId="{CE6A3E94-C5F6-41A4-9170-6F696D044A7B}" type="presOf" srcId="{D77D983C-0428-449A-89F6-7F4971C4F89C}" destId="{3AC6522A-787B-4E43-AE28-DC3878566748}" srcOrd="0" destOrd="0" presId="urn:microsoft.com/office/officeart/2005/8/layout/vProcess5"/>
    <dgm:cxn modelId="{927E4DC2-1544-489E-8AA1-A1000FD64813}" type="presOf" srcId="{F47835EB-B33C-4C6F-9EFC-19C8C47C27F1}" destId="{2229ED6E-38D4-488A-893C-47FEFF223799}" srcOrd="1" destOrd="0" presId="urn:microsoft.com/office/officeart/2005/8/layout/vProcess5"/>
    <dgm:cxn modelId="{9C828DD7-2A77-4345-9100-66BD07DC6DB2}" type="presOf" srcId="{510C3EF7-02A2-4409-A1B7-5F5312B7046C}" destId="{BC6EC490-6D84-4B2F-BFB9-D5B771B78D13}" srcOrd="0" destOrd="0" presId="urn:microsoft.com/office/officeart/2005/8/layout/vProcess5"/>
    <dgm:cxn modelId="{FEA78BE8-CAF6-4905-82CD-979DF5893E86}" type="presOf" srcId="{642023A4-8AFE-4863-9B2E-AD012C7D8B19}" destId="{54C25BC2-3147-46C4-936A-83FB1A86696C}" srcOrd="0" destOrd="0" presId="urn:microsoft.com/office/officeart/2005/8/layout/vProcess5"/>
    <dgm:cxn modelId="{81A034ED-1137-4A40-BA1A-209B1B85EA83}" type="presOf" srcId="{A3CB66A8-AB1B-4D96-A88A-BE3BF39FAA71}" destId="{1D50C5F9-860C-4670-AEEF-52C6D3D99A5C}" srcOrd="1" destOrd="0" presId="urn:microsoft.com/office/officeart/2005/8/layout/vProcess5"/>
    <dgm:cxn modelId="{8CAC37F8-6A0A-4B01-AD43-8C77509BBC2B}" srcId="{642023A4-8AFE-4863-9B2E-AD012C7D8B19}" destId="{F47835EB-B33C-4C6F-9EFC-19C8C47C27F1}" srcOrd="2" destOrd="0" parTransId="{B17AE01E-5643-45D3-A181-66042455F38A}" sibTransId="{D4AECF99-7715-4778-9368-79CB82873394}"/>
    <dgm:cxn modelId="{AF2F8F80-AEDC-4DDF-ADE1-5527949EB0EF}" type="presParOf" srcId="{54C25BC2-3147-46C4-936A-83FB1A86696C}" destId="{81BABB2D-6FA9-4C60-B737-C33F56DB6A1F}" srcOrd="0" destOrd="0" presId="urn:microsoft.com/office/officeart/2005/8/layout/vProcess5"/>
    <dgm:cxn modelId="{FB65C5CA-2233-4D2B-AC78-027C768B0D57}" type="presParOf" srcId="{54C25BC2-3147-46C4-936A-83FB1A86696C}" destId="{7F2280AD-3261-40D2-8881-98DF4307B902}" srcOrd="1" destOrd="0" presId="urn:microsoft.com/office/officeart/2005/8/layout/vProcess5"/>
    <dgm:cxn modelId="{50BFBEFE-8113-4626-8009-781FF2FB82CC}" type="presParOf" srcId="{54C25BC2-3147-46C4-936A-83FB1A86696C}" destId="{56CB789D-B1D8-4E0C-A1A5-259259F39CAE}" srcOrd="2" destOrd="0" presId="urn:microsoft.com/office/officeart/2005/8/layout/vProcess5"/>
    <dgm:cxn modelId="{61C419B0-6491-4ECA-818C-5F610493554A}" type="presParOf" srcId="{54C25BC2-3147-46C4-936A-83FB1A86696C}" destId="{EBE9B52F-A363-4698-8C43-52794CFA91A8}" srcOrd="3" destOrd="0" presId="urn:microsoft.com/office/officeart/2005/8/layout/vProcess5"/>
    <dgm:cxn modelId="{5F700DE8-4E02-4A85-B38A-303F3E809D7F}" type="presParOf" srcId="{54C25BC2-3147-46C4-936A-83FB1A86696C}" destId="{BC6EC490-6D84-4B2F-BFB9-D5B771B78D13}" srcOrd="4" destOrd="0" presId="urn:microsoft.com/office/officeart/2005/8/layout/vProcess5"/>
    <dgm:cxn modelId="{8BACDBBD-2D6C-42CC-B513-9B02210C880D}" type="presParOf" srcId="{54C25BC2-3147-46C4-936A-83FB1A86696C}" destId="{7FADC455-9FA1-485D-A8DA-8A3781BF6B2D}" srcOrd="5" destOrd="0" presId="urn:microsoft.com/office/officeart/2005/8/layout/vProcess5"/>
    <dgm:cxn modelId="{B5818757-267F-4B09-8F6A-333D28C934B0}" type="presParOf" srcId="{54C25BC2-3147-46C4-936A-83FB1A86696C}" destId="{3AC6522A-787B-4E43-AE28-DC3878566748}" srcOrd="6" destOrd="0" presId="urn:microsoft.com/office/officeart/2005/8/layout/vProcess5"/>
    <dgm:cxn modelId="{4A006B40-78F5-4BFC-9AFA-D80C13E47DBB}" type="presParOf" srcId="{54C25BC2-3147-46C4-936A-83FB1A86696C}" destId="{BA18EEC6-AF9E-46E8-9BA8-D8C2F66B567B}" srcOrd="7" destOrd="0" presId="urn:microsoft.com/office/officeart/2005/8/layout/vProcess5"/>
    <dgm:cxn modelId="{78D40079-842E-4436-A9D6-D00C06D43290}" type="presParOf" srcId="{54C25BC2-3147-46C4-936A-83FB1A86696C}" destId="{1D50C5F9-860C-4670-AEEF-52C6D3D99A5C}" srcOrd="8" destOrd="0" presId="urn:microsoft.com/office/officeart/2005/8/layout/vProcess5"/>
    <dgm:cxn modelId="{F4215482-E8F1-4A78-A8DD-6C4D6F113C8E}" type="presParOf" srcId="{54C25BC2-3147-46C4-936A-83FB1A86696C}" destId="{5512CE87-26A7-4935-8AC9-68DBE4564AC6}" srcOrd="9" destOrd="0" presId="urn:microsoft.com/office/officeart/2005/8/layout/vProcess5"/>
    <dgm:cxn modelId="{69C4CC6E-ABED-412E-8B96-011C0340ABF6}" type="presParOf" srcId="{54C25BC2-3147-46C4-936A-83FB1A86696C}" destId="{2229ED6E-38D4-488A-893C-47FEFF223799}" srcOrd="10" destOrd="0" presId="urn:microsoft.com/office/officeart/2005/8/layout/vProcess5"/>
    <dgm:cxn modelId="{E39AC2CE-095D-441E-AABF-162472A58BA7}" type="presParOf" srcId="{54C25BC2-3147-46C4-936A-83FB1A86696C}" destId="{5356D5CA-85BB-4D1F-AC9D-3C93779C37F0}"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BAAFE-7F67-42AF-8450-687A7E1E27D1}">
      <dsp:nvSpPr>
        <dsp:cNvPr id="0" name=""/>
        <dsp:cNvSpPr/>
      </dsp:nvSpPr>
      <dsp:spPr>
        <a:xfrm>
          <a:off x="0" y="706671"/>
          <a:ext cx="3073451" cy="19516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C8D9DC-F314-4F94-A75D-BF1AFE0DF2BB}">
      <dsp:nvSpPr>
        <dsp:cNvPr id="0" name=""/>
        <dsp:cNvSpPr/>
      </dsp:nvSpPr>
      <dsp:spPr>
        <a:xfrm>
          <a:off x="341494" y="1031091"/>
          <a:ext cx="3073451" cy="1951641"/>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Clinical Multidisciplinary Team</a:t>
          </a:r>
          <a:endParaRPr lang="en-US" sz="2600" kern="1200" dirty="0"/>
        </a:p>
      </dsp:txBody>
      <dsp:txXfrm>
        <a:off x="398656" y="1088253"/>
        <a:ext cx="2959127" cy="1837317"/>
      </dsp:txXfrm>
    </dsp:sp>
    <dsp:sp modelId="{5F98D652-5109-4396-9F7F-8C7889075B87}">
      <dsp:nvSpPr>
        <dsp:cNvPr id="0" name=""/>
        <dsp:cNvSpPr/>
      </dsp:nvSpPr>
      <dsp:spPr>
        <a:xfrm>
          <a:off x="3756441" y="706671"/>
          <a:ext cx="3073451" cy="19516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E7106-4058-44B9-A83D-405F7782CAB2}">
      <dsp:nvSpPr>
        <dsp:cNvPr id="0" name=""/>
        <dsp:cNvSpPr/>
      </dsp:nvSpPr>
      <dsp:spPr>
        <a:xfrm>
          <a:off x="4097935" y="1031091"/>
          <a:ext cx="3073451" cy="1951641"/>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Clinical and Educational Supervisor </a:t>
          </a:r>
        </a:p>
        <a:p>
          <a:pPr marL="0" lvl="0" indent="0" algn="ctr" defTabSz="1155700">
            <a:lnSpc>
              <a:spcPct val="90000"/>
            </a:lnSpc>
            <a:spcBef>
              <a:spcPct val="0"/>
            </a:spcBef>
            <a:spcAft>
              <a:spcPct val="35000"/>
            </a:spcAft>
            <a:buNone/>
          </a:pPr>
          <a:r>
            <a:rPr lang="en-GB" sz="2600" kern="1200" dirty="0"/>
            <a:t>(CS &amp; ES)</a:t>
          </a:r>
          <a:endParaRPr lang="en-US" sz="2600" kern="1200" dirty="0"/>
        </a:p>
      </dsp:txBody>
      <dsp:txXfrm>
        <a:off x="4155097" y="1088253"/>
        <a:ext cx="2959127" cy="1837317"/>
      </dsp:txXfrm>
    </dsp:sp>
    <dsp:sp modelId="{0D178EA6-FABA-49C9-809D-ACC650C33565}">
      <dsp:nvSpPr>
        <dsp:cNvPr id="0" name=""/>
        <dsp:cNvSpPr/>
      </dsp:nvSpPr>
      <dsp:spPr>
        <a:xfrm>
          <a:off x="7512882" y="706671"/>
          <a:ext cx="3073451" cy="19516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80707-C0BE-4D49-B5DA-54A734F8A676}">
      <dsp:nvSpPr>
        <dsp:cNvPr id="0" name=""/>
        <dsp:cNvSpPr/>
      </dsp:nvSpPr>
      <dsp:spPr>
        <a:xfrm>
          <a:off x="7854377" y="1031091"/>
          <a:ext cx="3073451" cy="1951641"/>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Rota coordinator</a:t>
          </a:r>
          <a:endParaRPr lang="en-US" sz="2600" kern="1200" dirty="0"/>
        </a:p>
      </dsp:txBody>
      <dsp:txXfrm>
        <a:off x="7911539" y="1088253"/>
        <a:ext cx="2959127" cy="18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280AD-3261-40D2-8881-98DF4307B902}">
      <dsp:nvSpPr>
        <dsp:cNvPr id="0" name=""/>
        <dsp:cNvSpPr/>
      </dsp:nvSpPr>
      <dsp:spPr>
        <a:xfrm>
          <a:off x="0" y="0"/>
          <a:ext cx="7498080" cy="1065711"/>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Your line manager is the </a:t>
          </a:r>
          <a:r>
            <a:rPr lang="en-GB" sz="2400" b="1" kern="1200" dirty="0"/>
            <a:t>Clinical Director </a:t>
          </a:r>
          <a:r>
            <a:rPr lang="en-GB" sz="2400" kern="1200" dirty="0"/>
            <a:t>for your service</a:t>
          </a:r>
          <a:endParaRPr lang="en-US" sz="2400" kern="1200" dirty="0"/>
        </a:p>
      </dsp:txBody>
      <dsp:txXfrm>
        <a:off x="31214" y="31214"/>
        <a:ext cx="6258040" cy="1003283"/>
      </dsp:txXfrm>
    </dsp:sp>
    <dsp:sp modelId="{56CB789D-B1D8-4E0C-A1A5-259259F39CAE}">
      <dsp:nvSpPr>
        <dsp:cNvPr id="0" name=""/>
        <dsp:cNvSpPr/>
      </dsp:nvSpPr>
      <dsp:spPr>
        <a:xfrm>
          <a:off x="627964" y="1259477"/>
          <a:ext cx="7498080" cy="1065711"/>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Associate Medical Director</a:t>
          </a:r>
          <a:endParaRPr lang="en-US" sz="2400" kern="1200"/>
        </a:p>
      </dsp:txBody>
      <dsp:txXfrm>
        <a:off x="659178" y="1290691"/>
        <a:ext cx="6114975" cy="1003283"/>
      </dsp:txXfrm>
    </dsp:sp>
    <dsp:sp modelId="{EBE9B52F-A363-4698-8C43-52794CFA91A8}">
      <dsp:nvSpPr>
        <dsp:cNvPr id="0" name=""/>
        <dsp:cNvSpPr/>
      </dsp:nvSpPr>
      <dsp:spPr>
        <a:xfrm>
          <a:off x="1246555" y="2518954"/>
          <a:ext cx="7498080" cy="1065711"/>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Medical Director for Acute Services- </a:t>
          </a:r>
        </a:p>
        <a:p>
          <a:pPr marL="0" lvl="0" indent="0" algn="ctr" defTabSz="1066800">
            <a:lnSpc>
              <a:spcPct val="90000"/>
            </a:lnSpc>
            <a:spcBef>
              <a:spcPct val="0"/>
            </a:spcBef>
            <a:spcAft>
              <a:spcPct val="35000"/>
            </a:spcAft>
            <a:buNone/>
          </a:pPr>
          <a:r>
            <a:rPr lang="en-GB" sz="2400" kern="1200" dirty="0"/>
            <a:t>Dr Caroline Whitworth</a:t>
          </a:r>
          <a:endParaRPr lang="en-US" sz="2400" kern="1200" dirty="0"/>
        </a:p>
      </dsp:txBody>
      <dsp:txXfrm>
        <a:off x="1277769" y="2550168"/>
        <a:ext cx="6124347" cy="1003283"/>
      </dsp:txXfrm>
    </dsp:sp>
    <dsp:sp modelId="{BC6EC490-6D84-4B2F-BFB9-D5B771B78D13}">
      <dsp:nvSpPr>
        <dsp:cNvPr id="0" name=""/>
        <dsp:cNvSpPr/>
      </dsp:nvSpPr>
      <dsp:spPr>
        <a:xfrm>
          <a:off x="1874519" y="3778431"/>
          <a:ext cx="7498080" cy="1065711"/>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Executive Medical Director- Ms Tracey Gillies</a:t>
          </a:r>
          <a:endParaRPr lang="en-US" sz="2400" kern="1200" dirty="0"/>
        </a:p>
        <a:p>
          <a:pPr marL="171450" lvl="1" indent="-171450" algn="ctr" defTabSz="844550">
            <a:lnSpc>
              <a:spcPct val="90000"/>
            </a:lnSpc>
            <a:spcBef>
              <a:spcPct val="0"/>
            </a:spcBef>
            <a:spcAft>
              <a:spcPct val="15000"/>
            </a:spcAft>
            <a:buChar char="•"/>
          </a:pPr>
          <a:r>
            <a:rPr lang="en-GB" sz="1900" kern="1200"/>
            <a:t>(also GMC Responsible Officer for LEDs)</a:t>
          </a:r>
          <a:endParaRPr lang="en-US" sz="1900" kern="1200"/>
        </a:p>
      </dsp:txBody>
      <dsp:txXfrm>
        <a:off x="1905733" y="3809645"/>
        <a:ext cx="6114975" cy="1003283"/>
      </dsp:txXfrm>
    </dsp:sp>
    <dsp:sp modelId="{7FADC455-9FA1-485D-A8DA-8A3781BF6B2D}">
      <dsp:nvSpPr>
        <dsp:cNvPr id="0" name=""/>
        <dsp:cNvSpPr/>
      </dsp:nvSpPr>
      <dsp:spPr>
        <a:xfrm>
          <a:off x="6805367" y="816238"/>
          <a:ext cx="692712" cy="69271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961227" y="816238"/>
        <a:ext cx="380992" cy="521266"/>
      </dsp:txXfrm>
    </dsp:sp>
    <dsp:sp modelId="{3AC6522A-787B-4E43-AE28-DC3878566748}">
      <dsp:nvSpPr>
        <dsp:cNvPr id="0" name=""/>
        <dsp:cNvSpPr/>
      </dsp:nvSpPr>
      <dsp:spPr>
        <a:xfrm>
          <a:off x="7433331" y="2075715"/>
          <a:ext cx="692712" cy="69271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589191" y="2075715"/>
        <a:ext cx="380992" cy="521266"/>
      </dsp:txXfrm>
    </dsp:sp>
    <dsp:sp modelId="{BA18EEC6-AF9E-46E8-9BA8-D8C2F66B567B}">
      <dsp:nvSpPr>
        <dsp:cNvPr id="0" name=""/>
        <dsp:cNvSpPr/>
      </dsp:nvSpPr>
      <dsp:spPr>
        <a:xfrm>
          <a:off x="8051923" y="3335192"/>
          <a:ext cx="692712" cy="69271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207783" y="3335192"/>
        <a:ext cx="380992" cy="521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0F520-FAF0-49A7-BC51-EBD8A357040E}">
      <dsp:nvSpPr>
        <dsp:cNvPr id="0" name=""/>
        <dsp:cNvSpPr/>
      </dsp:nvSpPr>
      <dsp:spPr>
        <a:xfrm>
          <a:off x="0" y="311508"/>
          <a:ext cx="5183188"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D908CC-76CA-4C73-85A9-DDAAC74B0AAE}">
      <dsp:nvSpPr>
        <dsp:cNvPr id="0" name=""/>
        <dsp:cNvSpPr/>
      </dsp:nvSpPr>
      <dsp:spPr>
        <a:xfrm>
          <a:off x="259159" y="75348"/>
          <a:ext cx="3628231"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711200">
            <a:lnSpc>
              <a:spcPct val="90000"/>
            </a:lnSpc>
            <a:spcBef>
              <a:spcPct val="0"/>
            </a:spcBef>
            <a:spcAft>
              <a:spcPct val="35000"/>
            </a:spcAft>
            <a:buNone/>
          </a:pPr>
          <a:r>
            <a:rPr lang="en-GB" sz="1600" kern="1200" dirty="0"/>
            <a:t>Educational Supervisor</a:t>
          </a:r>
          <a:endParaRPr lang="en-US" sz="1600" kern="1200" dirty="0"/>
        </a:p>
      </dsp:txBody>
      <dsp:txXfrm>
        <a:off x="282216" y="98405"/>
        <a:ext cx="3582117" cy="426206"/>
      </dsp:txXfrm>
    </dsp:sp>
    <dsp:sp modelId="{F9BF76E6-458B-4C25-B243-84A0AF041F80}">
      <dsp:nvSpPr>
        <dsp:cNvPr id="0" name=""/>
        <dsp:cNvSpPr/>
      </dsp:nvSpPr>
      <dsp:spPr>
        <a:xfrm>
          <a:off x="0" y="1037268"/>
          <a:ext cx="5183188"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892C8F-B6EE-4F2B-B730-BEA74DB8BC5F}">
      <dsp:nvSpPr>
        <dsp:cNvPr id="0" name=""/>
        <dsp:cNvSpPr/>
      </dsp:nvSpPr>
      <dsp:spPr>
        <a:xfrm>
          <a:off x="259159" y="801108"/>
          <a:ext cx="3628231"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711200">
            <a:lnSpc>
              <a:spcPct val="90000"/>
            </a:lnSpc>
            <a:spcBef>
              <a:spcPct val="0"/>
            </a:spcBef>
            <a:spcAft>
              <a:spcPct val="35000"/>
            </a:spcAft>
            <a:buNone/>
          </a:pPr>
          <a:r>
            <a:rPr lang="en-GB" sz="1600" kern="1200"/>
            <a:t>Training Programme Director</a:t>
          </a:r>
          <a:endParaRPr lang="en-US" sz="1600" kern="1200"/>
        </a:p>
      </dsp:txBody>
      <dsp:txXfrm>
        <a:off x="282216" y="824165"/>
        <a:ext cx="3582117" cy="426206"/>
      </dsp:txXfrm>
    </dsp:sp>
    <dsp:sp modelId="{29F5F4C7-4D7F-4129-A630-7BA8A6C12725}">
      <dsp:nvSpPr>
        <dsp:cNvPr id="0" name=""/>
        <dsp:cNvSpPr/>
      </dsp:nvSpPr>
      <dsp:spPr>
        <a:xfrm>
          <a:off x="0" y="1763028"/>
          <a:ext cx="5183188"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2B5F0A-A10B-4065-A83C-1896E9CB167C}">
      <dsp:nvSpPr>
        <dsp:cNvPr id="0" name=""/>
        <dsp:cNvSpPr/>
      </dsp:nvSpPr>
      <dsp:spPr>
        <a:xfrm>
          <a:off x="259159" y="1526868"/>
          <a:ext cx="3628231"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711200">
            <a:lnSpc>
              <a:spcPct val="90000"/>
            </a:lnSpc>
            <a:spcBef>
              <a:spcPct val="0"/>
            </a:spcBef>
            <a:spcAft>
              <a:spcPct val="35000"/>
            </a:spcAft>
            <a:buNone/>
          </a:pPr>
          <a:r>
            <a:rPr lang="en-GB" sz="1600" kern="1200"/>
            <a:t>Associate Postgraduate Dean</a:t>
          </a:r>
          <a:endParaRPr lang="en-US" sz="1600" kern="1200"/>
        </a:p>
      </dsp:txBody>
      <dsp:txXfrm>
        <a:off x="282216" y="1549925"/>
        <a:ext cx="3582117" cy="426206"/>
      </dsp:txXfrm>
    </dsp:sp>
    <dsp:sp modelId="{405B5B89-89AE-4E73-9926-BF02DD0D6B7F}">
      <dsp:nvSpPr>
        <dsp:cNvPr id="0" name=""/>
        <dsp:cNvSpPr/>
      </dsp:nvSpPr>
      <dsp:spPr>
        <a:xfrm>
          <a:off x="0" y="2488788"/>
          <a:ext cx="5183188"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958359-7D1B-4B0B-8280-6228B7F9C23B}">
      <dsp:nvSpPr>
        <dsp:cNvPr id="0" name=""/>
        <dsp:cNvSpPr/>
      </dsp:nvSpPr>
      <dsp:spPr>
        <a:xfrm>
          <a:off x="259159" y="2252627"/>
          <a:ext cx="3628231"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711200">
            <a:lnSpc>
              <a:spcPct val="90000"/>
            </a:lnSpc>
            <a:spcBef>
              <a:spcPct val="0"/>
            </a:spcBef>
            <a:spcAft>
              <a:spcPct val="35000"/>
            </a:spcAft>
            <a:buNone/>
          </a:pPr>
          <a:r>
            <a:rPr lang="en-GB" sz="1600" kern="1200"/>
            <a:t>Postgraduate Dean</a:t>
          </a:r>
          <a:endParaRPr lang="en-US" sz="1600" kern="1200"/>
        </a:p>
      </dsp:txBody>
      <dsp:txXfrm>
        <a:off x="282216" y="2275684"/>
        <a:ext cx="3582117" cy="426206"/>
      </dsp:txXfrm>
    </dsp:sp>
    <dsp:sp modelId="{32B7BC65-7C90-43EF-A405-540E9F108F16}">
      <dsp:nvSpPr>
        <dsp:cNvPr id="0" name=""/>
        <dsp:cNvSpPr/>
      </dsp:nvSpPr>
      <dsp:spPr>
        <a:xfrm>
          <a:off x="0" y="3214548"/>
          <a:ext cx="5183188" cy="93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273" tIns="333248" rIns="402273"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Dr Emma Watson</a:t>
          </a:r>
          <a:endParaRPr lang="en-US" sz="1600" kern="1200"/>
        </a:p>
        <a:p>
          <a:pPr marL="171450" lvl="1" indent="-171450" algn="l" defTabSz="711200">
            <a:lnSpc>
              <a:spcPct val="90000"/>
            </a:lnSpc>
            <a:spcBef>
              <a:spcPct val="0"/>
            </a:spcBef>
            <a:spcAft>
              <a:spcPct val="15000"/>
            </a:spcAft>
            <a:buChar char="•"/>
          </a:pPr>
          <a:r>
            <a:rPr lang="en-GB" sz="1600" kern="1200"/>
            <a:t>(GMC Responsible Officer for DiT)</a:t>
          </a:r>
          <a:endParaRPr lang="en-US" sz="1600" kern="1200"/>
        </a:p>
      </dsp:txBody>
      <dsp:txXfrm>
        <a:off x="0" y="3214548"/>
        <a:ext cx="5183188" cy="932400"/>
      </dsp:txXfrm>
    </dsp:sp>
    <dsp:sp modelId="{37EBEF26-72E5-4F14-9879-615F8D4B06DB}">
      <dsp:nvSpPr>
        <dsp:cNvPr id="0" name=""/>
        <dsp:cNvSpPr/>
      </dsp:nvSpPr>
      <dsp:spPr>
        <a:xfrm>
          <a:off x="259159" y="2978388"/>
          <a:ext cx="3628231"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711200">
            <a:lnSpc>
              <a:spcPct val="90000"/>
            </a:lnSpc>
            <a:spcBef>
              <a:spcPct val="0"/>
            </a:spcBef>
            <a:spcAft>
              <a:spcPct val="35000"/>
            </a:spcAft>
            <a:buNone/>
          </a:pPr>
          <a:r>
            <a:rPr lang="en-GB" sz="1600" kern="1200"/>
            <a:t>Medical Director NES- </a:t>
          </a:r>
          <a:endParaRPr lang="en-US" sz="1600" kern="1200"/>
        </a:p>
      </dsp:txBody>
      <dsp:txXfrm>
        <a:off x="282216" y="3001445"/>
        <a:ext cx="3582117"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280AD-3261-40D2-8881-98DF4307B902}">
      <dsp:nvSpPr>
        <dsp:cNvPr id="0" name=""/>
        <dsp:cNvSpPr/>
      </dsp:nvSpPr>
      <dsp:spPr>
        <a:xfrm>
          <a:off x="0" y="-15732"/>
          <a:ext cx="4537164" cy="827832"/>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Your line manager is the </a:t>
          </a:r>
          <a:r>
            <a:rPr lang="en-GB" sz="1600" b="1" kern="1200" dirty="0"/>
            <a:t>Clinical Director </a:t>
          </a:r>
          <a:r>
            <a:rPr lang="en-GB" sz="1600" kern="1200" dirty="0"/>
            <a:t>for your service</a:t>
          </a:r>
          <a:endParaRPr lang="en-US" sz="1600" kern="1200" dirty="0"/>
        </a:p>
      </dsp:txBody>
      <dsp:txXfrm>
        <a:off x="24246" y="8514"/>
        <a:ext cx="3573918" cy="779340"/>
      </dsp:txXfrm>
    </dsp:sp>
    <dsp:sp modelId="{56CB789D-B1D8-4E0C-A1A5-259259F39CAE}">
      <dsp:nvSpPr>
        <dsp:cNvPr id="0" name=""/>
        <dsp:cNvSpPr/>
      </dsp:nvSpPr>
      <dsp:spPr>
        <a:xfrm>
          <a:off x="379987" y="962614"/>
          <a:ext cx="4537164" cy="827832"/>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Associate Medical Director</a:t>
          </a:r>
          <a:endParaRPr lang="en-US" sz="1600" kern="1200" dirty="0"/>
        </a:p>
      </dsp:txBody>
      <dsp:txXfrm>
        <a:off x="404233" y="986860"/>
        <a:ext cx="3570594" cy="779340"/>
      </dsp:txXfrm>
    </dsp:sp>
    <dsp:sp modelId="{EBE9B52F-A363-4698-8C43-52794CFA91A8}">
      <dsp:nvSpPr>
        <dsp:cNvPr id="0" name=""/>
        <dsp:cNvSpPr/>
      </dsp:nvSpPr>
      <dsp:spPr>
        <a:xfrm>
          <a:off x="754303" y="1940961"/>
          <a:ext cx="4537164" cy="827832"/>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Medical Director for Acute Services</a:t>
          </a:r>
        </a:p>
      </dsp:txBody>
      <dsp:txXfrm>
        <a:off x="778549" y="1965207"/>
        <a:ext cx="3576265" cy="779340"/>
      </dsp:txXfrm>
    </dsp:sp>
    <dsp:sp modelId="{BC6EC490-6D84-4B2F-BFB9-D5B771B78D13}">
      <dsp:nvSpPr>
        <dsp:cNvPr id="0" name=""/>
        <dsp:cNvSpPr/>
      </dsp:nvSpPr>
      <dsp:spPr>
        <a:xfrm>
          <a:off x="1134291" y="2887842"/>
          <a:ext cx="4537164" cy="890763"/>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Executive Medical Director</a:t>
          </a:r>
          <a:endParaRPr lang="en-US" sz="1600" kern="1200" dirty="0"/>
        </a:p>
      </dsp:txBody>
      <dsp:txXfrm>
        <a:off x="1160381" y="2913932"/>
        <a:ext cx="3566906" cy="838583"/>
      </dsp:txXfrm>
    </dsp:sp>
    <dsp:sp modelId="{7FADC455-9FA1-485D-A8DA-8A3781BF6B2D}">
      <dsp:nvSpPr>
        <dsp:cNvPr id="0" name=""/>
        <dsp:cNvSpPr/>
      </dsp:nvSpPr>
      <dsp:spPr>
        <a:xfrm>
          <a:off x="3999073" y="618311"/>
          <a:ext cx="538090" cy="53809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120143" y="618311"/>
        <a:ext cx="295950" cy="404913"/>
      </dsp:txXfrm>
    </dsp:sp>
    <dsp:sp modelId="{3AC6522A-787B-4E43-AE28-DC3878566748}">
      <dsp:nvSpPr>
        <dsp:cNvPr id="0" name=""/>
        <dsp:cNvSpPr/>
      </dsp:nvSpPr>
      <dsp:spPr>
        <a:xfrm>
          <a:off x="4379061" y="1596658"/>
          <a:ext cx="538090" cy="53809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500131" y="1596658"/>
        <a:ext cx="295950" cy="404913"/>
      </dsp:txXfrm>
    </dsp:sp>
    <dsp:sp modelId="{BA18EEC6-AF9E-46E8-9BA8-D8C2F66B567B}">
      <dsp:nvSpPr>
        <dsp:cNvPr id="0" name=""/>
        <dsp:cNvSpPr/>
      </dsp:nvSpPr>
      <dsp:spPr>
        <a:xfrm>
          <a:off x="4753377" y="2575005"/>
          <a:ext cx="538090" cy="53809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874447" y="2575005"/>
        <a:ext cx="295950" cy="4049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E4EF5-B48A-4517-82D4-C4C9528EED91}" type="datetimeFigureOut">
              <a:rPr lang="en-GB" smtClean="0"/>
              <a:t>17/02/2026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AB6D7-8260-4BEE-8BF4-F8C3B4C7AB05}" type="slidenum">
              <a:rPr lang="en-GB" smtClean="0"/>
              <a:t>‹#›</a:t>
            </a:fld>
            <a:endParaRPr lang="en-GB"/>
          </a:p>
        </p:txBody>
      </p:sp>
    </p:spTree>
    <p:extLst>
      <p:ext uri="{BB962C8B-B14F-4D97-AF65-F5344CB8AC3E}">
        <p14:creationId xmlns:p14="http://schemas.microsoft.com/office/powerpoint/2010/main" val="381447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NHS Scotland is </a:t>
            </a:r>
            <a:r>
              <a:rPr lang="en-US" sz="1200" kern="1200" baseline="0" dirty="0">
                <a:solidFill>
                  <a:schemeClr val="tx1"/>
                </a:solidFill>
                <a:latin typeface="+mn-lt"/>
                <a:ea typeface="+mn-ea"/>
                <a:cs typeface="+mn-cs"/>
              </a:rPr>
              <a:t>the largest employer in Scotland. (£15.3 billion 20-21)</a:t>
            </a:r>
          </a:p>
          <a:p>
            <a:r>
              <a:rPr lang="en-US" sz="1200" kern="1200" baseline="0" dirty="0">
                <a:solidFill>
                  <a:schemeClr val="tx1"/>
                </a:solidFill>
                <a:latin typeface="+mn-lt"/>
                <a:ea typeface="+mn-ea"/>
                <a:cs typeface="+mn-cs"/>
              </a:rPr>
              <a:t>We </a:t>
            </a:r>
            <a:r>
              <a:rPr lang="en-US" sz="1200" kern="1200" dirty="0">
                <a:solidFill>
                  <a:schemeClr val="tx1"/>
                </a:solidFill>
                <a:latin typeface="+mn-lt"/>
                <a:ea typeface="+mn-ea"/>
                <a:cs typeface="+mn-cs"/>
              </a:rPr>
              <a:t>currently employs approximately 160,000 staff who work across 14 regional NHS Boards, seven Special NHS Boards and one public health body (Public Health Scotland).</a:t>
            </a:r>
          </a:p>
          <a:p>
            <a:r>
              <a:rPr lang="en-US" sz="1200" kern="1200" dirty="0">
                <a:solidFill>
                  <a:schemeClr val="tx1"/>
                </a:solidFill>
                <a:latin typeface="+mn-lt"/>
                <a:ea typeface="+mn-ea"/>
                <a:cs typeface="+mn-cs"/>
              </a:rPr>
              <a:t>The special NHS</a:t>
            </a:r>
            <a:r>
              <a:rPr lang="en-US" sz="1200" kern="1200" baseline="0" dirty="0">
                <a:solidFill>
                  <a:schemeClr val="tx1"/>
                </a:solidFill>
                <a:latin typeface="+mn-lt"/>
                <a:ea typeface="+mn-ea"/>
                <a:cs typeface="+mn-cs"/>
              </a:rPr>
              <a:t> boards are NES, NHS national waiting times </a:t>
            </a:r>
            <a:r>
              <a:rPr lang="en-US" sz="1200" kern="1200" baseline="0" dirty="0" err="1">
                <a:solidFill>
                  <a:schemeClr val="tx1"/>
                </a:solidFill>
                <a:latin typeface="+mn-lt"/>
                <a:ea typeface="+mn-ea"/>
                <a:cs typeface="+mn-cs"/>
              </a:rPr>
              <a:t>centre</a:t>
            </a:r>
            <a:r>
              <a:rPr lang="en-US" sz="1200" kern="1200" baseline="0" dirty="0">
                <a:solidFill>
                  <a:schemeClr val="tx1"/>
                </a:solidFill>
                <a:latin typeface="+mn-lt"/>
                <a:ea typeface="+mn-ea"/>
                <a:cs typeface="+mn-cs"/>
              </a:rPr>
              <a:t>, NHS 24; SAS; State hospitals board; NHS national services Scotland (</a:t>
            </a:r>
            <a:r>
              <a:rPr lang="en-US" sz="1200" kern="1200" baseline="0" dirty="0" err="1">
                <a:solidFill>
                  <a:schemeClr val="tx1"/>
                </a:solidFill>
                <a:latin typeface="+mn-lt"/>
                <a:ea typeface="+mn-ea"/>
                <a:cs typeface="+mn-cs"/>
              </a:rPr>
              <a:t>inc</a:t>
            </a:r>
            <a:r>
              <a:rPr lang="en-US" sz="1200" kern="1200" baseline="0" dirty="0">
                <a:solidFill>
                  <a:schemeClr val="tx1"/>
                </a:solidFill>
                <a:latin typeface="+mn-lt"/>
                <a:ea typeface="+mn-ea"/>
                <a:cs typeface="+mn-cs"/>
              </a:rPr>
              <a:t> health protection and Blood transfusion); HIS.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Each NHS Board is accountable to Scottish Ministers, supported by the Scottish Government Health and Social Care Directorates</a:t>
            </a:r>
          </a:p>
          <a:p>
            <a:r>
              <a:rPr lang="en-US" sz="1200" kern="1200" dirty="0">
                <a:solidFill>
                  <a:schemeClr val="tx1"/>
                </a:solidFill>
                <a:latin typeface="+mn-lt"/>
                <a:ea typeface="+mn-ea"/>
                <a:cs typeface="+mn-cs"/>
              </a:rPr>
              <a:t>Regional NHS Boards are responsible for the protection and the improvement of their population's health and for the delivery of frontline healthcare services. Special NHS Boards support the regional NHS Boards by providing a range of important specialist and national services.</a:t>
            </a:r>
          </a:p>
        </p:txBody>
      </p:sp>
      <p:sp>
        <p:nvSpPr>
          <p:cNvPr id="4" name="Slide Number Placeholder 3"/>
          <p:cNvSpPr>
            <a:spLocks noGrp="1"/>
          </p:cNvSpPr>
          <p:nvPr>
            <p:ph type="sldNum" sz="quarter" idx="10"/>
          </p:nvPr>
        </p:nvSpPr>
        <p:spPr/>
        <p:txBody>
          <a:bodyPr/>
          <a:lstStyle/>
          <a:p>
            <a:fld id="{6DF5DE5A-778C-1545-8DC5-31FCA019AAFB}" type="slidenum">
              <a:rPr lang="en-US" smtClean="0"/>
              <a:t>4</a:t>
            </a:fld>
            <a:endParaRPr lang="en-US"/>
          </a:p>
        </p:txBody>
      </p:sp>
    </p:spTree>
    <p:extLst>
      <p:ext uri="{BB962C8B-B14F-4D97-AF65-F5344CB8AC3E}">
        <p14:creationId xmlns:p14="http://schemas.microsoft.com/office/powerpoint/2010/main" val="241985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management structures generally follow 3 streams managers, nursing, medical and each layer has what they call a </a:t>
            </a:r>
            <a:r>
              <a:rPr lang="en-US" baseline="0" dirty="0" err="1"/>
              <a:t>triumverate</a:t>
            </a:r>
            <a:r>
              <a:rPr lang="en-US" baseline="0" dirty="0"/>
              <a:t>. The balance of power/decision making will depend on the question </a:t>
            </a:r>
            <a:r>
              <a:rPr lang="en-US" baseline="0" dirty="0" err="1"/>
              <a:t>eg</a:t>
            </a:r>
            <a:r>
              <a:rPr lang="en-US" baseline="0" dirty="0"/>
              <a:t> medical very little say over nursing workforce but more say over clinical processes.</a:t>
            </a:r>
          </a:p>
          <a:p>
            <a:endParaRPr lang="en-US" baseline="0" dirty="0"/>
          </a:p>
          <a:p>
            <a:endParaRPr lang="en-US" baseline="0" dirty="0"/>
          </a:p>
          <a:p>
            <a:r>
              <a:rPr lang="en-US" baseline="0" dirty="0"/>
              <a:t>Clinical Directors</a:t>
            </a:r>
            <a:endParaRPr lang="en-US" dirty="0"/>
          </a:p>
          <a:p>
            <a:r>
              <a:rPr lang="en-US" dirty="0"/>
              <a:t>Clinical Nurse manager</a:t>
            </a:r>
          </a:p>
          <a:p>
            <a:r>
              <a:rPr lang="en-US" dirty="0"/>
              <a:t>Clinical Service manager</a:t>
            </a:r>
          </a:p>
          <a:p>
            <a:endParaRPr lang="en-US" dirty="0"/>
          </a:p>
          <a:p>
            <a:endParaRPr lang="en-US" baseline="0" dirty="0"/>
          </a:p>
          <a:p>
            <a:r>
              <a:rPr lang="en-US" dirty="0"/>
              <a:t>Locally</a:t>
            </a:r>
            <a:r>
              <a:rPr lang="en-US" baseline="0" dirty="0"/>
              <a:t> our</a:t>
            </a:r>
            <a:r>
              <a:rPr lang="en-US" dirty="0"/>
              <a:t> Medical Director for acute services </a:t>
            </a:r>
            <a:r>
              <a:rPr lang="mr-IN" dirty="0"/>
              <a:t>–</a:t>
            </a:r>
            <a:r>
              <a:rPr lang="en-US" dirty="0"/>
              <a:t> Mike Gillies</a:t>
            </a:r>
          </a:p>
          <a:p>
            <a:endParaRPr lang="en-US" baseline="0" dirty="0"/>
          </a:p>
          <a:p>
            <a:endParaRPr lang="en-US" dirty="0"/>
          </a:p>
          <a:p>
            <a:r>
              <a:rPr lang="en-US" dirty="0"/>
              <a:t>To</a:t>
            </a:r>
            <a:r>
              <a:rPr lang="en-US" baseline="0" dirty="0"/>
              <a:t> the side of clinical services you then have our Directorate of Medical Education headed by Simon Edgar.</a:t>
            </a:r>
          </a:p>
          <a:p>
            <a:endParaRPr lang="en-US" dirty="0"/>
          </a:p>
          <a:p>
            <a:r>
              <a:rPr lang="en-US" dirty="0"/>
              <a:t>Overseeing all the work in NHS Lothian you then have our board</a:t>
            </a:r>
          </a:p>
        </p:txBody>
      </p:sp>
      <p:sp>
        <p:nvSpPr>
          <p:cNvPr id="4" name="Slide Number Placeholder 3"/>
          <p:cNvSpPr>
            <a:spLocks noGrp="1"/>
          </p:cNvSpPr>
          <p:nvPr>
            <p:ph type="sldNum" sz="quarter" idx="10"/>
          </p:nvPr>
        </p:nvSpPr>
        <p:spPr/>
        <p:txBody>
          <a:bodyPr/>
          <a:lstStyle/>
          <a:p>
            <a:fld id="{6DF5DE5A-778C-1545-8DC5-31FCA019AAFB}" type="slidenum">
              <a:rPr lang="en-US" smtClean="0"/>
              <a:t>5</a:t>
            </a:fld>
            <a:endParaRPr lang="en-US"/>
          </a:p>
        </p:txBody>
      </p:sp>
    </p:spTree>
    <p:extLst>
      <p:ext uri="{BB962C8B-B14F-4D97-AF65-F5344CB8AC3E}">
        <p14:creationId xmlns:p14="http://schemas.microsoft.com/office/powerpoint/2010/main" val="244769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DF5DE5A-778C-1545-8DC5-31FCA019AAFB}" type="slidenum">
              <a:rPr lang="en-US" smtClean="0"/>
              <a:t>8</a:t>
            </a:fld>
            <a:endParaRPr lang="en-US"/>
          </a:p>
        </p:txBody>
      </p:sp>
    </p:spTree>
    <p:extLst>
      <p:ext uri="{BB962C8B-B14F-4D97-AF65-F5344CB8AC3E}">
        <p14:creationId xmlns:p14="http://schemas.microsoft.com/office/powerpoint/2010/main" val="244769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E20F-EAE6-7541-668D-34A2711DD8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8F1A6C-B770-A1C7-CA23-97704EA964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9DF25C-0E25-4060-F654-9BAF2F58DF63}"/>
              </a:ext>
            </a:extLst>
          </p:cNvPr>
          <p:cNvSpPr>
            <a:spLocks noGrp="1"/>
          </p:cNvSpPr>
          <p:nvPr>
            <p:ph type="dt" sz="half" idx="10"/>
          </p:nvPr>
        </p:nvSpPr>
        <p:spPr/>
        <p:txBody>
          <a:bodyPr/>
          <a:lstStyle/>
          <a:p>
            <a:fld id="{C514D3F7-FBDE-4F01-B90C-ADB9C10AAD98}" type="datetimeFigureOut">
              <a:rPr lang="en-GB" smtClean="0"/>
              <a:t>17/02/2026</a:t>
            </a:fld>
            <a:endParaRPr lang="en-GB"/>
          </a:p>
        </p:txBody>
      </p:sp>
      <p:sp>
        <p:nvSpPr>
          <p:cNvPr id="5" name="Footer Placeholder 4">
            <a:extLst>
              <a:ext uri="{FF2B5EF4-FFF2-40B4-BE49-F238E27FC236}">
                <a16:creationId xmlns:a16="http://schemas.microsoft.com/office/drawing/2014/main" id="{6166D738-ED32-4EEC-EEA4-716C5E510B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F6C84F-3721-57FC-50A3-0C2F639781E2}"/>
              </a:ext>
            </a:extLst>
          </p:cNvPr>
          <p:cNvSpPr>
            <a:spLocks noGrp="1"/>
          </p:cNvSpPr>
          <p:nvPr>
            <p:ph type="sldNum" sz="quarter" idx="12"/>
          </p:nvPr>
        </p:nvSpPr>
        <p:spPr/>
        <p:txBody>
          <a:bodyPr/>
          <a:lstStyle/>
          <a:p>
            <a:fld id="{9C16E51A-11A9-446A-BD76-DB49F700DA0E}" type="slidenum">
              <a:rPr lang="en-GB" smtClean="0"/>
              <a:t>‹#›</a:t>
            </a:fld>
            <a:endParaRPr lang="en-GB"/>
          </a:p>
        </p:txBody>
      </p:sp>
    </p:spTree>
    <p:extLst>
      <p:ext uri="{BB962C8B-B14F-4D97-AF65-F5344CB8AC3E}">
        <p14:creationId xmlns:p14="http://schemas.microsoft.com/office/powerpoint/2010/main" val="340714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C373-1082-DB7E-9E7B-3649A3B8C2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D51DFE-00B4-F02F-4A2B-F187F430DB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F59DF3-ABFD-F99D-E52A-E372EB952B17}"/>
              </a:ext>
            </a:extLst>
          </p:cNvPr>
          <p:cNvSpPr>
            <a:spLocks noGrp="1"/>
          </p:cNvSpPr>
          <p:nvPr>
            <p:ph type="dt" sz="half" idx="10"/>
          </p:nvPr>
        </p:nvSpPr>
        <p:spPr/>
        <p:txBody>
          <a:bodyPr/>
          <a:lstStyle/>
          <a:p>
            <a:fld id="{C514D3F7-FBDE-4F01-B90C-ADB9C10AAD98}" type="datetimeFigureOut">
              <a:rPr lang="en-GB" smtClean="0"/>
              <a:t>17/02/2026</a:t>
            </a:fld>
            <a:endParaRPr lang="en-GB"/>
          </a:p>
        </p:txBody>
      </p:sp>
      <p:sp>
        <p:nvSpPr>
          <p:cNvPr id="5" name="Footer Placeholder 4">
            <a:extLst>
              <a:ext uri="{FF2B5EF4-FFF2-40B4-BE49-F238E27FC236}">
                <a16:creationId xmlns:a16="http://schemas.microsoft.com/office/drawing/2014/main" id="{08D1ABDC-0E29-10BB-B2B8-3E5BDF0BB5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F6C0D-FDB4-1084-CE85-228425FB5E6E}"/>
              </a:ext>
            </a:extLst>
          </p:cNvPr>
          <p:cNvSpPr>
            <a:spLocks noGrp="1"/>
          </p:cNvSpPr>
          <p:nvPr>
            <p:ph type="sldNum" sz="quarter" idx="12"/>
          </p:nvPr>
        </p:nvSpPr>
        <p:spPr/>
        <p:txBody>
          <a:bodyPr/>
          <a:lstStyle/>
          <a:p>
            <a:fld id="{9C16E51A-11A9-446A-BD76-DB49F700DA0E}" type="slidenum">
              <a:rPr lang="en-GB" smtClean="0"/>
              <a:t>‹#›</a:t>
            </a:fld>
            <a:endParaRPr lang="en-GB"/>
          </a:p>
        </p:txBody>
      </p:sp>
    </p:spTree>
    <p:extLst>
      <p:ext uri="{BB962C8B-B14F-4D97-AF65-F5344CB8AC3E}">
        <p14:creationId xmlns:p14="http://schemas.microsoft.com/office/powerpoint/2010/main" val="330224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558B1-06EB-16DE-6C8B-C47E8F03E0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546705-C8BC-8D9A-E04D-7435C84114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8A6B5-30D8-1465-DE76-A60088324785}"/>
              </a:ext>
            </a:extLst>
          </p:cNvPr>
          <p:cNvSpPr>
            <a:spLocks noGrp="1"/>
          </p:cNvSpPr>
          <p:nvPr>
            <p:ph type="dt" sz="half" idx="10"/>
          </p:nvPr>
        </p:nvSpPr>
        <p:spPr/>
        <p:txBody>
          <a:bodyPr/>
          <a:lstStyle/>
          <a:p>
            <a:fld id="{C514D3F7-FBDE-4F01-B90C-ADB9C10AAD98}" type="datetimeFigureOut">
              <a:rPr lang="en-GB" smtClean="0"/>
              <a:t>17/02/2026</a:t>
            </a:fld>
            <a:endParaRPr lang="en-GB"/>
          </a:p>
        </p:txBody>
      </p:sp>
      <p:sp>
        <p:nvSpPr>
          <p:cNvPr id="5" name="Footer Placeholder 4">
            <a:extLst>
              <a:ext uri="{FF2B5EF4-FFF2-40B4-BE49-F238E27FC236}">
                <a16:creationId xmlns:a16="http://schemas.microsoft.com/office/drawing/2014/main" id="{BDF57A86-292D-22D7-CCA8-3144A241B3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A75D6B-4005-C1B2-9392-43AF45B72FCC}"/>
              </a:ext>
            </a:extLst>
          </p:cNvPr>
          <p:cNvSpPr>
            <a:spLocks noGrp="1"/>
          </p:cNvSpPr>
          <p:nvPr>
            <p:ph type="sldNum" sz="quarter" idx="12"/>
          </p:nvPr>
        </p:nvSpPr>
        <p:spPr/>
        <p:txBody>
          <a:bodyPr/>
          <a:lstStyle/>
          <a:p>
            <a:fld id="{9C16E51A-11A9-446A-BD76-DB49F700DA0E}" type="slidenum">
              <a:rPr lang="en-GB" smtClean="0"/>
              <a:t>‹#›</a:t>
            </a:fld>
            <a:endParaRPr lang="en-GB"/>
          </a:p>
        </p:txBody>
      </p:sp>
    </p:spTree>
    <p:extLst>
      <p:ext uri="{BB962C8B-B14F-4D97-AF65-F5344CB8AC3E}">
        <p14:creationId xmlns:p14="http://schemas.microsoft.com/office/powerpoint/2010/main" val="252949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FAEC-2355-AB97-58D1-A6ED503F76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18DEF5-B880-6921-62F3-8CF81B9789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019B95-7965-C095-2092-113F90F2BA79}"/>
              </a:ext>
            </a:extLst>
          </p:cNvPr>
          <p:cNvSpPr>
            <a:spLocks noGrp="1"/>
          </p:cNvSpPr>
          <p:nvPr>
            <p:ph type="dt" sz="half" idx="10"/>
          </p:nvPr>
        </p:nvSpPr>
        <p:spPr/>
        <p:txBody>
          <a:bodyPr/>
          <a:lstStyle/>
          <a:p>
            <a:fld id="{C514D3F7-FBDE-4F01-B90C-ADB9C10AAD98}" type="datetimeFigureOut">
              <a:rPr lang="en-GB" smtClean="0"/>
              <a:t>17/02/2026</a:t>
            </a:fld>
            <a:endParaRPr lang="en-GB"/>
          </a:p>
        </p:txBody>
      </p:sp>
      <p:sp>
        <p:nvSpPr>
          <p:cNvPr id="5" name="Footer Placeholder 4">
            <a:extLst>
              <a:ext uri="{FF2B5EF4-FFF2-40B4-BE49-F238E27FC236}">
                <a16:creationId xmlns:a16="http://schemas.microsoft.com/office/drawing/2014/main" id="{8595DC7F-845A-3C57-8DF6-515B64DF18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881138-8FE8-9CAD-59FD-664886D12295}"/>
              </a:ext>
            </a:extLst>
          </p:cNvPr>
          <p:cNvSpPr>
            <a:spLocks noGrp="1"/>
          </p:cNvSpPr>
          <p:nvPr>
            <p:ph type="sldNum" sz="quarter" idx="12"/>
          </p:nvPr>
        </p:nvSpPr>
        <p:spPr/>
        <p:txBody>
          <a:bodyPr/>
          <a:lstStyle/>
          <a:p>
            <a:fld id="{9C16E51A-11A9-446A-BD76-DB49F700DA0E}" type="slidenum">
              <a:rPr lang="en-GB" smtClean="0"/>
              <a:t>‹#›</a:t>
            </a:fld>
            <a:endParaRPr lang="en-GB"/>
          </a:p>
        </p:txBody>
      </p:sp>
    </p:spTree>
    <p:extLst>
      <p:ext uri="{BB962C8B-B14F-4D97-AF65-F5344CB8AC3E}">
        <p14:creationId xmlns:p14="http://schemas.microsoft.com/office/powerpoint/2010/main" val="422438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201B-BF3D-8CF8-60B2-B318B5B1D6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C40FDA-2CBD-5FCA-6838-57ADC41B11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12ED89-1DB8-B5E9-7651-3893A9547A5B}"/>
              </a:ext>
            </a:extLst>
          </p:cNvPr>
          <p:cNvSpPr>
            <a:spLocks noGrp="1"/>
          </p:cNvSpPr>
          <p:nvPr>
            <p:ph type="dt" sz="half" idx="10"/>
          </p:nvPr>
        </p:nvSpPr>
        <p:spPr/>
        <p:txBody>
          <a:bodyPr/>
          <a:lstStyle/>
          <a:p>
            <a:fld id="{C514D3F7-FBDE-4F01-B90C-ADB9C10AAD98}" type="datetimeFigureOut">
              <a:rPr lang="en-GB" smtClean="0"/>
              <a:t>17/02/2026</a:t>
            </a:fld>
            <a:endParaRPr lang="en-GB"/>
          </a:p>
        </p:txBody>
      </p:sp>
      <p:sp>
        <p:nvSpPr>
          <p:cNvPr id="5" name="Footer Placeholder 4">
            <a:extLst>
              <a:ext uri="{FF2B5EF4-FFF2-40B4-BE49-F238E27FC236}">
                <a16:creationId xmlns:a16="http://schemas.microsoft.com/office/drawing/2014/main" id="{9F205FA6-F670-0DBE-CCB7-58E55CA33D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23A7C7-3A81-A6D8-C843-AB072B7DB965}"/>
              </a:ext>
            </a:extLst>
          </p:cNvPr>
          <p:cNvSpPr>
            <a:spLocks noGrp="1"/>
          </p:cNvSpPr>
          <p:nvPr>
            <p:ph type="sldNum" sz="quarter" idx="12"/>
          </p:nvPr>
        </p:nvSpPr>
        <p:spPr/>
        <p:txBody>
          <a:bodyPr/>
          <a:lstStyle/>
          <a:p>
            <a:fld id="{9C16E51A-11A9-446A-BD76-DB49F700DA0E}" type="slidenum">
              <a:rPr lang="en-GB" smtClean="0"/>
              <a:t>‹#›</a:t>
            </a:fld>
            <a:endParaRPr lang="en-GB"/>
          </a:p>
        </p:txBody>
      </p:sp>
    </p:spTree>
    <p:extLst>
      <p:ext uri="{BB962C8B-B14F-4D97-AF65-F5344CB8AC3E}">
        <p14:creationId xmlns:p14="http://schemas.microsoft.com/office/powerpoint/2010/main" val="249698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142C-4762-2332-F819-50DE9881AB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70F033-ACB3-6387-F6AE-F3081D1313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F3FD67-56E5-82AA-54B0-65199F05FF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9B85B6-D38B-FF30-9E07-D577CAC41058}"/>
              </a:ext>
            </a:extLst>
          </p:cNvPr>
          <p:cNvSpPr>
            <a:spLocks noGrp="1"/>
          </p:cNvSpPr>
          <p:nvPr>
            <p:ph type="dt" sz="half" idx="10"/>
          </p:nvPr>
        </p:nvSpPr>
        <p:spPr/>
        <p:txBody>
          <a:bodyPr/>
          <a:lstStyle/>
          <a:p>
            <a:fld id="{C514D3F7-FBDE-4F01-B90C-ADB9C10AAD98}" type="datetimeFigureOut">
              <a:rPr lang="en-GB" smtClean="0"/>
              <a:t>17/02/2026</a:t>
            </a:fld>
            <a:endParaRPr lang="en-GB"/>
          </a:p>
        </p:txBody>
      </p:sp>
      <p:sp>
        <p:nvSpPr>
          <p:cNvPr id="6" name="Footer Placeholder 5">
            <a:extLst>
              <a:ext uri="{FF2B5EF4-FFF2-40B4-BE49-F238E27FC236}">
                <a16:creationId xmlns:a16="http://schemas.microsoft.com/office/drawing/2014/main" id="{CC057438-4FE7-91F5-6910-463A0C398E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775ADA-FB2D-C016-D5EA-2C80090E8092}"/>
              </a:ext>
            </a:extLst>
          </p:cNvPr>
          <p:cNvSpPr>
            <a:spLocks noGrp="1"/>
          </p:cNvSpPr>
          <p:nvPr>
            <p:ph type="sldNum" sz="quarter" idx="12"/>
          </p:nvPr>
        </p:nvSpPr>
        <p:spPr/>
        <p:txBody>
          <a:bodyPr/>
          <a:lstStyle/>
          <a:p>
            <a:fld id="{9C16E51A-11A9-446A-BD76-DB49F700DA0E}" type="slidenum">
              <a:rPr lang="en-GB" smtClean="0"/>
              <a:t>‹#›</a:t>
            </a:fld>
            <a:endParaRPr lang="en-GB"/>
          </a:p>
        </p:txBody>
      </p:sp>
    </p:spTree>
    <p:extLst>
      <p:ext uri="{BB962C8B-B14F-4D97-AF65-F5344CB8AC3E}">
        <p14:creationId xmlns:p14="http://schemas.microsoft.com/office/powerpoint/2010/main" val="171472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F0FD-B9D7-93BD-F03F-08373F0AEF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C54A5A-B54A-4444-F844-8ED40B4961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3A49CE-7A85-271B-8B94-C47E5B8248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33C6E0-DED8-C6F4-6722-245E0DE21C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27A070-9162-3120-8815-5E5E605796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3541A4-11E2-B3F6-733C-56D64DEFB09E}"/>
              </a:ext>
            </a:extLst>
          </p:cNvPr>
          <p:cNvSpPr>
            <a:spLocks noGrp="1"/>
          </p:cNvSpPr>
          <p:nvPr>
            <p:ph type="dt" sz="half" idx="10"/>
          </p:nvPr>
        </p:nvSpPr>
        <p:spPr/>
        <p:txBody>
          <a:bodyPr/>
          <a:lstStyle/>
          <a:p>
            <a:fld id="{C514D3F7-FBDE-4F01-B90C-ADB9C10AAD98}" type="datetimeFigureOut">
              <a:rPr lang="en-GB" smtClean="0"/>
              <a:t>17/02/2026</a:t>
            </a:fld>
            <a:endParaRPr lang="en-GB"/>
          </a:p>
        </p:txBody>
      </p:sp>
      <p:sp>
        <p:nvSpPr>
          <p:cNvPr id="8" name="Footer Placeholder 7">
            <a:extLst>
              <a:ext uri="{FF2B5EF4-FFF2-40B4-BE49-F238E27FC236}">
                <a16:creationId xmlns:a16="http://schemas.microsoft.com/office/drawing/2014/main" id="{98494C63-7270-4B28-8222-0CFC44762D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509237-B088-EE73-FEA4-EF5822B56681}"/>
              </a:ext>
            </a:extLst>
          </p:cNvPr>
          <p:cNvSpPr>
            <a:spLocks noGrp="1"/>
          </p:cNvSpPr>
          <p:nvPr>
            <p:ph type="sldNum" sz="quarter" idx="12"/>
          </p:nvPr>
        </p:nvSpPr>
        <p:spPr/>
        <p:txBody>
          <a:bodyPr/>
          <a:lstStyle/>
          <a:p>
            <a:fld id="{9C16E51A-11A9-446A-BD76-DB49F700DA0E}" type="slidenum">
              <a:rPr lang="en-GB" smtClean="0"/>
              <a:t>‹#›</a:t>
            </a:fld>
            <a:endParaRPr lang="en-GB"/>
          </a:p>
        </p:txBody>
      </p:sp>
    </p:spTree>
    <p:extLst>
      <p:ext uri="{BB962C8B-B14F-4D97-AF65-F5344CB8AC3E}">
        <p14:creationId xmlns:p14="http://schemas.microsoft.com/office/powerpoint/2010/main" val="211263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93B8-C9A7-91BF-DB5C-F68F818FF3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DC7D0D-B317-A88E-21E2-DA0CC58380E7}"/>
              </a:ext>
            </a:extLst>
          </p:cNvPr>
          <p:cNvSpPr>
            <a:spLocks noGrp="1"/>
          </p:cNvSpPr>
          <p:nvPr>
            <p:ph type="dt" sz="half" idx="10"/>
          </p:nvPr>
        </p:nvSpPr>
        <p:spPr/>
        <p:txBody>
          <a:bodyPr/>
          <a:lstStyle/>
          <a:p>
            <a:fld id="{C514D3F7-FBDE-4F01-B90C-ADB9C10AAD98}" type="datetimeFigureOut">
              <a:rPr lang="en-GB" smtClean="0"/>
              <a:t>17/02/2026</a:t>
            </a:fld>
            <a:endParaRPr lang="en-GB"/>
          </a:p>
        </p:txBody>
      </p:sp>
      <p:sp>
        <p:nvSpPr>
          <p:cNvPr id="4" name="Footer Placeholder 3">
            <a:extLst>
              <a:ext uri="{FF2B5EF4-FFF2-40B4-BE49-F238E27FC236}">
                <a16:creationId xmlns:a16="http://schemas.microsoft.com/office/drawing/2014/main" id="{0139DBF6-DBF3-E783-5F65-A8785237E5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9FEB57-E3F5-B933-AAD6-1DE0E37838E8}"/>
              </a:ext>
            </a:extLst>
          </p:cNvPr>
          <p:cNvSpPr>
            <a:spLocks noGrp="1"/>
          </p:cNvSpPr>
          <p:nvPr>
            <p:ph type="sldNum" sz="quarter" idx="12"/>
          </p:nvPr>
        </p:nvSpPr>
        <p:spPr/>
        <p:txBody>
          <a:bodyPr/>
          <a:lstStyle/>
          <a:p>
            <a:fld id="{9C16E51A-11A9-446A-BD76-DB49F700DA0E}" type="slidenum">
              <a:rPr lang="en-GB" smtClean="0"/>
              <a:t>‹#›</a:t>
            </a:fld>
            <a:endParaRPr lang="en-GB"/>
          </a:p>
        </p:txBody>
      </p:sp>
    </p:spTree>
    <p:extLst>
      <p:ext uri="{BB962C8B-B14F-4D97-AF65-F5344CB8AC3E}">
        <p14:creationId xmlns:p14="http://schemas.microsoft.com/office/powerpoint/2010/main" val="161275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77F711-02E1-6435-B747-2EF9EBD03256}"/>
              </a:ext>
            </a:extLst>
          </p:cNvPr>
          <p:cNvSpPr>
            <a:spLocks noGrp="1"/>
          </p:cNvSpPr>
          <p:nvPr>
            <p:ph type="dt" sz="half" idx="10"/>
          </p:nvPr>
        </p:nvSpPr>
        <p:spPr/>
        <p:txBody>
          <a:bodyPr/>
          <a:lstStyle/>
          <a:p>
            <a:fld id="{C514D3F7-FBDE-4F01-B90C-ADB9C10AAD98}" type="datetimeFigureOut">
              <a:rPr lang="en-GB" smtClean="0"/>
              <a:t>17/02/2026</a:t>
            </a:fld>
            <a:endParaRPr lang="en-GB"/>
          </a:p>
        </p:txBody>
      </p:sp>
      <p:sp>
        <p:nvSpPr>
          <p:cNvPr id="3" name="Footer Placeholder 2">
            <a:extLst>
              <a:ext uri="{FF2B5EF4-FFF2-40B4-BE49-F238E27FC236}">
                <a16:creationId xmlns:a16="http://schemas.microsoft.com/office/drawing/2014/main" id="{75CFCF06-0705-0A19-ED4A-1B42A722B2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5CCF07-F852-27D1-1BB6-6C5A826E5809}"/>
              </a:ext>
            </a:extLst>
          </p:cNvPr>
          <p:cNvSpPr>
            <a:spLocks noGrp="1"/>
          </p:cNvSpPr>
          <p:nvPr>
            <p:ph type="sldNum" sz="quarter" idx="12"/>
          </p:nvPr>
        </p:nvSpPr>
        <p:spPr/>
        <p:txBody>
          <a:bodyPr/>
          <a:lstStyle/>
          <a:p>
            <a:fld id="{9C16E51A-11A9-446A-BD76-DB49F700DA0E}" type="slidenum">
              <a:rPr lang="en-GB" smtClean="0"/>
              <a:t>‹#›</a:t>
            </a:fld>
            <a:endParaRPr lang="en-GB"/>
          </a:p>
        </p:txBody>
      </p:sp>
    </p:spTree>
    <p:extLst>
      <p:ext uri="{BB962C8B-B14F-4D97-AF65-F5344CB8AC3E}">
        <p14:creationId xmlns:p14="http://schemas.microsoft.com/office/powerpoint/2010/main" val="170610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5A06-11C0-D1DE-1F78-4A69225FA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C73865-90C9-C35F-4566-2A223E8642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30C93F-A60C-4A25-DF76-F5C755F66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BC692-4A2A-0584-76CA-C199C03C58F8}"/>
              </a:ext>
            </a:extLst>
          </p:cNvPr>
          <p:cNvSpPr>
            <a:spLocks noGrp="1"/>
          </p:cNvSpPr>
          <p:nvPr>
            <p:ph type="dt" sz="half" idx="10"/>
          </p:nvPr>
        </p:nvSpPr>
        <p:spPr/>
        <p:txBody>
          <a:bodyPr/>
          <a:lstStyle/>
          <a:p>
            <a:fld id="{C514D3F7-FBDE-4F01-B90C-ADB9C10AAD98}" type="datetimeFigureOut">
              <a:rPr lang="en-GB" smtClean="0"/>
              <a:t>17/02/2026</a:t>
            </a:fld>
            <a:endParaRPr lang="en-GB"/>
          </a:p>
        </p:txBody>
      </p:sp>
      <p:sp>
        <p:nvSpPr>
          <p:cNvPr id="6" name="Footer Placeholder 5">
            <a:extLst>
              <a:ext uri="{FF2B5EF4-FFF2-40B4-BE49-F238E27FC236}">
                <a16:creationId xmlns:a16="http://schemas.microsoft.com/office/drawing/2014/main" id="{B5926BC9-F009-162C-513D-C46F1C8E9A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918F20-6882-42AE-0B25-7DEA72473FC3}"/>
              </a:ext>
            </a:extLst>
          </p:cNvPr>
          <p:cNvSpPr>
            <a:spLocks noGrp="1"/>
          </p:cNvSpPr>
          <p:nvPr>
            <p:ph type="sldNum" sz="quarter" idx="12"/>
          </p:nvPr>
        </p:nvSpPr>
        <p:spPr/>
        <p:txBody>
          <a:bodyPr/>
          <a:lstStyle/>
          <a:p>
            <a:fld id="{9C16E51A-11A9-446A-BD76-DB49F700DA0E}" type="slidenum">
              <a:rPr lang="en-GB" smtClean="0"/>
              <a:t>‹#›</a:t>
            </a:fld>
            <a:endParaRPr lang="en-GB"/>
          </a:p>
        </p:txBody>
      </p:sp>
    </p:spTree>
    <p:extLst>
      <p:ext uri="{BB962C8B-B14F-4D97-AF65-F5344CB8AC3E}">
        <p14:creationId xmlns:p14="http://schemas.microsoft.com/office/powerpoint/2010/main" val="401284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9662-6709-B961-F290-1D1E8C87C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FA563EC-B18E-C3FC-C55C-6BCF31BBF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31C627-2654-76FD-7824-765E890F4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9F078-1765-3166-D19D-428C60470EFC}"/>
              </a:ext>
            </a:extLst>
          </p:cNvPr>
          <p:cNvSpPr>
            <a:spLocks noGrp="1"/>
          </p:cNvSpPr>
          <p:nvPr>
            <p:ph type="dt" sz="half" idx="10"/>
          </p:nvPr>
        </p:nvSpPr>
        <p:spPr/>
        <p:txBody>
          <a:bodyPr/>
          <a:lstStyle/>
          <a:p>
            <a:fld id="{C514D3F7-FBDE-4F01-B90C-ADB9C10AAD98}" type="datetimeFigureOut">
              <a:rPr lang="en-GB" smtClean="0"/>
              <a:t>17/02/2026</a:t>
            </a:fld>
            <a:endParaRPr lang="en-GB"/>
          </a:p>
        </p:txBody>
      </p:sp>
      <p:sp>
        <p:nvSpPr>
          <p:cNvPr id="6" name="Footer Placeholder 5">
            <a:extLst>
              <a:ext uri="{FF2B5EF4-FFF2-40B4-BE49-F238E27FC236}">
                <a16:creationId xmlns:a16="http://schemas.microsoft.com/office/drawing/2014/main" id="{334810A7-82F4-C435-D31D-0245BD5921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6B0F33-CE00-4CBF-6335-F322B712A595}"/>
              </a:ext>
            </a:extLst>
          </p:cNvPr>
          <p:cNvSpPr>
            <a:spLocks noGrp="1"/>
          </p:cNvSpPr>
          <p:nvPr>
            <p:ph type="sldNum" sz="quarter" idx="12"/>
          </p:nvPr>
        </p:nvSpPr>
        <p:spPr/>
        <p:txBody>
          <a:bodyPr/>
          <a:lstStyle/>
          <a:p>
            <a:fld id="{9C16E51A-11A9-446A-BD76-DB49F700DA0E}" type="slidenum">
              <a:rPr lang="en-GB" smtClean="0"/>
              <a:t>‹#›</a:t>
            </a:fld>
            <a:endParaRPr lang="en-GB"/>
          </a:p>
        </p:txBody>
      </p:sp>
    </p:spTree>
    <p:extLst>
      <p:ext uri="{BB962C8B-B14F-4D97-AF65-F5344CB8AC3E}">
        <p14:creationId xmlns:p14="http://schemas.microsoft.com/office/powerpoint/2010/main" val="201965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1B3D8B-C975-909D-EAEF-45C1D4E9F2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CED6E3-C3D3-0682-C415-A439D4E98C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3F4AB-D624-BACB-9C64-ECC75DE143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14D3F7-FBDE-4F01-B90C-ADB9C10AAD98}" type="datetimeFigureOut">
              <a:rPr lang="en-GB" smtClean="0"/>
              <a:t>17/02/2026</a:t>
            </a:fld>
            <a:endParaRPr lang="en-GB"/>
          </a:p>
        </p:txBody>
      </p:sp>
      <p:sp>
        <p:nvSpPr>
          <p:cNvPr id="5" name="Footer Placeholder 4">
            <a:extLst>
              <a:ext uri="{FF2B5EF4-FFF2-40B4-BE49-F238E27FC236}">
                <a16:creationId xmlns:a16="http://schemas.microsoft.com/office/drawing/2014/main" id="{454D0545-A429-283C-D05D-B2382214D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A0E0D9D-EBE0-A24C-94B5-F28F50BE52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16E51A-11A9-446A-BD76-DB49F700DA0E}" type="slidenum">
              <a:rPr lang="en-GB" smtClean="0"/>
              <a:t>‹#›</a:t>
            </a:fld>
            <a:endParaRPr lang="en-GB"/>
          </a:p>
        </p:txBody>
      </p:sp>
    </p:spTree>
    <p:extLst>
      <p:ext uri="{BB962C8B-B14F-4D97-AF65-F5344CB8AC3E}">
        <p14:creationId xmlns:p14="http://schemas.microsoft.com/office/powerpoint/2010/main" val="4097407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FAA2A-92C4-22EA-CB6A-800E28441E78}"/>
              </a:ext>
            </a:extLst>
          </p:cNvPr>
          <p:cNvSpPr>
            <a:spLocks noGrp="1"/>
          </p:cNvSpPr>
          <p:nvPr>
            <p:ph type="ctrTitle"/>
          </p:nvPr>
        </p:nvSpPr>
        <p:spPr/>
        <p:txBody>
          <a:bodyPr/>
          <a:lstStyle/>
          <a:p>
            <a:r>
              <a:rPr lang="en-GB" dirty="0"/>
              <a:t>NHS structure</a:t>
            </a:r>
          </a:p>
        </p:txBody>
      </p:sp>
      <p:sp>
        <p:nvSpPr>
          <p:cNvPr id="3" name="Subtitle 2">
            <a:extLst>
              <a:ext uri="{FF2B5EF4-FFF2-40B4-BE49-F238E27FC236}">
                <a16:creationId xmlns:a16="http://schemas.microsoft.com/office/drawing/2014/main" id="{E15CB1B5-0FC5-5251-9FDF-C175419F06DE}"/>
              </a:ext>
            </a:extLst>
          </p:cNvPr>
          <p:cNvSpPr>
            <a:spLocks noGrp="1"/>
          </p:cNvSpPr>
          <p:nvPr>
            <p:ph type="subTitle" idx="1"/>
          </p:nvPr>
        </p:nvSpPr>
        <p:spPr/>
        <p:txBody>
          <a:bodyPr/>
          <a:lstStyle/>
          <a:p>
            <a:r>
              <a:rPr lang="en-GB" dirty="0"/>
              <a:t>Dr Sara Robinson</a:t>
            </a:r>
          </a:p>
          <a:p>
            <a:r>
              <a:rPr lang="en-GB" dirty="0"/>
              <a:t>Consultant in Emergency Medicine </a:t>
            </a:r>
          </a:p>
          <a:p>
            <a:r>
              <a:rPr lang="en-GB" dirty="0"/>
              <a:t>Deputy Director of Medical Education</a:t>
            </a:r>
          </a:p>
        </p:txBody>
      </p:sp>
    </p:spTree>
    <p:extLst>
      <p:ext uri="{BB962C8B-B14F-4D97-AF65-F5344CB8AC3E}">
        <p14:creationId xmlns:p14="http://schemas.microsoft.com/office/powerpoint/2010/main" val="200139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4FE7FE-0408-0B93-C28D-AB8AEC33FF6B}"/>
              </a:ext>
            </a:extLst>
          </p:cNvPr>
          <p:cNvPicPr>
            <a:picLocks noChangeAspect="1"/>
          </p:cNvPicPr>
          <p:nvPr/>
        </p:nvPicPr>
        <p:blipFill>
          <a:blip r:embed="rId2"/>
          <a:stretch>
            <a:fillRect/>
          </a:stretch>
        </p:blipFill>
        <p:spPr>
          <a:xfrm>
            <a:off x="6866626" y="121890"/>
            <a:ext cx="4398483" cy="6614219"/>
          </a:xfrm>
          <a:prstGeom prst="rect">
            <a:avLst/>
          </a:prstGeom>
        </p:spPr>
      </p:pic>
      <p:pic>
        <p:nvPicPr>
          <p:cNvPr id="4" name="Picture 3">
            <a:extLst>
              <a:ext uri="{FF2B5EF4-FFF2-40B4-BE49-F238E27FC236}">
                <a16:creationId xmlns:a16="http://schemas.microsoft.com/office/drawing/2014/main" id="{169B816B-275E-2B9B-5869-051D4596A494}"/>
              </a:ext>
            </a:extLst>
          </p:cNvPr>
          <p:cNvPicPr>
            <a:picLocks noChangeAspect="1"/>
          </p:cNvPicPr>
          <p:nvPr/>
        </p:nvPicPr>
        <p:blipFill>
          <a:blip r:embed="rId3"/>
          <a:stretch>
            <a:fillRect/>
          </a:stretch>
        </p:blipFill>
        <p:spPr>
          <a:xfrm>
            <a:off x="421013" y="1322465"/>
            <a:ext cx="6096528" cy="3429297"/>
          </a:xfrm>
          <a:prstGeom prst="rect">
            <a:avLst/>
          </a:prstGeom>
        </p:spPr>
      </p:pic>
      <p:pic>
        <p:nvPicPr>
          <p:cNvPr id="6" name="Picture 5" descr="A qr code on a white background&#10;&#10;AI-generated content may be incorrect.">
            <a:extLst>
              <a:ext uri="{FF2B5EF4-FFF2-40B4-BE49-F238E27FC236}">
                <a16:creationId xmlns:a16="http://schemas.microsoft.com/office/drawing/2014/main" id="{1E0F59CD-84DA-3D11-6F57-A6F9560D6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166" y="3656387"/>
            <a:ext cx="1095375" cy="1095375"/>
          </a:xfrm>
          <a:prstGeom prst="rect">
            <a:avLst/>
          </a:prstGeom>
        </p:spPr>
      </p:pic>
    </p:spTree>
    <p:extLst>
      <p:ext uri="{BB962C8B-B14F-4D97-AF65-F5344CB8AC3E}">
        <p14:creationId xmlns:p14="http://schemas.microsoft.com/office/powerpoint/2010/main" val="34804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ood sign with text on it&#10;&#10;Description automatically generated">
            <a:extLst>
              <a:ext uri="{FF2B5EF4-FFF2-40B4-BE49-F238E27FC236}">
                <a16:creationId xmlns:a16="http://schemas.microsoft.com/office/drawing/2014/main" id="{DCEF3525-09CE-999A-E788-D2CA3FB58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093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heads with books on shelves&#10;&#10;AI-generated content may be incorrect.">
            <a:extLst>
              <a:ext uri="{FF2B5EF4-FFF2-40B4-BE49-F238E27FC236}">
                <a16:creationId xmlns:a16="http://schemas.microsoft.com/office/drawing/2014/main" id="{E669688E-E345-4685-988D-D8E8F92CB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413"/>
            <a:ext cx="12293600" cy="8192531"/>
          </a:xfrm>
          <a:prstGeom prst="rect">
            <a:avLst/>
          </a:prstGeom>
        </p:spPr>
      </p:pic>
    </p:spTree>
    <p:extLst>
      <p:ext uri="{BB962C8B-B14F-4D97-AF65-F5344CB8AC3E}">
        <p14:creationId xmlns:p14="http://schemas.microsoft.com/office/powerpoint/2010/main" val="265887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41500" y="1147152"/>
            <a:ext cx="8496300" cy="5410200"/>
          </a:xfrm>
          <a:prstGeom prst="rect">
            <a:avLst/>
          </a:prstGeom>
        </p:spPr>
      </p:pic>
      <p:pic>
        <p:nvPicPr>
          <p:cNvPr id="3" name="Picture 2"/>
          <p:cNvPicPr>
            <a:picLocks noChangeAspect="1"/>
          </p:cNvPicPr>
          <p:nvPr/>
        </p:nvPicPr>
        <p:blipFill>
          <a:blip r:embed="rId4"/>
          <a:stretch>
            <a:fillRect/>
          </a:stretch>
        </p:blipFill>
        <p:spPr>
          <a:xfrm>
            <a:off x="1524000" y="284456"/>
            <a:ext cx="2450526" cy="1592842"/>
          </a:xfrm>
          <a:prstGeom prst="rect">
            <a:avLst/>
          </a:prstGeom>
        </p:spPr>
      </p:pic>
    </p:spTree>
    <p:extLst>
      <p:ext uri="{BB962C8B-B14F-4D97-AF65-F5344CB8AC3E}">
        <p14:creationId xmlns:p14="http://schemas.microsoft.com/office/powerpoint/2010/main" val="291355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18424" y="650041"/>
            <a:ext cx="5722265" cy="5722265"/>
          </a:xfrm>
          <a:prstGeom prst="rect">
            <a:avLst/>
          </a:prstGeom>
        </p:spPr>
      </p:pic>
    </p:spTree>
    <p:extLst>
      <p:ext uri="{BB962C8B-B14F-4D97-AF65-F5344CB8AC3E}">
        <p14:creationId xmlns:p14="http://schemas.microsoft.com/office/powerpoint/2010/main" val="1877889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87B889-8E82-8E7B-045C-EA35BCC87348}"/>
              </a:ext>
            </a:extLst>
          </p:cNvPr>
          <p:cNvSpPr>
            <a:spLocks noGrp="1"/>
          </p:cNvSpPr>
          <p:nvPr>
            <p:ph type="title"/>
          </p:nvPr>
        </p:nvSpPr>
        <p:spPr>
          <a:xfrm>
            <a:off x="1383564" y="348865"/>
            <a:ext cx="9718111" cy="1576446"/>
          </a:xfrm>
        </p:spPr>
        <p:txBody>
          <a:bodyPr anchor="ctr">
            <a:normAutofit/>
          </a:bodyPr>
          <a:lstStyle/>
          <a:p>
            <a:r>
              <a:rPr lang="en-GB" sz="4000" dirty="0">
                <a:solidFill>
                  <a:srgbClr val="FFFFFF"/>
                </a:solidFill>
              </a:rPr>
              <a:t>The important people</a:t>
            </a:r>
          </a:p>
        </p:txBody>
      </p:sp>
      <p:graphicFrame>
        <p:nvGraphicFramePr>
          <p:cNvPr id="5" name="Content Placeholder 2">
            <a:extLst>
              <a:ext uri="{FF2B5EF4-FFF2-40B4-BE49-F238E27FC236}">
                <a16:creationId xmlns:a16="http://schemas.microsoft.com/office/drawing/2014/main" id="{6F3F1420-DB55-94E1-7E55-7650CC435543}"/>
              </a:ext>
            </a:extLst>
          </p:cNvPr>
          <p:cNvGraphicFramePr>
            <a:graphicFrameLocks noGrp="1"/>
          </p:cNvGraphicFramePr>
          <p:nvPr>
            <p:ph idx="1"/>
            <p:extLst>
              <p:ext uri="{D42A27DB-BD31-4B8C-83A1-F6EECF244321}">
                <p14:modId xmlns:p14="http://schemas.microsoft.com/office/powerpoint/2010/main" val="70860610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55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A248-08A2-BE1E-232F-DB47A90B4FB9}"/>
              </a:ext>
            </a:extLst>
          </p:cNvPr>
          <p:cNvSpPr>
            <a:spLocks noGrp="1"/>
          </p:cNvSpPr>
          <p:nvPr>
            <p:ph type="title"/>
          </p:nvPr>
        </p:nvSpPr>
        <p:spPr/>
        <p:txBody>
          <a:bodyPr/>
          <a:lstStyle/>
          <a:p>
            <a:pPr algn="ctr"/>
            <a:r>
              <a:rPr lang="en-GB" dirty="0"/>
              <a:t>NHS Lothian Medical Management line</a:t>
            </a:r>
          </a:p>
        </p:txBody>
      </p:sp>
      <p:graphicFrame>
        <p:nvGraphicFramePr>
          <p:cNvPr id="11" name="Content Placeholder 2">
            <a:extLst>
              <a:ext uri="{FF2B5EF4-FFF2-40B4-BE49-F238E27FC236}">
                <a16:creationId xmlns:a16="http://schemas.microsoft.com/office/drawing/2014/main" id="{E5D7E114-2398-B274-9587-5BC8CCBDC28F}"/>
              </a:ext>
            </a:extLst>
          </p:cNvPr>
          <p:cNvGraphicFramePr>
            <a:graphicFrameLocks noGrp="1"/>
          </p:cNvGraphicFramePr>
          <p:nvPr>
            <p:ph idx="1"/>
            <p:extLst>
              <p:ext uri="{D42A27DB-BD31-4B8C-83A1-F6EECF244321}">
                <p14:modId xmlns:p14="http://schemas.microsoft.com/office/powerpoint/2010/main" val="3877204966"/>
              </p:ext>
            </p:extLst>
          </p:nvPr>
        </p:nvGraphicFramePr>
        <p:xfrm>
          <a:off x="555172" y="1524000"/>
          <a:ext cx="9372600" cy="4844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87C9B1BC-7A3E-4872-469A-756E08E86590}"/>
              </a:ext>
            </a:extLst>
          </p:cNvPr>
          <p:cNvPicPr>
            <a:picLocks noChangeAspect="1"/>
          </p:cNvPicPr>
          <p:nvPr/>
        </p:nvPicPr>
        <p:blipFill>
          <a:blip r:embed="rId7"/>
          <a:stretch>
            <a:fillRect/>
          </a:stretch>
        </p:blipFill>
        <p:spPr>
          <a:xfrm>
            <a:off x="9554935" y="3560989"/>
            <a:ext cx="1464129" cy="1464129"/>
          </a:xfrm>
          <a:prstGeom prst="rect">
            <a:avLst/>
          </a:prstGeom>
        </p:spPr>
      </p:pic>
      <p:pic>
        <p:nvPicPr>
          <p:cNvPr id="9" name="Picture 8">
            <a:extLst>
              <a:ext uri="{FF2B5EF4-FFF2-40B4-BE49-F238E27FC236}">
                <a16:creationId xmlns:a16="http://schemas.microsoft.com/office/drawing/2014/main" id="{B178F300-C989-1E2F-04C2-904C9D4F7D18}"/>
              </a:ext>
            </a:extLst>
          </p:cNvPr>
          <p:cNvPicPr>
            <a:picLocks noChangeAspect="1"/>
          </p:cNvPicPr>
          <p:nvPr/>
        </p:nvPicPr>
        <p:blipFill>
          <a:blip r:embed="rId8"/>
          <a:srcRect b="17336"/>
          <a:stretch/>
        </p:blipFill>
        <p:spPr>
          <a:xfrm>
            <a:off x="10382877" y="5156652"/>
            <a:ext cx="1435003" cy="1551216"/>
          </a:xfrm>
          <a:prstGeom prst="rect">
            <a:avLst/>
          </a:prstGeom>
        </p:spPr>
      </p:pic>
    </p:spTree>
    <p:extLst>
      <p:ext uri="{BB962C8B-B14F-4D97-AF65-F5344CB8AC3E}">
        <p14:creationId xmlns:p14="http://schemas.microsoft.com/office/powerpoint/2010/main" val="366949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D4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48DEB61-EBFE-E275-0335-1C4FB62B87B7}"/>
              </a:ext>
            </a:extLst>
          </p:cNvPr>
          <p:cNvPicPr>
            <a:picLocks noChangeAspect="1"/>
          </p:cNvPicPr>
          <p:nvPr/>
        </p:nvPicPr>
        <p:blipFill>
          <a:blip r:embed="rId3"/>
          <a:stretch>
            <a:fillRect/>
          </a:stretch>
        </p:blipFill>
        <p:spPr>
          <a:xfrm>
            <a:off x="6509898" y="643467"/>
            <a:ext cx="4952058" cy="5571066"/>
          </a:xfrm>
          <a:prstGeom prst="rect">
            <a:avLst/>
          </a:prstGeom>
        </p:spPr>
      </p:pic>
      <p:sp>
        <p:nvSpPr>
          <p:cNvPr id="22" name="Rectangle 21">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641180" y="864108"/>
            <a:ext cx="5129784" cy="5129784"/>
          </a:xfrm>
          <a:prstGeom prst="rect">
            <a:avLst/>
          </a:prstGeom>
        </p:spPr>
      </p:pic>
    </p:spTree>
    <p:extLst>
      <p:ext uri="{BB962C8B-B14F-4D97-AF65-F5344CB8AC3E}">
        <p14:creationId xmlns:p14="http://schemas.microsoft.com/office/powerpoint/2010/main" val="106524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7BF52-C62D-8992-67F6-9ABA461463AE}"/>
              </a:ext>
            </a:extLst>
          </p:cNvPr>
          <p:cNvSpPr>
            <a:spLocks noGrp="1"/>
          </p:cNvSpPr>
          <p:nvPr>
            <p:ph type="title"/>
          </p:nvPr>
        </p:nvSpPr>
        <p:spPr/>
        <p:txBody>
          <a:bodyPr/>
          <a:lstStyle/>
          <a:p>
            <a:pPr algn="ctr"/>
            <a:r>
              <a:rPr lang="en-GB" dirty="0"/>
              <a:t>Medical Training Management structure</a:t>
            </a:r>
          </a:p>
        </p:txBody>
      </p:sp>
      <p:sp>
        <p:nvSpPr>
          <p:cNvPr id="5" name="Text Placeholder 4">
            <a:extLst>
              <a:ext uri="{FF2B5EF4-FFF2-40B4-BE49-F238E27FC236}">
                <a16:creationId xmlns:a16="http://schemas.microsoft.com/office/drawing/2014/main" id="{F99EBF33-B0CE-377B-FEBE-9078A781A059}"/>
              </a:ext>
            </a:extLst>
          </p:cNvPr>
          <p:cNvSpPr>
            <a:spLocks noGrp="1"/>
          </p:cNvSpPr>
          <p:nvPr>
            <p:ph type="body" idx="1"/>
          </p:nvPr>
        </p:nvSpPr>
        <p:spPr>
          <a:xfrm>
            <a:off x="927101" y="1278732"/>
            <a:ext cx="5157787" cy="823912"/>
          </a:xfrm>
        </p:spPr>
        <p:txBody>
          <a:bodyPr/>
          <a:lstStyle/>
          <a:p>
            <a:r>
              <a:rPr lang="en-GB" dirty="0">
                <a:latin typeface="+mj-lt"/>
              </a:rPr>
              <a:t>Clinical matters</a:t>
            </a:r>
          </a:p>
        </p:txBody>
      </p:sp>
      <p:sp>
        <p:nvSpPr>
          <p:cNvPr id="6" name="Text Placeholder 5">
            <a:extLst>
              <a:ext uri="{FF2B5EF4-FFF2-40B4-BE49-F238E27FC236}">
                <a16:creationId xmlns:a16="http://schemas.microsoft.com/office/drawing/2014/main" id="{336F539A-E382-F81E-9808-AE47734C4E76}"/>
              </a:ext>
            </a:extLst>
          </p:cNvPr>
          <p:cNvSpPr>
            <a:spLocks noGrp="1"/>
          </p:cNvSpPr>
          <p:nvPr>
            <p:ph type="body" sz="quarter" idx="3"/>
          </p:nvPr>
        </p:nvSpPr>
        <p:spPr>
          <a:xfrm>
            <a:off x="6689785" y="1267904"/>
            <a:ext cx="5183188" cy="823912"/>
          </a:xfrm>
        </p:spPr>
        <p:txBody>
          <a:bodyPr/>
          <a:lstStyle/>
          <a:p>
            <a:r>
              <a:rPr lang="en-GB" dirty="0">
                <a:latin typeface="+mj-lt"/>
              </a:rPr>
              <a:t>Training matters</a:t>
            </a:r>
          </a:p>
        </p:txBody>
      </p:sp>
      <p:graphicFrame>
        <p:nvGraphicFramePr>
          <p:cNvPr id="9" name="Content Placeholder 6">
            <a:extLst>
              <a:ext uri="{FF2B5EF4-FFF2-40B4-BE49-F238E27FC236}">
                <a16:creationId xmlns:a16="http://schemas.microsoft.com/office/drawing/2014/main" id="{F13302C6-A9E7-789D-A910-CD6E948378DC}"/>
              </a:ext>
            </a:extLst>
          </p:cNvPr>
          <p:cNvGraphicFramePr>
            <a:graphicFrameLocks noGrp="1"/>
          </p:cNvGraphicFramePr>
          <p:nvPr>
            <p:ph sz="quarter" idx="4"/>
          </p:nvPr>
        </p:nvGraphicFramePr>
        <p:xfrm>
          <a:off x="5997575" y="2304597"/>
          <a:ext cx="5183188" cy="4222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2">
            <a:extLst>
              <a:ext uri="{FF2B5EF4-FFF2-40B4-BE49-F238E27FC236}">
                <a16:creationId xmlns:a16="http://schemas.microsoft.com/office/drawing/2014/main" id="{9A35825B-1571-AE42-C266-53C398C11C2D}"/>
              </a:ext>
            </a:extLst>
          </p:cNvPr>
          <p:cNvGraphicFramePr>
            <a:graphicFrameLocks/>
          </p:cNvGraphicFramePr>
          <p:nvPr>
            <p:extLst>
              <p:ext uri="{D42A27DB-BD31-4B8C-83A1-F6EECF244321}">
                <p14:modId xmlns:p14="http://schemas.microsoft.com/office/powerpoint/2010/main" val="3617328120"/>
              </p:ext>
            </p:extLst>
          </p:nvPr>
        </p:nvGraphicFramePr>
        <p:xfrm>
          <a:off x="138613" y="2534308"/>
          <a:ext cx="5671456" cy="37628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98666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11f619f-0ff2-4d4a-b6b5-28f48116f86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F2C7C01829B14BA755309D5E279C90" ma:contentTypeVersion="19" ma:contentTypeDescription="Create a new document." ma:contentTypeScope="" ma:versionID="6df399b73ca8b7fef81461775ef08e33">
  <xsd:schema xmlns:xsd="http://www.w3.org/2001/XMLSchema" xmlns:xs="http://www.w3.org/2001/XMLSchema" xmlns:p="http://schemas.microsoft.com/office/2006/metadata/properties" xmlns:ns3="48a3cf01-9924-4cd7-a6c7-23001d487023" xmlns:ns4="811f619f-0ff2-4d4a-b6b5-28f48116f864" targetNamespace="http://schemas.microsoft.com/office/2006/metadata/properties" ma:root="true" ma:fieldsID="d97548ea42524f29ac0f315b029b11d3" ns3:_="" ns4:_="">
    <xsd:import namespace="48a3cf01-9924-4cd7-a6c7-23001d487023"/>
    <xsd:import namespace="811f619f-0ff2-4d4a-b6b5-28f48116f8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a3cf01-9924-4cd7-a6c7-23001d4870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1f619f-0ff2-4d4a-b6b5-28f48116f8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27E467-BCD0-4E48-9988-BCD82E183F56}">
  <ds:schemaRefs>
    <ds:schemaRef ds:uri="http://schemas.microsoft.com/office/2006/documentManagement/types"/>
    <ds:schemaRef ds:uri="http://purl.org/dc/elements/1.1/"/>
    <ds:schemaRef ds:uri="http://schemas.openxmlformats.org/package/2006/metadata/core-properties"/>
    <ds:schemaRef ds:uri="48a3cf01-9924-4cd7-a6c7-23001d487023"/>
    <ds:schemaRef ds:uri="http://purl.org/dc/dcmitype/"/>
    <ds:schemaRef ds:uri="811f619f-0ff2-4d4a-b6b5-28f48116f864"/>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FA213D50-F4F1-4154-A53E-335F42640207}">
  <ds:schemaRefs>
    <ds:schemaRef ds:uri="http://schemas.microsoft.com/sharepoint/v3/contenttype/forms"/>
  </ds:schemaRefs>
</ds:datastoreItem>
</file>

<file path=customXml/itemProps3.xml><?xml version="1.0" encoding="utf-8"?>
<ds:datastoreItem xmlns:ds="http://schemas.openxmlformats.org/officeDocument/2006/customXml" ds:itemID="{CE8669D1-088C-4EFD-9122-8097597B02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a3cf01-9924-4cd7-a6c7-23001d487023"/>
    <ds:schemaRef ds:uri="811f619f-0ff2-4d4a-b6b5-28f48116f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otalTime>89</TotalTime>
  <Words>364</Words>
  <Application>Microsoft Office PowerPoint</Application>
  <PresentationFormat>Widescreen</PresentationFormat>
  <Paragraphs>53</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NHS structure</vt:lpstr>
      <vt:lpstr>PowerPoint Presentation</vt:lpstr>
      <vt:lpstr>PowerPoint Presentation</vt:lpstr>
      <vt:lpstr>PowerPoint Presentation</vt:lpstr>
      <vt:lpstr>PowerPoint Presentation</vt:lpstr>
      <vt:lpstr>The important people</vt:lpstr>
      <vt:lpstr>NHS Lothian Medical Management line</vt:lpstr>
      <vt:lpstr>PowerPoint Presentation</vt:lpstr>
      <vt:lpstr>Medical Training Management structure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Robinson, Sara</dc:creator>
  <cp:lastModifiedBy>Dunlop, Pauline</cp:lastModifiedBy>
  <cp:revision>6</cp:revision>
  <dcterms:created xsi:type="dcterms:W3CDTF">2025-08-11T14:11:24Z</dcterms:created>
  <dcterms:modified xsi:type="dcterms:W3CDTF">2026-02-17T10:17:40Z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0x0101009AF2C7C01829B14BA755309D5E279C90</vt:lpwstr>
  </property>
</Properties>
</file>