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8883A1-9D3F-B5D3-A04C-8979B41C5811}" v="1826" dt="2026-02-16T15:43:01.879"/>
    <p1510:client id="{59685AB3-0D71-197E-410A-BB49C4D1D93B}" v="20" dt="2026-02-17T11:11:18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F5C0E-ECFD-4553-B5A9-770A17BCA89E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7BBA81-213F-4BD0-9043-06D599BFBD7C}">
      <dgm:prSet/>
      <dgm:spPr/>
      <dgm:t>
        <a:bodyPr/>
        <a:lstStyle/>
        <a:p>
          <a:r>
            <a:rPr lang="en-GB" dirty="0"/>
            <a:t>NHS Education for Scotland (NES)</a:t>
          </a:r>
          <a:endParaRPr lang="en-US" dirty="0"/>
        </a:p>
      </dgm:t>
    </dgm:pt>
    <dgm:pt modelId="{97F4869E-C4BC-4B9D-9FDC-5BA926102D3F}" type="parTrans" cxnId="{02D6C320-7079-444A-A973-0ED0467889F0}">
      <dgm:prSet/>
      <dgm:spPr/>
      <dgm:t>
        <a:bodyPr/>
        <a:lstStyle/>
        <a:p>
          <a:endParaRPr lang="en-US"/>
        </a:p>
      </dgm:t>
    </dgm:pt>
    <dgm:pt modelId="{8981B2F3-65E4-4DB3-8119-050110D6F07E}" type="sibTrans" cxnId="{02D6C320-7079-444A-A973-0ED0467889F0}">
      <dgm:prSet/>
      <dgm:spPr/>
      <dgm:t>
        <a:bodyPr/>
        <a:lstStyle/>
        <a:p>
          <a:endParaRPr lang="en-US"/>
        </a:p>
      </dgm:t>
    </dgm:pt>
    <dgm:pt modelId="{31D6649E-706E-48B9-B735-ECC264DB8509}">
      <dgm:prSet/>
      <dgm:spPr/>
      <dgm:t>
        <a:bodyPr/>
        <a:lstStyle/>
        <a:p>
          <a:pPr rtl="0"/>
          <a:r>
            <a:rPr lang="en-GB" dirty="0"/>
            <a:t>Scottish Government- </a:t>
          </a:r>
          <a:r>
            <a:rPr lang="en-GB" dirty="0">
              <a:latin typeface="Aptos Display" panose="020F0302020204030204"/>
            </a:rPr>
            <a:t>Various Directorates</a:t>
          </a:r>
          <a:endParaRPr lang="en-US" dirty="0">
            <a:latin typeface="Aptos Display" panose="020F0302020204030204"/>
          </a:endParaRPr>
        </a:p>
      </dgm:t>
    </dgm:pt>
    <dgm:pt modelId="{C4F27EA8-3CA5-4B90-A94B-DAD2A92D8B62}" type="parTrans" cxnId="{6E3DB178-2C91-452A-849C-459E6FBD6FFE}">
      <dgm:prSet/>
      <dgm:spPr/>
      <dgm:t>
        <a:bodyPr/>
        <a:lstStyle/>
        <a:p>
          <a:endParaRPr lang="en-US"/>
        </a:p>
      </dgm:t>
    </dgm:pt>
    <dgm:pt modelId="{266AF145-A743-41EB-97B2-97D106FEC73B}" type="sibTrans" cxnId="{6E3DB178-2C91-452A-849C-459E6FBD6FFE}">
      <dgm:prSet/>
      <dgm:spPr/>
      <dgm:t>
        <a:bodyPr/>
        <a:lstStyle/>
        <a:p>
          <a:endParaRPr lang="en-US"/>
        </a:p>
      </dgm:t>
    </dgm:pt>
    <dgm:pt modelId="{985CDFDF-0AA1-44B5-9A0C-07992085A469}">
      <dgm:prSet/>
      <dgm:spPr/>
      <dgm:t>
        <a:bodyPr/>
        <a:lstStyle/>
        <a:p>
          <a:r>
            <a:rPr lang="en-GB" dirty="0"/>
            <a:t>General Medical Council</a:t>
          </a:r>
          <a:endParaRPr lang="en-US" dirty="0"/>
        </a:p>
      </dgm:t>
    </dgm:pt>
    <dgm:pt modelId="{045F041B-8F44-4227-BD1A-5D9764D4FFBC}" type="parTrans" cxnId="{4FE8B1F6-FE3C-4C9B-85A1-ED9F220D86EC}">
      <dgm:prSet/>
      <dgm:spPr/>
      <dgm:t>
        <a:bodyPr/>
        <a:lstStyle/>
        <a:p>
          <a:endParaRPr lang="en-US"/>
        </a:p>
      </dgm:t>
    </dgm:pt>
    <dgm:pt modelId="{F10ECC6A-CE07-4750-A4D3-C33FC723DB77}" type="sibTrans" cxnId="{4FE8B1F6-FE3C-4C9B-85A1-ED9F220D86EC}">
      <dgm:prSet/>
      <dgm:spPr/>
      <dgm:t>
        <a:bodyPr/>
        <a:lstStyle/>
        <a:p>
          <a:endParaRPr lang="en-US"/>
        </a:p>
      </dgm:t>
    </dgm:pt>
    <dgm:pt modelId="{94FD728D-43CE-4C36-AB03-BB6772BB6A0D}">
      <dgm:prSet/>
      <dgm:spPr/>
      <dgm:t>
        <a:bodyPr/>
        <a:lstStyle/>
        <a:p>
          <a:r>
            <a:rPr lang="en-GB" dirty="0"/>
            <a:t>Centre for Sustainable Delivery of Health and Social Care (</a:t>
          </a:r>
          <a:r>
            <a:rPr lang="en-GB" dirty="0" err="1"/>
            <a:t>CfSD</a:t>
          </a:r>
          <a:r>
            <a:rPr lang="en-GB" dirty="0"/>
            <a:t>)</a:t>
          </a:r>
          <a:endParaRPr lang="en-US" dirty="0"/>
        </a:p>
      </dgm:t>
    </dgm:pt>
    <dgm:pt modelId="{278C99D1-6E09-4025-A5A5-61B7BCAF4CFE}" type="parTrans" cxnId="{DCF1D3D2-07EC-40AB-8D13-0A57B9B6CF1D}">
      <dgm:prSet/>
      <dgm:spPr/>
      <dgm:t>
        <a:bodyPr/>
        <a:lstStyle/>
        <a:p>
          <a:endParaRPr lang="en-US"/>
        </a:p>
      </dgm:t>
    </dgm:pt>
    <dgm:pt modelId="{FFFE3A71-FA1A-4188-9197-5C1C9EF3B0C1}" type="sibTrans" cxnId="{DCF1D3D2-07EC-40AB-8D13-0A57B9B6CF1D}">
      <dgm:prSet/>
      <dgm:spPr/>
      <dgm:t>
        <a:bodyPr/>
        <a:lstStyle/>
        <a:p>
          <a:endParaRPr lang="en-US"/>
        </a:p>
      </dgm:t>
    </dgm:pt>
    <dgm:pt modelId="{A553C71B-9C24-4A32-9F64-D027EB7ADA91}">
      <dgm:prSet/>
      <dgm:spPr/>
      <dgm:t>
        <a:bodyPr/>
        <a:lstStyle/>
        <a:p>
          <a:r>
            <a:rPr lang="en-GB" dirty="0"/>
            <a:t>Royal College of Physicians and Surgeons of Glasgow (RCPSG)</a:t>
          </a:r>
          <a:endParaRPr lang="en-US" dirty="0"/>
        </a:p>
      </dgm:t>
    </dgm:pt>
    <dgm:pt modelId="{1429D3A6-5484-4A60-8039-F47A9BEC5F8D}" type="parTrans" cxnId="{73A99F1E-D116-4699-A259-19D64E58DD9D}">
      <dgm:prSet/>
      <dgm:spPr/>
      <dgm:t>
        <a:bodyPr/>
        <a:lstStyle/>
        <a:p>
          <a:endParaRPr lang="en-US"/>
        </a:p>
      </dgm:t>
    </dgm:pt>
    <dgm:pt modelId="{1B74C3ED-A39A-4544-8502-1CA86C287015}" type="sibTrans" cxnId="{73A99F1E-D116-4699-A259-19D64E58DD9D}">
      <dgm:prSet/>
      <dgm:spPr/>
      <dgm:t>
        <a:bodyPr/>
        <a:lstStyle/>
        <a:p>
          <a:endParaRPr lang="en-US"/>
        </a:p>
      </dgm:t>
    </dgm:pt>
    <dgm:pt modelId="{60FE4259-7456-435B-8887-382DC439337F}">
      <dgm:prSet/>
      <dgm:spPr/>
      <dgm:t>
        <a:bodyPr/>
        <a:lstStyle/>
        <a:p>
          <a:r>
            <a:rPr lang="en-GB" dirty="0"/>
            <a:t>Royal College of Surgeons of Edinburgh (</a:t>
          </a:r>
          <a:r>
            <a:rPr lang="en-GB" dirty="0" err="1"/>
            <a:t>RCSEd</a:t>
          </a:r>
          <a:r>
            <a:rPr lang="en-GB" dirty="0"/>
            <a:t>)</a:t>
          </a:r>
          <a:endParaRPr lang="en-US" dirty="0"/>
        </a:p>
      </dgm:t>
    </dgm:pt>
    <dgm:pt modelId="{14783F9B-F5CD-41B6-B93E-9247128D1CA0}" type="parTrans" cxnId="{0C9D0698-C092-4BA5-B087-D34562959195}">
      <dgm:prSet/>
      <dgm:spPr/>
      <dgm:t>
        <a:bodyPr/>
        <a:lstStyle/>
        <a:p>
          <a:endParaRPr lang="en-US"/>
        </a:p>
      </dgm:t>
    </dgm:pt>
    <dgm:pt modelId="{0F59A108-63C9-40BC-ABB0-86603EF73D80}" type="sibTrans" cxnId="{0C9D0698-C092-4BA5-B087-D34562959195}">
      <dgm:prSet/>
      <dgm:spPr/>
      <dgm:t>
        <a:bodyPr/>
        <a:lstStyle/>
        <a:p>
          <a:endParaRPr lang="en-US"/>
        </a:p>
      </dgm:t>
    </dgm:pt>
    <dgm:pt modelId="{274925D0-4F77-49A6-83F0-A085EC3F849C}">
      <dgm:prSet/>
      <dgm:spPr/>
      <dgm:t>
        <a:bodyPr/>
        <a:lstStyle/>
        <a:p>
          <a:r>
            <a:rPr lang="en-GB" dirty="0"/>
            <a:t>NHS Tayside</a:t>
          </a:r>
          <a:endParaRPr lang="en-US" dirty="0"/>
        </a:p>
      </dgm:t>
    </dgm:pt>
    <dgm:pt modelId="{2AD5C487-AF52-4286-87B2-4A860384CDF0}" type="parTrans" cxnId="{9066F3BF-8BA6-4BA6-BC74-1927743E1093}">
      <dgm:prSet/>
      <dgm:spPr/>
      <dgm:t>
        <a:bodyPr/>
        <a:lstStyle/>
        <a:p>
          <a:endParaRPr lang="en-US"/>
        </a:p>
      </dgm:t>
    </dgm:pt>
    <dgm:pt modelId="{C6474A44-B4DF-4591-81C8-A950330CB137}" type="sibTrans" cxnId="{9066F3BF-8BA6-4BA6-BC74-1927743E1093}">
      <dgm:prSet/>
      <dgm:spPr/>
      <dgm:t>
        <a:bodyPr/>
        <a:lstStyle/>
        <a:p>
          <a:endParaRPr lang="en-US"/>
        </a:p>
      </dgm:t>
    </dgm:pt>
    <dgm:pt modelId="{033BB655-56E7-4CB9-A908-D3D0BEE7EDA9}">
      <dgm:prSet/>
      <dgm:spPr/>
      <dgm:t>
        <a:bodyPr/>
        <a:lstStyle/>
        <a:p>
          <a:r>
            <a:rPr lang="en-GB" dirty="0"/>
            <a:t>NHS Grampian</a:t>
          </a:r>
          <a:endParaRPr lang="en-US" dirty="0"/>
        </a:p>
      </dgm:t>
    </dgm:pt>
    <dgm:pt modelId="{7DBD6289-715B-4341-8D10-CB754DBCA798}" type="parTrans" cxnId="{5DC3DDA8-2F27-423B-B2DA-6BBCDD8461E1}">
      <dgm:prSet/>
      <dgm:spPr/>
      <dgm:t>
        <a:bodyPr/>
        <a:lstStyle/>
        <a:p>
          <a:endParaRPr lang="en-US"/>
        </a:p>
      </dgm:t>
    </dgm:pt>
    <dgm:pt modelId="{85A3D9D6-48F8-4030-8AE8-D06FF4B48FCF}" type="sibTrans" cxnId="{5DC3DDA8-2F27-423B-B2DA-6BBCDD8461E1}">
      <dgm:prSet/>
      <dgm:spPr/>
      <dgm:t>
        <a:bodyPr/>
        <a:lstStyle/>
        <a:p>
          <a:endParaRPr lang="en-US"/>
        </a:p>
      </dgm:t>
    </dgm:pt>
    <dgm:pt modelId="{148AEF98-3179-4B7D-A7DF-A1ADDEDF6DAE}">
      <dgm:prSet/>
      <dgm:spPr/>
      <dgm:t>
        <a:bodyPr/>
        <a:lstStyle/>
        <a:p>
          <a:r>
            <a:rPr lang="en-GB" dirty="0"/>
            <a:t>NHS Lanarkshire</a:t>
          </a:r>
          <a:endParaRPr lang="en-US" dirty="0"/>
        </a:p>
      </dgm:t>
    </dgm:pt>
    <dgm:pt modelId="{CA73F803-0F37-4773-A8B8-4EF4B2186C1F}" type="parTrans" cxnId="{5D9DAAD9-FD2B-4FE7-9684-876B9FB21985}">
      <dgm:prSet/>
      <dgm:spPr/>
      <dgm:t>
        <a:bodyPr/>
        <a:lstStyle/>
        <a:p>
          <a:endParaRPr lang="en-US"/>
        </a:p>
      </dgm:t>
    </dgm:pt>
    <dgm:pt modelId="{0E5EFA13-F8FB-4E88-98B0-FA7531FDD9B5}" type="sibTrans" cxnId="{5D9DAAD9-FD2B-4FE7-9684-876B9FB21985}">
      <dgm:prSet/>
      <dgm:spPr/>
      <dgm:t>
        <a:bodyPr/>
        <a:lstStyle/>
        <a:p>
          <a:endParaRPr lang="en-US"/>
        </a:p>
      </dgm:t>
    </dgm:pt>
    <dgm:pt modelId="{7F46CDA5-C885-4AF1-8E8C-A46DF6ECE91C}">
      <dgm:prSet/>
      <dgm:spPr/>
      <dgm:t>
        <a:bodyPr/>
        <a:lstStyle/>
        <a:p>
          <a:r>
            <a:rPr lang="en-GB" dirty="0"/>
            <a:t>NHS Highland</a:t>
          </a:r>
          <a:endParaRPr lang="en-US" dirty="0"/>
        </a:p>
      </dgm:t>
    </dgm:pt>
    <dgm:pt modelId="{DD3EEBE1-8ED9-49D6-BC61-61E7162CB657}" type="parTrans" cxnId="{5508E883-29D8-49C8-A487-D607B0A656A0}">
      <dgm:prSet/>
      <dgm:spPr/>
      <dgm:t>
        <a:bodyPr/>
        <a:lstStyle/>
        <a:p>
          <a:endParaRPr lang="en-US"/>
        </a:p>
      </dgm:t>
    </dgm:pt>
    <dgm:pt modelId="{E870516A-63D1-45F6-BA1F-47B2FB52B6EE}" type="sibTrans" cxnId="{5508E883-29D8-49C8-A487-D607B0A656A0}">
      <dgm:prSet/>
      <dgm:spPr/>
      <dgm:t>
        <a:bodyPr/>
        <a:lstStyle/>
        <a:p>
          <a:endParaRPr lang="en-US"/>
        </a:p>
      </dgm:t>
    </dgm:pt>
    <dgm:pt modelId="{8A71C241-D83E-4D1B-B56B-D7BDFAB7200B}">
      <dgm:prSet/>
      <dgm:spPr/>
      <dgm:t>
        <a:bodyPr/>
        <a:lstStyle/>
        <a:p>
          <a:r>
            <a:rPr lang="en-GB" dirty="0"/>
            <a:t>NHS National Services Scotland (NSS)</a:t>
          </a:r>
          <a:endParaRPr lang="en-US" dirty="0"/>
        </a:p>
      </dgm:t>
    </dgm:pt>
    <dgm:pt modelId="{3661BFFB-5DC9-4588-A935-5610DCBD7D93}" type="parTrans" cxnId="{8CBE4CFA-730A-4048-8BAD-71B77B760F99}">
      <dgm:prSet/>
      <dgm:spPr/>
      <dgm:t>
        <a:bodyPr/>
        <a:lstStyle/>
        <a:p>
          <a:endParaRPr lang="en-US"/>
        </a:p>
      </dgm:t>
    </dgm:pt>
    <dgm:pt modelId="{2F5BB4AE-7AEB-4FA3-96D3-E881809989A0}" type="sibTrans" cxnId="{8CBE4CFA-730A-4048-8BAD-71B77B760F99}">
      <dgm:prSet/>
      <dgm:spPr/>
      <dgm:t>
        <a:bodyPr/>
        <a:lstStyle/>
        <a:p>
          <a:endParaRPr lang="en-US"/>
        </a:p>
      </dgm:t>
    </dgm:pt>
    <dgm:pt modelId="{2485D2A9-094D-45E9-9C2E-BBF1281384B0}">
      <dgm:prSet/>
      <dgm:spPr/>
      <dgm:t>
        <a:bodyPr/>
        <a:lstStyle/>
        <a:p>
          <a:r>
            <a:rPr lang="en-GB" dirty="0"/>
            <a:t>NHS Greater Glasgow and Clyde</a:t>
          </a:r>
          <a:endParaRPr lang="en-US" dirty="0"/>
        </a:p>
      </dgm:t>
    </dgm:pt>
    <dgm:pt modelId="{273DD066-7D53-4551-95AF-A57B11A50295}" type="parTrans" cxnId="{FFCAC8C8-5295-4CBE-A8A2-F5810A45A80E}">
      <dgm:prSet/>
      <dgm:spPr/>
      <dgm:t>
        <a:bodyPr/>
        <a:lstStyle/>
        <a:p>
          <a:endParaRPr lang="en-US"/>
        </a:p>
      </dgm:t>
    </dgm:pt>
    <dgm:pt modelId="{C44CCEF6-0AAC-4003-9CE5-4E0A46E21C92}" type="sibTrans" cxnId="{FFCAC8C8-5295-4CBE-A8A2-F5810A45A80E}">
      <dgm:prSet/>
      <dgm:spPr/>
      <dgm:t>
        <a:bodyPr/>
        <a:lstStyle/>
        <a:p>
          <a:endParaRPr lang="en-US"/>
        </a:p>
      </dgm:t>
    </dgm:pt>
    <dgm:pt modelId="{43D47056-3A2F-4305-8A43-F405780235E6}">
      <dgm:prSet/>
      <dgm:spPr/>
      <dgm:t>
        <a:bodyPr/>
        <a:lstStyle/>
        <a:p>
          <a:r>
            <a:rPr lang="en-GB" dirty="0"/>
            <a:t>NHS Lothian</a:t>
          </a:r>
          <a:br>
            <a:rPr lang="en-US" dirty="0"/>
          </a:br>
          <a:endParaRPr lang="en-US" dirty="0"/>
        </a:p>
      </dgm:t>
    </dgm:pt>
    <dgm:pt modelId="{666634A9-C2FE-44C4-8DF5-0749235B5B36}" type="parTrans" cxnId="{CBBDF3C6-BFBD-4E7D-BDF9-C18131350AC7}">
      <dgm:prSet/>
      <dgm:spPr/>
      <dgm:t>
        <a:bodyPr/>
        <a:lstStyle/>
        <a:p>
          <a:endParaRPr lang="en-US"/>
        </a:p>
      </dgm:t>
    </dgm:pt>
    <dgm:pt modelId="{CF2440B4-BE77-4A9E-8D13-669160C5FBCF}" type="sibTrans" cxnId="{CBBDF3C6-BFBD-4E7D-BDF9-C18131350AC7}">
      <dgm:prSet/>
      <dgm:spPr/>
      <dgm:t>
        <a:bodyPr/>
        <a:lstStyle/>
        <a:p>
          <a:endParaRPr lang="en-US"/>
        </a:p>
      </dgm:t>
    </dgm:pt>
    <dgm:pt modelId="{A5CF29F6-3D88-4DA4-918B-72FB60685495}">
      <dgm:prSet phldr="0"/>
      <dgm:spPr/>
      <dgm:t>
        <a:bodyPr/>
        <a:lstStyle/>
        <a:p>
          <a:r>
            <a:rPr lang="en-GB" dirty="0">
              <a:latin typeface="Aptos Display" panose="020F0302020204030204"/>
            </a:rPr>
            <a:t>Healthcare</a:t>
          </a:r>
          <a:r>
            <a:rPr lang="en-GB" dirty="0"/>
            <a:t> Improvement Scotland</a:t>
          </a:r>
        </a:p>
      </dgm:t>
    </dgm:pt>
    <dgm:pt modelId="{A17D726A-8C46-4D87-A51C-7D6FFA7D803B}" type="parTrans" cxnId="{07B130DF-3395-4D42-BE5F-83E31E655B58}">
      <dgm:prSet/>
      <dgm:spPr/>
    </dgm:pt>
    <dgm:pt modelId="{17A57AFF-A72D-440F-84A6-9AB1EE1F5E4D}" type="sibTrans" cxnId="{07B130DF-3395-4D42-BE5F-83E31E655B58}">
      <dgm:prSet/>
      <dgm:spPr/>
      <dgm:t>
        <a:bodyPr/>
        <a:lstStyle/>
        <a:p>
          <a:endParaRPr lang="en-GB"/>
        </a:p>
      </dgm:t>
    </dgm:pt>
    <dgm:pt modelId="{192A44E6-2500-49FF-AC23-48A4D894F16B}" type="pres">
      <dgm:prSet presAssocID="{9D8F5C0E-ECFD-4553-B5A9-770A17BCA89E}" presName="diagram" presStyleCnt="0">
        <dgm:presLayoutVars>
          <dgm:dir/>
          <dgm:resizeHandles val="exact"/>
        </dgm:presLayoutVars>
      </dgm:prSet>
      <dgm:spPr/>
    </dgm:pt>
    <dgm:pt modelId="{88E2E933-62D4-4524-8E38-7E791B5E857C}" type="pres">
      <dgm:prSet presAssocID="{EF7BBA81-213F-4BD0-9043-06D599BFBD7C}" presName="node" presStyleLbl="node1" presStyleIdx="0" presStyleCnt="14">
        <dgm:presLayoutVars>
          <dgm:bulletEnabled val="1"/>
        </dgm:presLayoutVars>
      </dgm:prSet>
      <dgm:spPr/>
    </dgm:pt>
    <dgm:pt modelId="{8DF04272-E183-474C-B6FA-96CE4420B763}" type="pres">
      <dgm:prSet presAssocID="{8981B2F3-65E4-4DB3-8119-050110D6F07E}" presName="sibTrans" presStyleCnt="0"/>
      <dgm:spPr/>
    </dgm:pt>
    <dgm:pt modelId="{05020080-C4DE-4977-854C-749E490ECC6D}" type="pres">
      <dgm:prSet presAssocID="{31D6649E-706E-48B9-B735-ECC264DB8509}" presName="node" presStyleLbl="node1" presStyleIdx="1" presStyleCnt="14">
        <dgm:presLayoutVars>
          <dgm:bulletEnabled val="1"/>
        </dgm:presLayoutVars>
      </dgm:prSet>
      <dgm:spPr/>
    </dgm:pt>
    <dgm:pt modelId="{EDD26DC3-B476-40B4-984A-2247D2265972}" type="pres">
      <dgm:prSet presAssocID="{266AF145-A743-41EB-97B2-97D106FEC73B}" presName="sibTrans" presStyleCnt="0"/>
      <dgm:spPr/>
    </dgm:pt>
    <dgm:pt modelId="{9CE774DB-B31A-4F3B-9CA8-7E79F11E1EAC}" type="pres">
      <dgm:prSet presAssocID="{A5CF29F6-3D88-4DA4-918B-72FB60685495}" presName="node" presStyleLbl="node1" presStyleIdx="2" presStyleCnt="14">
        <dgm:presLayoutVars>
          <dgm:bulletEnabled val="1"/>
        </dgm:presLayoutVars>
      </dgm:prSet>
      <dgm:spPr/>
    </dgm:pt>
    <dgm:pt modelId="{C17FC5C3-E6F7-4A84-96A1-1401C4D70FD4}" type="pres">
      <dgm:prSet presAssocID="{17A57AFF-A72D-440F-84A6-9AB1EE1F5E4D}" presName="sibTrans" presStyleCnt="0"/>
      <dgm:spPr/>
    </dgm:pt>
    <dgm:pt modelId="{764D74EC-4C00-45E9-8F52-AD91EC69CD28}" type="pres">
      <dgm:prSet presAssocID="{985CDFDF-0AA1-44B5-9A0C-07992085A469}" presName="node" presStyleLbl="node1" presStyleIdx="3" presStyleCnt="14">
        <dgm:presLayoutVars>
          <dgm:bulletEnabled val="1"/>
        </dgm:presLayoutVars>
      </dgm:prSet>
      <dgm:spPr/>
    </dgm:pt>
    <dgm:pt modelId="{4BABD8D0-CD9C-4741-BB35-CC17A20FFA56}" type="pres">
      <dgm:prSet presAssocID="{F10ECC6A-CE07-4750-A4D3-C33FC723DB77}" presName="sibTrans" presStyleCnt="0"/>
      <dgm:spPr/>
    </dgm:pt>
    <dgm:pt modelId="{2AEFA36A-993D-4E63-B3A3-F01CE4A11F4D}" type="pres">
      <dgm:prSet presAssocID="{94FD728D-43CE-4C36-AB03-BB6772BB6A0D}" presName="node" presStyleLbl="node1" presStyleIdx="4" presStyleCnt="14">
        <dgm:presLayoutVars>
          <dgm:bulletEnabled val="1"/>
        </dgm:presLayoutVars>
      </dgm:prSet>
      <dgm:spPr/>
    </dgm:pt>
    <dgm:pt modelId="{9C30F07C-179E-4612-A18A-E606137D1D34}" type="pres">
      <dgm:prSet presAssocID="{FFFE3A71-FA1A-4188-9197-5C1C9EF3B0C1}" presName="sibTrans" presStyleCnt="0"/>
      <dgm:spPr/>
    </dgm:pt>
    <dgm:pt modelId="{817FEA7A-35B2-4E39-9B00-FC6A75199C37}" type="pres">
      <dgm:prSet presAssocID="{A553C71B-9C24-4A32-9F64-D027EB7ADA91}" presName="node" presStyleLbl="node1" presStyleIdx="5" presStyleCnt="14">
        <dgm:presLayoutVars>
          <dgm:bulletEnabled val="1"/>
        </dgm:presLayoutVars>
      </dgm:prSet>
      <dgm:spPr/>
    </dgm:pt>
    <dgm:pt modelId="{ED208C44-C49A-4276-9675-22BA5CA0ABFE}" type="pres">
      <dgm:prSet presAssocID="{1B74C3ED-A39A-4544-8502-1CA86C287015}" presName="sibTrans" presStyleCnt="0"/>
      <dgm:spPr/>
    </dgm:pt>
    <dgm:pt modelId="{7E800C57-CBBF-4249-8130-562B2E5C485D}" type="pres">
      <dgm:prSet presAssocID="{60FE4259-7456-435B-8887-382DC439337F}" presName="node" presStyleLbl="node1" presStyleIdx="6" presStyleCnt="14">
        <dgm:presLayoutVars>
          <dgm:bulletEnabled val="1"/>
        </dgm:presLayoutVars>
      </dgm:prSet>
      <dgm:spPr/>
    </dgm:pt>
    <dgm:pt modelId="{D2F32E0E-722E-42FB-AD95-64C026F1BA6C}" type="pres">
      <dgm:prSet presAssocID="{0F59A108-63C9-40BC-ABB0-86603EF73D80}" presName="sibTrans" presStyleCnt="0"/>
      <dgm:spPr/>
    </dgm:pt>
    <dgm:pt modelId="{11A02C05-26D9-4F8F-BED7-744B5B2490E5}" type="pres">
      <dgm:prSet presAssocID="{274925D0-4F77-49A6-83F0-A085EC3F849C}" presName="node" presStyleLbl="node1" presStyleIdx="7" presStyleCnt="14">
        <dgm:presLayoutVars>
          <dgm:bulletEnabled val="1"/>
        </dgm:presLayoutVars>
      </dgm:prSet>
      <dgm:spPr/>
    </dgm:pt>
    <dgm:pt modelId="{95D4B2AE-A43F-4012-AC5C-B2D3341C3A4C}" type="pres">
      <dgm:prSet presAssocID="{C6474A44-B4DF-4591-81C8-A950330CB137}" presName="sibTrans" presStyleCnt="0"/>
      <dgm:spPr/>
    </dgm:pt>
    <dgm:pt modelId="{13A02006-9007-4AC0-B86A-3671D62C3A49}" type="pres">
      <dgm:prSet presAssocID="{033BB655-56E7-4CB9-A908-D3D0BEE7EDA9}" presName="node" presStyleLbl="node1" presStyleIdx="8" presStyleCnt="14">
        <dgm:presLayoutVars>
          <dgm:bulletEnabled val="1"/>
        </dgm:presLayoutVars>
      </dgm:prSet>
      <dgm:spPr/>
    </dgm:pt>
    <dgm:pt modelId="{7D7CB28E-2F02-4C26-94B0-D3FAE237AA75}" type="pres">
      <dgm:prSet presAssocID="{85A3D9D6-48F8-4030-8AE8-D06FF4B48FCF}" presName="sibTrans" presStyleCnt="0"/>
      <dgm:spPr/>
    </dgm:pt>
    <dgm:pt modelId="{B30F41EA-D71D-443E-9958-D09A96945609}" type="pres">
      <dgm:prSet presAssocID="{148AEF98-3179-4B7D-A7DF-A1ADDEDF6DAE}" presName="node" presStyleLbl="node1" presStyleIdx="9" presStyleCnt="14">
        <dgm:presLayoutVars>
          <dgm:bulletEnabled val="1"/>
        </dgm:presLayoutVars>
      </dgm:prSet>
      <dgm:spPr/>
    </dgm:pt>
    <dgm:pt modelId="{25F881A0-3BDB-4D3A-AEF7-C37EE734F4D3}" type="pres">
      <dgm:prSet presAssocID="{0E5EFA13-F8FB-4E88-98B0-FA7531FDD9B5}" presName="sibTrans" presStyleCnt="0"/>
      <dgm:spPr/>
    </dgm:pt>
    <dgm:pt modelId="{02C26022-5AD2-4FBE-AA4B-7D81D9D39BDB}" type="pres">
      <dgm:prSet presAssocID="{7F46CDA5-C885-4AF1-8E8C-A46DF6ECE91C}" presName="node" presStyleLbl="node1" presStyleIdx="10" presStyleCnt="14">
        <dgm:presLayoutVars>
          <dgm:bulletEnabled val="1"/>
        </dgm:presLayoutVars>
      </dgm:prSet>
      <dgm:spPr/>
    </dgm:pt>
    <dgm:pt modelId="{6198B913-1F20-4222-9F8F-6A4EA47E681F}" type="pres">
      <dgm:prSet presAssocID="{E870516A-63D1-45F6-BA1F-47B2FB52B6EE}" presName="sibTrans" presStyleCnt="0"/>
      <dgm:spPr/>
    </dgm:pt>
    <dgm:pt modelId="{3B210939-776C-4F9C-814E-2E96409CE908}" type="pres">
      <dgm:prSet presAssocID="{8A71C241-D83E-4D1B-B56B-D7BDFAB7200B}" presName="node" presStyleLbl="node1" presStyleIdx="11" presStyleCnt="14">
        <dgm:presLayoutVars>
          <dgm:bulletEnabled val="1"/>
        </dgm:presLayoutVars>
      </dgm:prSet>
      <dgm:spPr/>
    </dgm:pt>
    <dgm:pt modelId="{80CD5051-1931-4604-BA4C-CEEBF60722D5}" type="pres">
      <dgm:prSet presAssocID="{2F5BB4AE-7AEB-4FA3-96D3-E881809989A0}" presName="sibTrans" presStyleCnt="0"/>
      <dgm:spPr/>
    </dgm:pt>
    <dgm:pt modelId="{20391F8A-9E12-429F-AAF8-4CD1523FF219}" type="pres">
      <dgm:prSet presAssocID="{2485D2A9-094D-45E9-9C2E-BBF1281384B0}" presName="node" presStyleLbl="node1" presStyleIdx="12" presStyleCnt="14">
        <dgm:presLayoutVars>
          <dgm:bulletEnabled val="1"/>
        </dgm:presLayoutVars>
      </dgm:prSet>
      <dgm:spPr/>
    </dgm:pt>
    <dgm:pt modelId="{CC394C14-3531-4D7D-8896-8843E43B10B8}" type="pres">
      <dgm:prSet presAssocID="{C44CCEF6-0AAC-4003-9CE5-4E0A46E21C92}" presName="sibTrans" presStyleCnt="0"/>
      <dgm:spPr/>
    </dgm:pt>
    <dgm:pt modelId="{A714E1DA-4755-42EA-A318-000C5D9DF1AE}" type="pres">
      <dgm:prSet presAssocID="{43D47056-3A2F-4305-8A43-F405780235E6}" presName="node" presStyleLbl="node1" presStyleIdx="13" presStyleCnt="14">
        <dgm:presLayoutVars>
          <dgm:bulletEnabled val="1"/>
        </dgm:presLayoutVars>
      </dgm:prSet>
      <dgm:spPr/>
    </dgm:pt>
  </dgm:ptLst>
  <dgm:cxnLst>
    <dgm:cxn modelId="{FA04E10D-D912-42D0-9E5A-99050EAF200F}" type="presOf" srcId="{8A71C241-D83E-4D1B-B56B-D7BDFAB7200B}" destId="{3B210939-776C-4F9C-814E-2E96409CE908}" srcOrd="0" destOrd="0" presId="urn:microsoft.com/office/officeart/2005/8/layout/default"/>
    <dgm:cxn modelId="{ABEDA715-A008-4F63-B25C-BD6BF00751C1}" type="presOf" srcId="{2485D2A9-094D-45E9-9C2E-BBF1281384B0}" destId="{20391F8A-9E12-429F-AAF8-4CD1523FF219}" srcOrd="0" destOrd="0" presId="urn:microsoft.com/office/officeart/2005/8/layout/default"/>
    <dgm:cxn modelId="{73A99F1E-D116-4699-A259-19D64E58DD9D}" srcId="{9D8F5C0E-ECFD-4553-B5A9-770A17BCA89E}" destId="{A553C71B-9C24-4A32-9F64-D027EB7ADA91}" srcOrd="5" destOrd="0" parTransId="{1429D3A6-5484-4A60-8039-F47A9BEC5F8D}" sibTransId="{1B74C3ED-A39A-4544-8502-1CA86C287015}"/>
    <dgm:cxn modelId="{02D6C320-7079-444A-A973-0ED0467889F0}" srcId="{9D8F5C0E-ECFD-4553-B5A9-770A17BCA89E}" destId="{EF7BBA81-213F-4BD0-9043-06D599BFBD7C}" srcOrd="0" destOrd="0" parTransId="{97F4869E-C4BC-4B9D-9FDC-5BA926102D3F}" sibTransId="{8981B2F3-65E4-4DB3-8119-050110D6F07E}"/>
    <dgm:cxn modelId="{DC45063C-F1C0-4970-8884-49735B1C3870}" type="presOf" srcId="{148AEF98-3179-4B7D-A7DF-A1ADDEDF6DAE}" destId="{B30F41EA-D71D-443E-9958-D09A96945609}" srcOrd="0" destOrd="0" presId="urn:microsoft.com/office/officeart/2005/8/layout/default"/>
    <dgm:cxn modelId="{AD7EA15D-EDCF-4518-A1B4-4C3AB76C466D}" type="presOf" srcId="{60FE4259-7456-435B-8887-382DC439337F}" destId="{7E800C57-CBBF-4249-8130-562B2E5C485D}" srcOrd="0" destOrd="0" presId="urn:microsoft.com/office/officeart/2005/8/layout/default"/>
    <dgm:cxn modelId="{61185861-D541-4C3E-906E-67643D5DD3B0}" type="presOf" srcId="{033BB655-56E7-4CB9-A908-D3D0BEE7EDA9}" destId="{13A02006-9007-4AC0-B86A-3671D62C3A49}" srcOrd="0" destOrd="0" presId="urn:microsoft.com/office/officeart/2005/8/layout/default"/>
    <dgm:cxn modelId="{44CD5962-AA70-43D3-9D73-B51A3926B094}" type="presOf" srcId="{274925D0-4F77-49A6-83F0-A085EC3F849C}" destId="{11A02C05-26D9-4F8F-BED7-744B5B2490E5}" srcOrd="0" destOrd="0" presId="urn:microsoft.com/office/officeart/2005/8/layout/default"/>
    <dgm:cxn modelId="{52B4F94F-A7E4-4A65-A7B2-ABC6F8F7ED9E}" type="presOf" srcId="{985CDFDF-0AA1-44B5-9A0C-07992085A469}" destId="{764D74EC-4C00-45E9-8F52-AD91EC69CD28}" srcOrd="0" destOrd="0" presId="urn:microsoft.com/office/officeart/2005/8/layout/default"/>
    <dgm:cxn modelId="{6E3DB178-2C91-452A-849C-459E6FBD6FFE}" srcId="{9D8F5C0E-ECFD-4553-B5A9-770A17BCA89E}" destId="{31D6649E-706E-48B9-B735-ECC264DB8509}" srcOrd="1" destOrd="0" parTransId="{C4F27EA8-3CA5-4B90-A94B-DAD2A92D8B62}" sibTransId="{266AF145-A743-41EB-97B2-97D106FEC73B}"/>
    <dgm:cxn modelId="{5508E883-29D8-49C8-A487-D607B0A656A0}" srcId="{9D8F5C0E-ECFD-4553-B5A9-770A17BCA89E}" destId="{7F46CDA5-C885-4AF1-8E8C-A46DF6ECE91C}" srcOrd="10" destOrd="0" parTransId="{DD3EEBE1-8ED9-49D6-BC61-61E7162CB657}" sibTransId="{E870516A-63D1-45F6-BA1F-47B2FB52B6EE}"/>
    <dgm:cxn modelId="{0C9D0698-C092-4BA5-B087-D34562959195}" srcId="{9D8F5C0E-ECFD-4553-B5A9-770A17BCA89E}" destId="{60FE4259-7456-435B-8887-382DC439337F}" srcOrd="6" destOrd="0" parTransId="{14783F9B-F5CD-41B6-B93E-9247128D1CA0}" sibTransId="{0F59A108-63C9-40BC-ABB0-86603EF73D80}"/>
    <dgm:cxn modelId="{9F1D1D9C-D0E1-4ED0-8A86-CF5C6C817F9C}" type="presOf" srcId="{7F46CDA5-C885-4AF1-8E8C-A46DF6ECE91C}" destId="{02C26022-5AD2-4FBE-AA4B-7D81D9D39BDB}" srcOrd="0" destOrd="0" presId="urn:microsoft.com/office/officeart/2005/8/layout/default"/>
    <dgm:cxn modelId="{016EADA7-9174-47B4-A8F8-C14E59BFDA5F}" type="presOf" srcId="{94FD728D-43CE-4C36-AB03-BB6772BB6A0D}" destId="{2AEFA36A-993D-4E63-B3A3-F01CE4A11F4D}" srcOrd="0" destOrd="0" presId="urn:microsoft.com/office/officeart/2005/8/layout/default"/>
    <dgm:cxn modelId="{E05604A8-297C-4DD6-B9FE-905E9710949D}" type="presOf" srcId="{31D6649E-706E-48B9-B735-ECC264DB8509}" destId="{05020080-C4DE-4977-854C-749E490ECC6D}" srcOrd="0" destOrd="0" presId="urn:microsoft.com/office/officeart/2005/8/layout/default"/>
    <dgm:cxn modelId="{5DC3DDA8-2F27-423B-B2DA-6BBCDD8461E1}" srcId="{9D8F5C0E-ECFD-4553-B5A9-770A17BCA89E}" destId="{033BB655-56E7-4CB9-A908-D3D0BEE7EDA9}" srcOrd="8" destOrd="0" parTransId="{7DBD6289-715B-4341-8D10-CB754DBCA798}" sibTransId="{85A3D9D6-48F8-4030-8AE8-D06FF4B48FCF}"/>
    <dgm:cxn modelId="{63FC93AE-27FB-4C85-8BCA-3B6BE3AD7ECC}" type="presOf" srcId="{A553C71B-9C24-4A32-9F64-D027EB7ADA91}" destId="{817FEA7A-35B2-4E39-9B00-FC6A75199C37}" srcOrd="0" destOrd="0" presId="urn:microsoft.com/office/officeart/2005/8/layout/default"/>
    <dgm:cxn modelId="{0AA6F8B3-FB2A-426D-B785-B95148526B5B}" type="presOf" srcId="{EF7BBA81-213F-4BD0-9043-06D599BFBD7C}" destId="{88E2E933-62D4-4524-8E38-7E791B5E857C}" srcOrd="0" destOrd="0" presId="urn:microsoft.com/office/officeart/2005/8/layout/default"/>
    <dgm:cxn modelId="{9066F3BF-8BA6-4BA6-BC74-1927743E1093}" srcId="{9D8F5C0E-ECFD-4553-B5A9-770A17BCA89E}" destId="{274925D0-4F77-49A6-83F0-A085EC3F849C}" srcOrd="7" destOrd="0" parTransId="{2AD5C487-AF52-4286-87B2-4A860384CDF0}" sibTransId="{C6474A44-B4DF-4591-81C8-A950330CB137}"/>
    <dgm:cxn modelId="{934003C6-C39E-4710-9868-F956C925F94C}" type="presOf" srcId="{43D47056-3A2F-4305-8A43-F405780235E6}" destId="{A714E1DA-4755-42EA-A318-000C5D9DF1AE}" srcOrd="0" destOrd="0" presId="urn:microsoft.com/office/officeart/2005/8/layout/default"/>
    <dgm:cxn modelId="{CBBDF3C6-BFBD-4E7D-BDF9-C18131350AC7}" srcId="{9D8F5C0E-ECFD-4553-B5A9-770A17BCA89E}" destId="{43D47056-3A2F-4305-8A43-F405780235E6}" srcOrd="13" destOrd="0" parTransId="{666634A9-C2FE-44C4-8DF5-0749235B5B36}" sibTransId="{CF2440B4-BE77-4A9E-8D13-669160C5FBCF}"/>
    <dgm:cxn modelId="{FFCAC8C8-5295-4CBE-A8A2-F5810A45A80E}" srcId="{9D8F5C0E-ECFD-4553-B5A9-770A17BCA89E}" destId="{2485D2A9-094D-45E9-9C2E-BBF1281384B0}" srcOrd="12" destOrd="0" parTransId="{273DD066-7D53-4551-95AF-A57B11A50295}" sibTransId="{C44CCEF6-0AAC-4003-9CE5-4E0A46E21C92}"/>
    <dgm:cxn modelId="{DCF1D3D2-07EC-40AB-8D13-0A57B9B6CF1D}" srcId="{9D8F5C0E-ECFD-4553-B5A9-770A17BCA89E}" destId="{94FD728D-43CE-4C36-AB03-BB6772BB6A0D}" srcOrd="4" destOrd="0" parTransId="{278C99D1-6E09-4025-A5A5-61B7BCAF4CFE}" sibTransId="{FFFE3A71-FA1A-4188-9197-5C1C9EF3B0C1}"/>
    <dgm:cxn modelId="{5D9DAAD9-FD2B-4FE7-9684-876B9FB21985}" srcId="{9D8F5C0E-ECFD-4553-B5A9-770A17BCA89E}" destId="{148AEF98-3179-4B7D-A7DF-A1ADDEDF6DAE}" srcOrd="9" destOrd="0" parTransId="{CA73F803-0F37-4773-A8B8-4EF4B2186C1F}" sibTransId="{0E5EFA13-F8FB-4E88-98B0-FA7531FDD9B5}"/>
    <dgm:cxn modelId="{E99442DE-E573-4678-B7F7-B2BCC3FF22F4}" type="presOf" srcId="{A5CF29F6-3D88-4DA4-918B-72FB60685495}" destId="{9CE774DB-B31A-4F3B-9CA8-7E79F11E1EAC}" srcOrd="0" destOrd="0" presId="urn:microsoft.com/office/officeart/2005/8/layout/default"/>
    <dgm:cxn modelId="{07B130DF-3395-4D42-BE5F-83E31E655B58}" srcId="{9D8F5C0E-ECFD-4553-B5A9-770A17BCA89E}" destId="{A5CF29F6-3D88-4DA4-918B-72FB60685495}" srcOrd="2" destOrd="0" parTransId="{A17D726A-8C46-4D87-A51C-7D6FFA7D803B}" sibTransId="{17A57AFF-A72D-440F-84A6-9AB1EE1F5E4D}"/>
    <dgm:cxn modelId="{BA810EE9-AF4A-4CE6-B83B-CB608C30C0E3}" type="presOf" srcId="{9D8F5C0E-ECFD-4553-B5A9-770A17BCA89E}" destId="{192A44E6-2500-49FF-AC23-48A4D894F16B}" srcOrd="0" destOrd="0" presId="urn:microsoft.com/office/officeart/2005/8/layout/default"/>
    <dgm:cxn modelId="{4FE8B1F6-FE3C-4C9B-85A1-ED9F220D86EC}" srcId="{9D8F5C0E-ECFD-4553-B5A9-770A17BCA89E}" destId="{985CDFDF-0AA1-44B5-9A0C-07992085A469}" srcOrd="3" destOrd="0" parTransId="{045F041B-8F44-4227-BD1A-5D9764D4FFBC}" sibTransId="{F10ECC6A-CE07-4750-A4D3-C33FC723DB77}"/>
    <dgm:cxn modelId="{8CBE4CFA-730A-4048-8BAD-71B77B760F99}" srcId="{9D8F5C0E-ECFD-4553-B5A9-770A17BCA89E}" destId="{8A71C241-D83E-4D1B-B56B-D7BDFAB7200B}" srcOrd="11" destOrd="0" parTransId="{3661BFFB-5DC9-4588-A935-5610DCBD7D93}" sibTransId="{2F5BB4AE-7AEB-4FA3-96D3-E881809989A0}"/>
    <dgm:cxn modelId="{D453D223-E26B-466F-9268-167AA2C26C03}" type="presParOf" srcId="{192A44E6-2500-49FF-AC23-48A4D894F16B}" destId="{88E2E933-62D4-4524-8E38-7E791B5E857C}" srcOrd="0" destOrd="0" presId="urn:microsoft.com/office/officeart/2005/8/layout/default"/>
    <dgm:cxn modelId="{D43E6E9D-1038-4163-A92F-2C1D7495F457}" type="presParOf" srcId="{192A44E6-2500-49FF-AC23-48A4D894F16B}" destId="{8DF04272-E183-474C-B6FA-96CE4420B763}" srcOrd="1" destOrd="0" presId="urn:microsoft.com/office/officeart/2005/8/layout/default"/>
    <dgm:cxn modelId="{35364AD0-51F2-4402-8D2F-0C26FB906749}" type="presParOf" srcId="{192A44E6-2500-49FF-AC23-48A4D894F16B}" destId="{05020080-C4DE-4977-854C-749E490ECC6D}" srcOrd="2" destOrd="0" presId="urn:microsoft.com/office/officeart/2005/8/layout/default"/>
    <dgm:cxn modelId="{394C0A57-F021-4535-80C6-CF8557AF808B}" type="presParOf" srcId="{192A44E6-2500-49FF-AC23-48A4D894F16B}" destId="{EDD26DC3-B476-40B4-984A-2247D2265972}" srcOrd="3" destOrd="0" presId="urn:microsoft.com/office/officeart/2005/8/layout/default"/>
    <dgm:cxn modelId="{E57B5F98-9E73-47CC-8C1D-0124B528783D}" type="presParOf" srcId="{192A44E6-2500-49FF-AC23-48A4D894F16B}" destId="{9CE774DB-B31A-4F3B-9CA8-7E79F11E1EAC}" srcOrd="4" destOrd="0" presId="urn:microsoft.com/office/officeart/2005/8/layout/default"/>
    <dgm:cxn modelId="{7C5CB607-D7A5-48CA-AFF3-9D26C6B19B2F}" type="presParOf" srcId="{192A44E6-2500-49FF-AC23-48A4D894F16B}" destId="{C17FC5C3-E6F7-4A84-96A1-1401C4D70FD4}" srcOrd="5" destOrd="0" presId="urn:microsoft.com/office/officeart/2005/8/layout/default"/>
    <dgm:cxn modelId="{F8C73DC6-495C-4D19-A30D-64F810169967}" type="presParOf" srcId="{192A44E6-2500-49FF-AC23-48A4D894F16B}" destId="{764D74EC-4C00-45E9-8F52-AD91EC69CD28}" srcOrd="6" destOrd="0" presId="urn:microsoft.com/office/officeart/2005/8/layout/default"/>
    <dgm:cxn modelId="{584B7092-FC7B-4235-8CFB-3EF072B0F331}" type="presParOf" srcId="{192A44E6-2500-49FF-AC23-48A4D894F16B}" destId="{4BABD8D0-CD9C-4741-BB35-CC17A20FFA56}" srcOrd="7" destOrd="0" presId="urn:microsoft.com/office/officeart/2005/8/layout/default"/>
    <dgm:cxn modelId="{405F1DCB-940D-4FE0-A509-6B5038C90C25}" type="presParOf" srcId="{192A44E6-2500-49FF-AC23-48A4D894F16B}" destId="{2AEFA36A-993D-4E63-B3A3-F01CE4A11F4D}" srcOrd="8" destOrd="0" presId="urn:microsoft.com/office/officeart/2005/8/layout/default"/>
    <dgm:cxn modelId="{24D45A49-123F-4A55-A5BB-28A73A52474C}" type="presParOf" srcId="{192A44E6-2500-49FF-AC23-48A4D894F16B}" destId="{9C30F07C-179E-4612-A18A-E606137D1D34}" srcOrd="9" destOrd="0" presId="urn:microsoft.com/office/officeart/2005/8/layout/default"/>
    <dgm:cxn modelId="{6C763E84-907E-4B80-8C26-7C1CF933D43D}" type="presParOf" srcId="{192A44E6-2500-49FF-AC23-48A4D894F16B}" destId="{817FEA7A-35B2-4E39-9B00-FC6A75199C37}" srcOrd="10" destOrd="0" presId="urn:microsoft.com/office/officeart/2005/8/layout/default"/>
    <dgm:cxn modelId="{0D834485-F2B6-42FD-B04C-1B3BBFEE5D39}" type="presParOf" srcId="{192A44E6-2500-49FF-AC23-48A4D894F16B}" destId="{ED208C44-C49A-4276-9675-22BA5CA0ABFE}" srcOrd="11" destOrd="0" presId="urn:microsoft.com/office/officeart/2005/8/layout/default"/>
    <dgm:cxn modelId="{4852F372-2FA5-4D7C-8502-BF054C22B358}" type="presParOf" srcId="{192A44E6-2500-49FF-AC23-48A4D894F16B}" destId="{7E800C57-CBBF-4249-8130-562B2E5C485D}" srcOrd="12" destOrd="0" presId="urn:microsoft.com/office/officeart/2005/8/layout/default"/>
    <dgm:cxn modelId="{8621CAD6-AE69-4DD5-9C5A-F23C7A10E804}" type="presParOf" srcId="{192A44E6-2500-49FF-AC23-48A4D894F16B}" destId="{D2F32E0E-722E-42FB-AD95-64C026F1BA6C}" srcOrd="13" destOrd="0" presId="urn:microsoft.com/office/officeart/2005/8/layout/default"/>
    <dgm:cxn modelId="{C9F9E22E-61F2-443D-931E-39C4D127CE5F}" type="presParOf" srcId="{192A44E6-2500-49FF-AC23-48A4D894F16B}" destId="{11A02C05-26D9-4F8F-BED7-744B5B2490E5}" srcOrd="14" destOrd="0" presId="urn:microsoft.com/office/officeart/2005/8/layout/default"/>
    <dgm:cxn modelId="{FC4F87FD-D2AC-490A-AA4B-16C5374F0643}" type="presParOf" srcId="{192A44E6-2500-49FF-AC23-48A4D894F16B}" destId="{95D4B2AE-A43F-4012-AC5C-B2D3341C3A4C}" srcOrd="15" destOrd="0" presId="urn:microsoft.com/office/officeart/2005/8/layout/default"/>
    <dgm:cxn modelId="{07C05A19-BC9A-4F43-8644-D62F1E4F342E}" type="presParOf" srcId="{192A44E6-2500-49FF-AC23-48A4D894F16B}" destId="{13A02006-9007-4AC0-B86A-3671D62C3A49}" srcOrd="16" destOrd="0" presId="urn:microsoft.com/office/officeart/2005/8/layout/default"/>
    <dgm:cxn modelId="{8B85B29B-2A91-413E-A87A-5E988867F67E}" type="presParOf" srcId="{192A44E6-2500-49FF-AC23-48A4D894F16B}" destId="{7D7CB28E-2F02-4C26-94B0-D3FAE237AA75}" srcOrd="17" destOrd="0" presId="urn:microsoft.com/office/officeart/2005/8/layout/default"/>
    <dgm:cxn modelId="{722D367F-92BC-4813-A6E6-78FA2C9313D3}" type="presParOf" srcId="{192A44E6-2500-49FF-AC23-48A4D894F16B}" destId="{B30F41EA-D71D-443E-9958-D09A96945609}" srcOrd="18" destOrd="0" presId="urn:microsoft.com/office/officeart/2005/8/layout/default"/>
    <dgm:cxn modelId="{256B5C2A-AF27-4C9E-A2B8-1AD589106455}" type="presParOf" srcId="{192A44E6-2500-49FF-AC23-48A4D894F16B}" destId="{25F881A0-3BDB-4D3A-AEF7-C37EE734F4D3}" srcOrd="19" destOrd="0" presId="urn:microsoft.com/office/officeart/2005/8/layout/default"/>
    <dgm:cxn modelId="{7CB7E047-91D2-4A91-AB31-BCBA5A4638FA}" type="presParOf" srcId="{192A44E6-2500-49FF-AC23-48A4D894F16B}" destId="{02C26022-5AD2-4FBE-AA4B-7D81D9D39BDB}" srcOrd="20" destOrd="0" presId="urn:microsoft.com/office/officeart/2005/8/layout/default"/>
    <dgm:cxn modelId="{B6D07351-AD32-4B30-BB5F-74001B3DD7E4}" type="presParOf" srcId="{192A44E6-2500-49FF-AC23-48A4D894F16B}" destId="{6198B913-1F20-4222-9F8F-6A4EA47E681F}" srcOrd="21" destOrd="0" presId="urn:microsoft.com/office/officeart/2005/8/layout/default"/>
    <dgm:cxn modelId="{3F2B2316-EB77-472B-94CF-3F64820A4BE5}" type="presParOf" srcId="{192A44E6-2500-49FF-AC23-48A4D894F16B}" destId="{3B210939-776C-4F9C-814E-2E96409CE908}" srcOrd="22" destOrd="0" presId="urn:microsoft.com/office/officeart/2005/8/layout/default"/>
    <dgm:cxn modelId="{B8AAEC72-76C3-40AF-8FD9-8900C52858D5}" type="presParOf" srcId="{192A44E6-2500-49FF-AC23-48A4D894F16B}" destId="{80CD5051-1931-4604-BA4C-CEEBF60722D5}" srcOrd="23" destOrd="0" presId="urn:microsoft.com/office/officeart/2005/8/layout/default"/>
    <dgm:cxn modelId="{12D41400-B2EE-430E-84AA-6CAFE19544BB}" type="presParOf" srcId="{192A44E6-2500-49FF-AC23-48A4D894F16B}" destId="{20391F8A-9E12-429F-AAF8-4CD1523FF219}" srcOrd="24" destOrd="0" presId="urn:microsoft.com/office/officeart/2005/8/layout/default"/>
    <dgm:cxn modelId="{A385752C-235B-434F-B93E-5CEFDC731E5F}" type="presParOf" srcId="{192A44E6-2500-49FF-AC23-48A4D894F16B}" destId="{CC394C14-3531-4D7D-8896-8843E43B10B8}" srcOrd="25" destOrd="0" presId="urn:microsoft.com/office/officeart/2005/8/layout/default"/>
    <dgm:cxn modelId="{5487ED14-A67B-45D5-8CD5-B381255F29FC}" type="presParOf" srcId="{192A44E6-2500-49FF-AC23-48A4D894F16B}" destId="{A714E1DA-4755-42EA-A318-000C5D9DF1AE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6273D0-6FCA-4426-AD20-F36CD5173BF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66A09A8-E557-46AC-A8EC-A9A6EDAF8263}">
      <dgm:prSet/>
      <dgm:spPr/>
      <dgm:t>
        <a:bodyPr/>
        <a:lstStyle/>
        <a:p>
          <a:r>
            <a:rPr lang="en-GB"/>
            <a:t>Doctors and Dentists currently working in Scotland are eligible to apply; those in medical specialties are required to have successfully completed CT2/IMT2/ST2 or equivalent </a:t>
          </a:r>
          <a:endParaRPr lang="en-US"/>
        </a:p>
      </dgm:t>
    </dgm:pt>
    <dgm:pt modelId="{CE99A21F-1D7B-4443-A3AF-B9D39B9B316C}" type="parTrans" cxnId="{83F509FB-3541-43C1-BD9D-BFF857CFB9E9}">
      <dgm:prSet/>
      <dgm:spPr/>
      <dgm:t>
        <a:bodyPr/>
        <a:lstStyle/>
        <a:p>
          <a:endParaRPr lang="en-US"/>
        </a:p>
      </dgm:t>
    </dgm:pt>
    <dgm:pt modelId="{6C8DA0DD-F803-4BF7-A566-37F8761F8358}" type="sibTrans" cxnId="{83F509FB-3541-43C1-BD9D-BFF857CFB9E9}">
      <dgm:prSet/>
      <dgm:spPr/>
      <dgm:t>
        <a:bodyPr/>
        <a:lstStyle/>
        <a:p>
          <a:endParaRPr lang="en-US"/>
        </a:p>
      </dgm:t>
    </dgm:pt>
    <dgm:pt modelId="{F8DA899D-C5BE-46E7-A2CA-268C0AA706CF}">
      <dgm:prSet/>
      <dgm:spPr/>
      <dgm:t>
        <a:bodyPr/>
        <a:lstStyle/>
        <a:p>
          <a:r>
            <a:rPr lang="en-GB"/>
            <a:t>Applications are also welcome from SAS Doctors and First Five GP's.</a:t>
          </a:r>
          <a:endParaRPr lang="en-US"/>
        </a:p>
      </dgm:t>
    </dgm:pt>
    <dgm:pt modelId="{E726B0D1-A84B-4402-BC1A-04D9FF2715F2}" type="parTrans" cxnId="{40ABD27F-34C9-46BA-B639-C055127CF865}">
      <dgm:prSet/>
      <dgm:spPr/>
      <dgm:t>
        <a:bodyPr/>
        <a:lstStyle/>
        <a:p>
          <a:endParaRPr lang="en-US"/>
        </a:p>
      </dgm:t>
    </dgm:pt>
    <dgm:pt modelId="{635B6433-E326-45B0-87D3-FB5B65CA5668}" type="sibTrans" cxnId="{40ABD27F-34C9-46BA-B639-C055127CF865}">
      <dgm:prSet/>
      <dgm:spPr/>
      <dgm:t>
        <a:bodyPr/>
        <a:lstStyle/>
        <a:p>
          <a:endParaRPr lang="en-US"/>
        </a:p>
      </dgm:t>
    </dgm:pt>
    <dgm:pt modelId="{DF3E934B-733B-43E5-8B1C-57C83DA6E60D}">
      <dgm:prSet/>
      <dgm:spPr/>
      <dgm:t>
        <a:bodyPr/>
        <a:lstStyle/>
        <a:p>
          <a:r>
            <a:rPr lang="en-GB"/>
            <a:t>As the fellowship may require an Out-Of-Programme application, doctors holding a National Training Number (NTN) must have been in post for at least 12 months by the time of application. </a:t>
          </a:r>
          <a:endParaRPr lang="en-US"/>
        </a:p>
      </dgm:t>
    </dgm:pt>
    <dgm:pt modelId="{8709500B-9129-41FE-81F2-7082CAA0492F}" type="parTrans" cxnId="{0C73C3D8-BE25-4D40-A0BB-94466C63940B}">
      <dgm:prSet/>
      <dgm:spPr/>
      <dgm:t>
        <a:bodyPr/>
        <a:lstStyle/>
        <a:p>
          <a:endParaRPr lang="en-US"/>
        </a:p>
      </dgm:t>
    </dgm:pt>
    <dgm:pt modelId="{6D377D67-0B7C-4370-9FF0-266608623266}" type="sibTrans" cxnId="{0C73C3D8-BE25-4D40-A0BB-94466C63940B}">
      <dgm:prSet/>
      <dgm:spPr/>
      <dgm:t>
        <a:bodyPr/>
        <a:lstStyle/>
        <a:p>
          <a:endParaRPr lang="en-US"/>
        </a:p>
      </dgm:t>
    </dgm:pt>
    <dgm:pt modelId="{2F29E724-540D-45ED-B0D0-A72D4CAD6C1D}" type="pres">
      <dgm:prSet presAssocID="{8C6273D0-6FCA-4426-AD20-F36CD5173BFD}" presName="root" presStyleCnt="0">
        <dgm:presLayoutVars>
          <dgm:dir/>
          <dgm:resizeHandles val="exact"/>
        </dgm:presLayoutVars>
      </dgm:prSet>
      <dgm:spPr/>
    </dgm:pt>
    <dgm:pt modelId="{964EF84E-2821-48EF-BE5E-152788E66328}" type="pres">
      <dgm:prSet presAssocID="{266A09A8-E557-46AC-A8EC-A9A6EDAF8263}" presName="compNode" presStyleCnt="0"/>
      <dgm:spPr/>
    </dgm:pt>
    <dgm:pt modelId="{417BF97B-1464-4FD0-B659-CA837DF688B4}" type="pres">
      <dgm:prSet presAssocID="{266A09A8-E557-46AC-A8EC-A9A6EDAF8263}" presName="bgRect" presStyleLbl="bgShp" presStyleIdx="0" presStyleCnt="3"/>
      <dgm:spPr/>
    </dgm:pt>
    <dgm:pt modelId="{DD74A448-6CFA-4B73-8FB0-95EAB3B3DD70}" type="pres">
      <dgm:prSet presAssocID="{266A09A8-E557-46AC-A8EC-A9A6EDAF826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"/>
        </a:ext>
      </dgm:extLst>
    </dgm:pt>
    <dgm:pt modelId="{DF9B3B9B-AF03-482D-83F0-1F14A2C5510A}" type="pres">
      <dgm:prSet presAssocID="{266A09A8-E557-46AC-A8EC-A9A6EDAF8263}" presName="spaceRect" presStyleCnt="0"/>
      <dgm:spPr/>
    </dgm:pt>
    <dgm:pt modelId="{710A651B-C277-4FE7-B22F-4375925BDC3A}" type="pres">
      <dgm:prSet presAssocID="{266A09A8-E557-46AC-A8EC-A9A6EDAF8263}" presName="parTx" presStyleLbl="revTx" presStyleIdx="0" presStyleCnt="3">
        <dgm:presLayoutVars>
          <dgm:chMax val="0"/>
          <dgm:chPref val="0"/>
        </dgm:presLayoutVars>
      </dgm:prSet>
      <dgm:spPr/>
    </dgm:pt>
    <dgm:pt modelId="{33074739-133E-4720-AA3B-0962652D232D}" type="pres">
      <dgm:prSet presAssocID="{6C8DA0DD-F803-4BF7-A566-37F8761F8358}" presName="sibTrans" presStyleCnt="0"/>
      <dgm:spPr/>
    </dgm:pt>
    <dgm:pt modelId="{E47ECBB7-93F4-4BD2-8D21-1055F1410E42}" type="pres">
      <dgm:prSet presAssocID="{F8DA899D-C5BE-46E7-A2CA-268C0AA706CF}" presName="compNode" presStyleCnt="0"/>
      <dgm:spPr/>
    </dgm:pt>
    <dgm:pt modelId="{F0FDC66C-84D0-492F-8E6C-DFF2C05819A0}" type="pres">
      <dgm:prSet presAssocID="{F8DA899D-C5BE-46E7-A2CA-268C0AA706CF}" presName="bgRect" presStyleLbl="bgShp" presStyleIdx="1" presStyleCnt="3"/>
      <dgm:spPr/>
    </dgm:pt>
    <dgm:pt modelId="{CE4B5EE3-2B0E-4CA6-88C1-4E2E44B209F5}" type="pres">
      <dgm:prSet presAssocID="{F8DA899D-C5BE-46E7-A2CA-268C0AA706C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C9650837-ED26-4D4E-A8AE-296DEB780B7B}" type="pres">
      <dgm:prSet presAssocID="{F8DA899D-C5BE-46E7-A2CA-268C0AA706CF}" presName="spaceRect" presStyleCnt="0"/>
      <dgm:spPr/>
    </dgm:pt>
    <dgm:pt modelId="{63C6E6C8-F366-456C-BFDC-DF6F19B5A654}" type="pres">
      <dgm:prSet presAssocID="{F8DA899D-C5BE-46E7-A2CA-268C0AA706CF}" presName="parTx" presStyleLbl="revTx" presStyleIdx="1" presStyleCnt="3">
        <dgm:presLayoutVars>
          <dgm:chMax val="0"/>
          <dgm:chPref val="0"/>
        </dgm:presLayoutVars>
      </dgm:prSet>
      <dgm:spPr/>
    </dgm:pt>
    <dgm:pt modelId="{DD88E6E8-3689-469C-AEE3-178E1215B48A}" type="pres">
      <dgm:prSet presAssocID="{635B6433-E326-45B0-87D3-FB5B65CA5668}" presName="sibTrans" presStyleCnt="0"/>
      <dgm:spPr/>
    </dgm:pt>
    <dgm:pt modelId="{69F99AB3-6540-48A4-8094-053C4E2260A8}" type="pres">
      <dgm:prSet presAssocID="{DF3E934B-733B-43E5-8B1C-57C83DA6E60D}" presName="compNode" presStyleCnt="0"/>
      <dgm:spPr/>
    </dgm:pt>
    <dgm:pt modelId="{3CC0404D-A522-41D0-AA15-51DDB8C0B966}" type="pres">
      <dgm:prSet presAssocID="{DF3E934B-733B-43E5-8B1C-57C83DA6E60D}" presName="bgRect" presStyleLbl="bgShp" presStyleIdx="2" presStyleCnt="3"/>
      <dgm:spPr/>
    </dgm:pt>
    <dgm:pt modelId="{148004F7-E0AF-4199-AB13-4754FD55D0DA}" type="pres">
      <dgm:prSet presAssocID="{DF3E934B-733B-43E5-8B1C-57C83DA6E6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1842D86B-E4AC-4DF2-891A-E205243B3FA9}" type="pres">
      <dgm:prSet presAssocID="{DF3E934B-733B-43E5-8B1C-57C83DA6E60D}" presName="spaceRect" presStyleCnt="0"/>
      <dgm:spPr/>
    </dgm:pt>
    <dgm:pt modelId="{6D6BB30C-3B20-46FE-A1FC-1634761AC461}" type="pres">
      <dgm:prSet presAssocID="{DF3E934B-733B-43E5-8B1C-57C83DA6E6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66EFC40-E730-476D-BB65-D9AFAAC56E4A}" type="presOf" srcId="{8C6273D0-6FCA-4426-AD20-F36CD5173BFD}" destId="{2F29E724-540D-45ED-B0D0-A72D4CAD6C1D}" srcOrd="0" destOrd="0" presId="urn:microsoft.com/office/officeart/2018/2/layout/IconVerticalSolidList"/>
    <dgm:cxn modelId="{40ABD27F-34C9-46BA-B639-C055127CF865}" srcId="{8C6273D0-6FCA-4426-AD20-F36CD5173BFD}" destId="{F8DA899D-C5BE-46E7-A2CA-268C0AA706CF}" srcOrd="1" destOrd="0" parTransId="{E726B0D1-A84B-4402-BC1A-04D9FF2715F2}" sibTransId="{635B6433-E326-45B0-87D3-FB5B65CA5668}"/>
    <dgm:cxn modelId="{9AB758BF-13D3-4961-9B38-0F6ACE1DF7F8}" type="presOf" srcId="{F8DA899D-C5BE-46E7-A2CA-268C0AA706CF}" destId="{63C6E6C8-F366-456C-BFDC-DF6F19B5A654}" srcOrd="0" destOrd="0" presId="urn:microsoft.com/office/officeart/2018/2/layout/IconVerticalSolidList"/>
    <dgm:cxn modelId="{76899BC3-A57F-4E11-878F-CA90FAC75767}" type="presOf" srcId="{DF3E934B-733B-43E5-8B1C-57C83DA6E60D}" destId="{6D6BB30C-3B20-46FE-A1FC-1634761AC461}" srcOrd="0" destOrd="0" presId="urn:microsoft.com/office/officeart/2018/2/layout/IconVerticalSolidList"/>
    <dgm:cxn modelId="{0C73C3D8-BE25-4D40-A0BB-94466C63940B}" srcId="{8C6273D0-6FCA-4426-AD20-F36CD5173BFD}" destId="{DF3E934B-733B-43E5-8B1C-57C83DA6E60D}" srcOrd="2" destOrd="0" parTransId="{8709500B-9129-41FE-81F2-7082CAA0492F}" sibTransId="{6D377D67-0B7C-4370-9FF0-266608623266}"/>
    <dgm:cxn modelId="{7396DCDB-AE97-4263-83D7-C637B87FAA6F}" type="presOf" srcId="{266A09A8-E557-46AC-A8EC-A9A6EDAF8263}" destId="{710A651B-C277-4FE7-B22F-4375925BDC3A}" srcOrd="0" destOrd="0" presId="urn:microsoft.com/office/officeart/2018/2/layout/IconVerticalSolidList"/>
    <dgm:cxn modelId="{83F509FB-3541-43C1-BD9D-BFF857CFB9E9}" srcId="{8C6273D0-6FCA-4426-AD20-F36CD5173BFD}" destId="{266A09A8-E557-46AC-A8EC-A9A6EDAF8263}" srcOrd="0" destOrd="0" parTransId="{CE99A21F-1D7B-4443-A3AF-B9D39B9B316C}" sibTransId="{6C8DA0DD-F803-4BF7-A566-37F8761F8358}"/>
    <dgm:cxn modelId="{470CC764-B193-4814-BF5C-BFF1A36A9101}" type="presParOf" srcId="{2F29E724-540D-45ED-B0D0-A72D4CAD6C1D}" destId="{964EF84E-2821-48EF-BE5E-152788E66328}" srcOrd="0" destOrd="0" presId="urn:microsoft.com/office/officeart/2018/2/layout/IconVerticalSolidList"/>
    <dgm:cxn modelId="{5C8DE3D4-5106-47B0-AC1A-27CF933B7F20}" type="presParOf" srcId="{964EF84E-2821-48EF-BE5E-152788E66328}" destId="{417BF97B-1464-4FD0-B659-CA837DF688B4}" srcOrd="0" destOrd="0" presId="urn:microsoft.com/office/officeart/2018/2/layout/IconVerticalSolidList"/>
    <dgm:cxn modelId="{4E58274D-9FAC-45BF-BA94-A744BA963986}" type="presParOf" srcId="{964EF84E-2821-48EF-BE5E-152788E66328}" destId="{DD74A448-6CFA-4B73-8FB0-95EAB3B3DD70}" srcOrd="1" destOrd="0" presId="urn:microsoft.com/office/officeart/2018/2/layout/IconVerticalSolidList"/>
    <dgm:cxn modelId="{C6B7B486-1044-4A6E-91EB-B81DA450F30E}" type="presParOf" srcId="{964EF84E-2821-48EF-BE5E-152788E66328}" destId="{DF9B3B9B-AF03-482D-83F0-1F14A2C5510A}" srcOrd="2" destOrd="0" presId="urn:microsoft.com/office/officeart/2018/2/layout/IconVerticalSolidList"/>
    <dgm:cxn modelId="{6019E9EB-E7E7-413C-ABFC-C49D7BC9E3A8}" type="presParOf" srcId="{964EF84E-2821-48EF-BE5E-152788E66328}" destId="{710A651B-C277-4FE7-B22F-4375925BDC3A}" srcOrd="3" destOrd="0" presId="urn:microsoft.com/office/officeart/2018/2/layout/IconVerticalSolidList"/>
    <dgm:cxn modelId="{76F0CA38-7D13-429D-8623-7C05CEB23425}" type="presParOf" srcId="{2F29E724-540D-45ED-B0D0-A72D4CAD6C1D}" destId="{33074739-133E-4720-AA3B-0962652D232D}" srcOrd="1" destOrd="0" presId="urn:microsoft.com/office/officeart/2018/2/layout/IconVerticalSolidList"/>
    <dgm:cxn modelId="{B8958AF1-6464-4ECB-8BFB-C6C2148DCBDF}" type="presParOf" srcId="{2F29E724-540D-45ED-B0D0-A72D4CAD6C1D}" destId="{E47ECBB7-93F4-4BD2-8D21-1055F1410E42}" srcOrd="2" destOrd="0" presId="urn:microsoft.com/office/officeart/2018/2/layout/IconVerticalSolidList"/>
    <dgm:cxn modelId="{D34BDB4C-5819-41B8-A346-7597AE02933A}" type="presParOf" srcId="{E47ECBB7-93F4-4BD2-8D21-1055F1410E42}" destId="{F0FDC66C-84D0-492F-8E6C-DFF2C05819A0}" srcOrd="0" destOrd="0" presId="urn:microsoft.com/office/officeart/2018/2/layout/IconVerticalSolidList"/>
    <dgm:cxn modelId="{BD773A45-7787-4213-9E75-4B05470E10FE}" type="presParOf" srcId="{E47ECBB7-93F4-4BD2-8D21-1055F1410E42}" destId="{CE4B5EE3-2B0E-4CA6-88C1-4E2E44B209F5}" srcOrd="1" destOrd="0" presId="urn:microsoft.com/office/officeart/2018/2/layout/IconVerticalSolidList"/>
    <dgm:cxn modelId="{7271207E-6AEE-4648-98AA-893D0E5F8FD7}" type="presParOf" srcId="{E47ECBB7-93F4-4BD2-8D21-1055F1410E42}" destId="{C9650837-ED26-4D4E-A8AE-296DEB780B7B}" srcOrd="2" destOrd="0" presId="urn:microsoft.com/office/officeart/2018/2/layout/IconVerticalSolidList"/>
    <dgm:cxn modelId="{5DB1DAC5-6FCB-49C2-BFA1-D1BD41876A4D}" type="presParOf" srcId="{E47ECBB7-93F4-4BD2-8D21-1055F1410E42}" destId="{63C6E6C8-F366-456C-BFDC-DF6F19B5A654}" srcOrd="3" destOrd="0" presId="urn:microsoft.com/office/officeart/2018/2/layout/IconVerticalSolidList"/>
    <dgm:cxn modelId="{B1528393-23F4-4FCD-9C91-3569D121F870}" type="presParOf" srcId="{2F29E724-540D-45ED-B0D0-A72D4CAD6C1D}" destId="{DD88E6E8-3689-469C-AEE3-178E1215B48A}" srcOrd="3" destOrd="0" presId="urn:microsoft.com/office/officeart/2018/2/layout/IconVerticalSolidList"/>
    <dgm:cxn modelId="{E05AB6AF-9130-4C26-A99A-CAB08559BAA5}" type="presParOf" srcId="{2F29E724-540D-45ED-B0D0-A72D4CAD6C1D}" destId="{69F99AB3-6540-48A4-8094-053C4E2260A8}" srcOrd="4" destOrd="0" presId="urn:microsoft.com/office/officeart/2018/2/layout/IconVerticalSolidList"/>
    <dgm:cxn modelId="{1D0A3319-DA8F-41C8-A2E4-7270C033D3BC}" type="presParOf" srcId="{69F99AB3-6540-48A4-8094-053C4E2260A8}" destId="{3CC0404D-A522-41D0-AA15-51DDB8C0B966}" srcOrd="0" destOrd="0" presId="urn:microsoft.com/office/officeart/2018/2/layout/IconVerticalSolidList"/>
    <dgm:cxn modelId="{F5510CFA-555E-4F20-8556-63CD9B437592}" type="presParOf" srcId="{69F99AB3-6540-48A4-8094-053C4E2260A8}" destId="{148004F7-E0AF-4199-AB13-4754FD55D0DA}" srcOrd="1" destOrd="0" presId="urn:microsoft.com/office/officeart/2018/2/layout/IconVerticalSolidList"/>
    <dgm:cxn modelId="{BEBD9C34-686A-4739-A6C0-A836A56879BF}" type="presParOf" srcId="{69F99AB3-6540-48A4-8094-053C4E2260A8}" destId="{1842D86B-E4AC-4DF2-891A-E205243B3FA9}" srcOrd="2" destOrd="0" presId="urn:microsoft.com/office/officeart/2018/2/layout/IconVerticalSolidList"/>
    <dgm:cxn modelId="{12208D12-9638-40A6-A932-F9848ADEACA7}" type="presParOf" srcId="{69F99AB3-6540-48A4-8094-053C4E2260A8}" destId="{6D6BB30C-3B20-46FE-A1FC-1634761AC4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294B80-DF01-4844-91AC-17A171BB5037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A56A1F2-879B-413A-B097-BC165060DF54}">
      <dgm:prSet/>
      <dgm:spPr/>
      <dgm:t>
        <a:bodyPr/>
        <a:lstStyle/>
        <a:p>
          <a:r>
            <a:rPr lang="en-GB"/>
            <a:t>Applications for Cohort 16 are now closed </a:t>
          </a:r>
          <a:endParaRPr lang="en-US"/>
        </a:p>
      </dgm:t>
    </dgm:pt>
    <dgm:pt modelId="{0026CD33-651C-4A97-8C6C-4A383B9A7D8B}" type="parTrans" cxnId="{02AC927F-DF4B-4780-B22E-1467432B6194}">
      <dgm:prSet/>
      <dgm:spPr/>
      <dgm:t>
        <a:bodyPr/>
        <a:lstStyle/>
        <a:p>
          <a:endParaRPr lang="en-US"/>
        </a:p>
      </dgm:t>
    </dgm:pt>
    <dgm:pt modelId="{8B4C1D10-807E-4825-9B74-7EE714E083CC}" type="sibTrans" cxnId="{02AC927F-DF4B-4780-B22E-1467432B6194}">
      <dgm:prSet/>
      <dgm:spPr/>
      <dgm:t>
        <a:bodyPr/>
        <a:lstStyle/>
        <a:p>
          <a:endParaRPr lang="en-US"/>
        </a:p>
      </dgm:t>
    </dgm:pt>
    <dgm:pt modelId="{E9D5CE57-B286-45F9-B40E-395FE8CCF446}">
      <dgm:prSet/>
      <dgm:spPr/>
      <dgm:t>
        <a:bodyPr/>
        <a:lstStyle/>
        <a:p>
          <a:r>
            <a:rPr lang="en-GB"/>
            <a:t>Timelines can vary so keep an eye on the website – eligible doctors are emailed directly in advance of application opening</a:t>
          </a:r>
          <a:endParaRPr lang="en-US"/>
        </a:p>
      </dgm:t>
    </dgm:pt>
    <dgm:pt modelId="{8545B34C-3760-4B22-8EBE-EAF994716FB0}" type="parTrans" cxnId="{C7F9782B-EB4E-454C-A1CD-545FD84AE9EC}">
      <dgm:prSet/>
      <dgm:spPr/>
      <dgm:t>
        <a:bodyPr/>
        <a:lstStyle/>
        <a:p>
          <a:endParaRPr lang="en-US"/>
        </a:p>
      </dgm:t>
    </dgm:pt>
    <dgm:pt modelId="{CEA64B8F-2B70-47A9-9261-F3E1AA974DE0}" type="sibTrans" cxnId="{C7F9782B-EB4E-454C-A1CD-545FD84AE9EC}">
      <dgm:prSet/>
      <dgm:spPr/>
      <dgm:t>
        <a:bodyPr/>
        <a:lstStyle/>
        <a:p>
          <a:endParaRPr lang="en-US"/>
        </a:p>
      </dgm:t>
    </dgm:pt>
    <dgm:pt modelId="{49BCB2CC-DDD2-42FF-911B-8A9D7CF78133}">
      <dgm:prSet/>
      <dgm:spPr/>
      <dgm:t>
        <a:bodyPr/>
        <a:lstStyle/>
        <a:p>
          <a:r>
            <a:rPr lang="en-GB"/>
            <a:t>Adverts went out in December 2025- applications invited via NHS Scotland Jobs Portal </a:t>
          </a:r>
          <a:endParaRPr lang="en-US"/>
        </a:p>
      </dgm:t>
    </dgm:pt>
    <dgm:pt modelId="{ABF99D4C-1159-427B-A07C-FF939FBE5F52}" type="parTrans" cxnId="{FA79DEAD-6B58-4D7C-9B47-5F58CB8E57B7}">
      <dgm:prSet/>
      <dgm:spPr/>
      <dgm:t>
        <a:bodyPr/>
        <a:lstStyle/>
        <a:p>
          <a:endParaRPr lang="en-US"/>
        </a:p>
      </dgm:t>
    </dgm:pt>
    <dgm:pt modelId="{44AC82C2-2F99-4974-8389-F628EACDCA2C}" type="sibTrans" cxnId="{FA79DEAD-6B58-4D7C-9B47-5F58CB8E57B7}">
      <dgm:prSet/>
      <dgm:spPr/>
      <dgm:t>
        <a:bodyPr/>
        <a:lstStyle/>
        <a:p>
          <a:endParaRPr lang="en-US"/>
        </a:p>
      </dgm:t>
    </dgm:pt>
    <dgm:pt modelId="{1CE6E6F7-E341-4FA7-A85B-26EC494C14E2}">
      <dgm:prSet/>
      <dgm:spPr/>
      <dgm:t>
        <a:bodyPr/>
        <a:lstStyle/>
        <a:p>
          <a:r>
            <a:rPr lang="en-GB"/>
            <a:t>Applicants shorlisted and interviews scheduled- Feb 2026 </a:t>
          </a:r>
          <a:endParaRPr lang="en-US"/>
        </a:p>
      </dgm:t>
    </dgm:pt>
    <dgm:pt modelId="{AEE5AF8B-457E-4648-A116-B2F3A11CE4AD}" type="parTrans" cxnId="{068588F2-6592-433E-BEDC-DE0C35730D41}">
      <dgm:prSet/>
      <dgm:spPr/>
      <dgm:t>
        <a:bodyPr/>
        <a:lstStyle/>
        <a:p>
          <a:endParaRPr lang="en-US"/>
        </a:p>
      </dgm:t>
    </dgm:pt>
    <dgm:pt modelId="{36F85CC9-C5D9-45A1-8397-4845E133AB5F}" type="sibTrans" cxnId="{068588F2-6592-433E-BEDC-DE0C35730D41}">
      <dgm:prSet/>
      <dgm:spPr/>
      <dgm:t>
        <a:bodyPr/>
        <a:lstStyle/>
        <a:p>
          <a:endParaRPr lang="en-US"/>
        </a:p>
      </dgm:t>
    </dgm:pt>
    <dgm:pt modelId="{55D081D4-41C1-4287-8F0B-333CCBB9CF98}">
      <dgm:prSet/>
      <dgm:spPr/>
      <dgm:t>
        <a:bodyPr/>
        <a:lstStyle/>
        <a:p>
          <a:r>
            <a:rPr lang="en-GB"/>
            <a:t>Offer made shortly after this </a:t>
          </a:r>
          <a:endParaRPr lang="en-US"/>
        </a:p>
      </dgm:t>
    </dgm:pt>
    <dgm:pt modelId="{D520D23F-6171-43E7-BF64-79923F3AAB17}" type="parTrans" cxnId="{B91E8892-E463-4334-AEF2-89ECAD01C21B}">
      <dgm:prSet/>
      <dgm:spPr/>
      <dgm:t>
        <a:bodyPr/>
        <a:lstStyle/>
        <a:p>
          <a:endParaRPr lang="en-US"/>
        </a:p>
      </dgm:t>
    </dgm:pt>
    <dgm:pt modelId="{BB9E3B1E-E779-4C5B-9497-F86FD7B86484}" type="sibTrans" cxnId="{B91E8892-E463-4334-AEF2-89ECAD01C21B}">
      <dgm:prSet/>
      <dgm:spPr/>
      <dgm:t>
        <a:bodyPr/>
        <a:lstStyle/>
        <a:p>
          <a:endParaRPr lang="en-US"/>
        </a:p>
      </dgm:t>
    </dgm:pt>
    <dgm:pt modelId="{A058D4B1-CD2F-4AAD-BE10-47897CF66FE5}">
      <dgm:prSet/>
      <dgm:spPr/>
      <dgm:t>
        <a:bodyPr/>
        <a:lstStyle/>
        <a:p>
          <a:r>
            <a:rPr lang="en-GB"/>
            <a:t>Successful candidates will need to apply for OOPE if in training</a:t>
          </a:r>
          <a:endParaRPr lang="en-US"/>
        </a:p>
      </dgm:t>
    </dgm:pt>
    <dgm:pt modelId="{F76B2999-134F-4BD3-AC6B-9E14C1C28EA1}" type="parTrans" cxnId="{FCDC5D10-089B-439F-A85C-21BED5D4B200}">
      <dgm:prSet/>
      <dgm:spPr/>
      <dgm:t>
        <a:bodyPr/>
        <a:lstStyle/>
        <a:p>
          <a:endParaRPr lang="en-US"/>
        </a:p>
      </dgm:t>
    </dgm:pt>
    <dgm:pt modelId="{5170B5FA-E0F9-43DB-AA24-A77EE2BAC32B}" type="sibTrans" cxnId="{FCDC5D10-089B-439F-A85C-21BED5D4B200}">
      <dgm:prSet/>
      <dgm:spPr/>
      <dgm:t>
        <a:bodyPr/>
        <a:lstStyle/>
        <a:p>
          <a:endParaRPr lang="en-US"/>
        </a:p>
      </dgm:t>
    </dgm:pt>
    <dgm:pt modelId="{B40F37FE-69A4-41D9-9989-52A2DADA2831}">
      <dgm:prSet/>
      <dgm:spPr/>
      <dgm:t>
        <a:bodyPr/>
        <a:lstStyle/>
        <a:p>
          <a:r>
            <a:rPr lang="en-GB"/>
            <a:t>Post start 1st Wednesday in August </a:t>
          </a:r>
          <a:endParaRPr lang="en-US"/>
        </a:p>
      </dgm:t>
    </dgm:pt>
    <dgm:pt modelId="{38C8EE84-5A93-447B-9D3F-E96A3792CC21}" type="parTrans" cxnId="{C185195B-3DC3-4194-9ED8-42B0E56C7C2A}">
      <dgm:prSet/>
      <dgm:spPr/>
      <dgm:t>
        <a:bodyPr/>
        <a:lstStyle/>
        <a:p>
          <a:endParaRPr lang="en-US"/>
        </a:p>
      </dgm:t>
    </dgm:pt>
    <dgm:pt modelId="{F01CCA9F-44A1-440B-BF00-FC33F83F0541}" type="sibTrans" cxnId="{C185195B-3DC3-4194-9ED8-42B0E56C7C2A}">
      <dgm:prSet/>
      <dgm:spPr/>
      <dgm:t>
        <a:bodyPr/>
        <a:lstStyle/>
        <a:p>
          <a:endParaRPr lang="en-US"/>
        </a:p>
      </dgm:t>
    </dgm:pt>
    <dgm:pt modelId="{7A3C2E2E-0376-458C-A133-6A97D5DF9406}" type="pres">
      <dgm:prSet presAssocID="{3B294B80-DF01-4844-91AC-17A171BB5037}" presName="Name0" presStyleCnt="0">
        <dgm:presLayoutVars>
          <dgm:dir/>
          <dgm:resizeHandles val="exact"/>
        </dgm:presLayoutVars>
      </dgm:prSet>
      <dgm:spPr/>
    </dgm:pt>
    <dgm:pt modelId="{F1277D18-849A-4480-A3D1-49A967B500A4}" type="pres">
      <dgm:prSet presAssocID="{7A56A1F2-879B-413A-B097-BC165060DF54}" presName="node" presStyleLbl="node1" presStyleIdx="0" presStyleCnt="7">
        <dgm:presLayoutVars>
          <dgm:bulletEnabled val="1"/>
        </dgm:presLayoutVars>
      </dgm:prSet>
      <dgm:spPr/>
    </dgm:pt>
    <dgm:pt modelId="{8E0806F0-8810-40F1-9503-4651D77E8091}" type="pres">
      <dgm:prSet presAssocID="{8B4C1D10-807E-4825-9B74-7EE714E083CC}" presName="sibTrans" presStyleLbl="sibTrans1D1" presStyleIdx="0" presStyleCnt="6"/>
      <dgm:spPr/>
    </dgm:pt>
    <dgm:pt modelId="{048D4623-B03F-4CE1-BD5D-59BC7B96BC01}" type="pres">
      <dgm:prSet presAssocID="{8B4C1D10-807E-4825-9B74-7EE714E083CC}" presName="connectorText" presStyleLbl="sibTrans1D1" presStyleIdx="0" presStyleCnt="6"/>
      <dgm:spPr/>
    </dgm:pt>
    <dgm:pt modelId="{E218B88F-C520-4E0B-A1D3-D6CAE8C0B5B0}" type="pres">
      <dgm:prSet presAssocID="{E9D5CE57-B286-45F9-B40E-395FE8CCF446}" presName="node" presStyleLbl="node1" presStyleIdx="1" presStyleCnt="7">
        <dgm:presLayoutVars>
          <dgm:bulletEnabled val="1"/>
        </dgm:presLayoutVars>
      </dgm:prSet>
      <dgm:spPr/>
    </dgm:pt>
    <dgm:pt modelId="{0A5AD056-3866-4D0F-B260-15A01AC44E64}" type="pres">
      <dgm:prSet presAssocID="{CEA64B8F-2B70-47A9-9261-F3E1AA974DE0}" presName="sibTrans" presStyleLbl="sibTrans1D1" presStyleIdx="1" presStyleCnt="6"/>
      <dgm:spPr/>
    </dgm:pt>
    <dgm:pt modelId="{A1831BCE-048E-49F1-9794-330C7D05EA0C}" type="pres">
      <dgm:prSet presAssocID="{CEA64B8F-2B70-47A9-9261-F3E1AA974DE0}" presName="connectorText" presStyleLbl="sibTrans1D1" presStyleIdx="1" presStyleCnt="6"/>
      <dgm:spPr/>
    </dgm:pt>
    <dgm:pt modelId="{D7B14D60-9880-4BEB-8BBC-55BA9AABB02B}" type="pres">
      <dgm:prSet presAssocID="{49BCB2CC-DDD2-42FF-911B-8A9D7CF78133}" presName="node" presStyleLbl="node1" presStyleIdx="2" presStyleCnt="7">
        <dgm:presLayoutVars>
          <dgm:bulletEnabled val="1"/>
        </dgm:presLayoutVars>
      </dgm:prSet>
      <dgm:spPr/>
    </dgm:pt>
    <dgm:pt modelId="{2D6AADE9-9794-436E-9DFA-EB9D9963B12E}" type="pres">
      <dgm:prSet presAssocID="{44AC82C2-2F99-4974-8389-F628EACDCA2C}" presName="sibTrans" presStyleLbl="sibTrans1D1" presStyleIdx="2" presStyleCnt="6"/>
      <dgm:spPr/>
    </dgm:pt>
    <dgm:pt modelId="{3C00ECE0-FBA6-469B-8C46-D94A8E4D3E7C}" type="pres">
      <dgm:prSet presAssocID="{44AC82C2-2F99-4974-8389-F628EACDCA2C}" presName="connectorText" presStyleLbl="sibTrans1D1" presStyleIdx="2" presStyleCnt="6"/>
      <dgm:spPr/>
    </dgm:pt>
    <dgm:pt modelId="{CDCA1E37-3577-4D5D-850B-DA173A9B0021}" type="pres">
      <dgm:prSet presAssocID="{1CE6E6F7-E341-4FA7-A85B-26EC494C14E2}" presName="node" presStyleLbl="node1" presStyleIdx="3" presStyleCnt="7">
        <dgm:presLayoutVars>
          <dgm:bulletEnabled val="1"/>
        </dgm:presLayoutVars>
      </dgm:prSet>
      <dgm:spPr/>
    </dgm:pt>
    <dgm:pt modelId="{8385636B-8F31-497E-95F4-299202251330}" type="pres">
      <dgm:prSet presAssocID="{36F85CC9-C5D9-45A1-8397-4845E133AB5F}" presName="sibTrans" presStyleLbl="sibTrans1D1" presStyleIdx="3" presStyleCnt="6"/>
      <dgm:spPr/>
    </dgm:pt>
    <dgm:pt modelId="{F159AF41-81AA-4DBE-9D9E-078B1EBF8FE4}" type="pres">
      <dgm:prSet presAssocID="{36F85CC9-C5D9-45A1-8397-4845E133AB5F}" presName="connectorText" presStyleLbl="sibTrans1D1" presStyleIdx="3" presStyleCnt="6"/>
      <dgm:spPr/>
    </dgm:pt>
    <dgm:pt modelId="{C20EC082-E6DF-422A-A965-C7FEB1342EFA}" type="pres">
      <dgm:prSet presAssocID="{55D081D4-41C1-4287-8F0B-333CCBB9CF98}" presName="node" presStyleLbl="node1" presStyleIdx="4" presStyleCnt="7">
        <dgm:presLayoutVars>
          <dgm:bulletEnabled val="1"/>
        </dgm:presLayoutVars>
      </dgm:prSet>
      <dgm:spPr/>
    </dgm:pt>
    <dgm:pt modelId="{15463303-C23B-4433-ABE8-0D430E7F3181}" type="pres">
      <dgm:prSet presAssocID="{BB9E3B1E-E779-4C5B-9497-F86FD7B86484}" presName="sibTrans" presStyleLbl="sibTrans1D1" presStyleIdx="4" presStyleCnt="6"/>
      <dgm:spPr/>
    </dgm:pt>
    <dgm:pt modelId="{A93722F9-5435-48D3-BE60-F24EFEF6FD19}" type="pres">
      <dgm:prSet presAssocID="{BB9E3B1E-E779-4C5B-9497-F86FD7B86484}" presName="connectorText" presStyleLbl="sibTrans1D1" presStyleIdx="4" presStyleCnt="6"/>
      <dgm:spPr/>
    </dgm:pt>
    <dgm:pt modelId="{E621988A-E95B-451E-A7D2-C3DA7EEA031F}" type="pres">
      <dgm:prSet presAssocID="{A058D4B1-CD2F-4AAD-BE10-47897CF66FE5}" presName="node" presStyleLbl="node1" presStyleIdx="5" presStyleCnt="7">
        <dgm:presLayoutVars>
          <dgm:bulletEnabled val="1"/>
        </dgm:presLayoutVars>
      </dgm:prSet>
      <dgm:spPr/>
    </dgm:pt>
    <dgm:pt modelId="{09C00CB6-FE74-4DD9-91C7-88450C70799F}" type="pres">
      <dgm:prSet presAssocID="{5170B5FA-E0F9-43DB-AA24-A77EE2BAC32B}" presName="sibTrans" presStyleLbl="sibTrans1D1" presStyleIdx="5" presStyleCnt="6"/>
      <dgm:spPr/>
    </dgm:pt>
    <dgm:pt modelId="{9E581EE9-3EDB-45DE-B76F-4E880EEE3727}" type="pres">
      <dgm:prSet presAssocID="{5170B5FA-E0F9-43DB-AA24-A77EE2BAC32B}" presName="connectorText" presStyleLbl="sibTrans1D1" presStyleIdx="5" presStyleCnt="6"/>
      <dgm:spPr/>
    </dgm:pt>
    <dgm:pt modelId="{0401B32C-490F-4034-AB16-E74D2CA62C72}" type="pres">
      <dgm:prSet presAssocID="{B40F37FE-69A4-41D9-9989-52A2DADA2831}" presName="node" presStyleLbl="node1" presStyleIdx="6" presStyleCnt="7">
        <dgm:presLayoutVars>
          <dgm:bulletEnabled val="1"/>
        </dgm:presLayoutVars>
      </dgm:prSet>
      <dgm:spPr/>
    </dgm:pt>
  </dgm:ptLst>
  <dgm:cxnLst>
    <dgm:cxn modelId="{C1F87206-D7CB-4E19-9ADD-EBBC36639603}" type="presOf" srcId="{55D081D4-41C1-4287-8F0B-333CCBB9CF98}" destId="{C20EC082-E6DF-422A-A965-C7FEB1342EFA}" srcOrd="0" destOrd="0" presId="urn:microsoft.com/office/officeart/2016/7/layout/RepeatingBendingProcessNew"/>
    <dgm:cxn modelId="{FCDC5D10-089B-439F-A85C-21BED5D4B200}" srcId="{3B294B80-DF01-4844-91AC-17A171BB5037}" destId="{A058D4B1-CD2F-4AAD-BE10-47897CF66FE5}" srcOrd="5" destOrd="0" parTransId="{F76B2999-134F-4BD3-AC6B-9E14C1C28EA1}" sibTransId="{5170B5FA-E0F9-43DB-AA24-A77EE2BAC32B}"/>
    <dgm:cxn modelId="{03EB8D22-30B8-4D1E-83F1-FD057AB0B6DB}" type="presOf" srcId="{5170B5FA-E0F9-43DB-AA24-A77EE2BAC32B}" destId="{09C00CB6-FE74-4DD9-91C7-88450C70799F}" srcOrd="0" destOrd="0" presId="urn:microsoft.com/office/officeart/2016/7/layout/RepeatingBendingProcessNew"/>
    <dgm:cxn modelId="{45A1F723-7268-4CF9-9985-7995B76A9A6C}" type="presOf" srcId="{49BCB2CC-DDD2-42FF-911B-8A9D7CF78133}" destId="{D7B14D60-9880-4BEB-8BBC-55BA9AABB02B}" srcOrd="0" destOrd="0" presId="urn:microsoft.com/office/officeart/2016/7/layout/RepeatingBendingProcessNew"/>
    <dgm:cxn modelId="{C7F9782B-EB4E-454C-A1CD-545FD84AE9EC}" srcId="{3B294B80-DF01-4844-91AC-17A171BB5037}" destId="{E9D5CE57-B286-45F9-B40E-395FE8CCF446}" srcOrd="1" destOrd="0" parTransId="{8545B34C-3760-4B22-8EBE-EAF994716FB0}" sibTransId="{CEA64B8F-2B70-47A9-9261-F3E1AA974DE0}"/>
    <dgm:cxn modelId="{C185195B-3DC3-4194-9ED8-42B0E56C7C2A}" srcId="{3B294B80-DF01-4844-91AC-17A171BB5037}" destId="{B40F37FE-69A4-41D9-9989-52A2DADA2831}" srcOrd="6" destOrd="0" parTransId="{38C8EE84-5A93-447B-9D3F-E96A3792CC21}" sibTransId="{F01CCA9F-44A1-440B-BF00-FC33F83F0541}"/>
    <dgm:cxn modelId="{C22BF744-0149-4DF7-B049-FEBF3C574240}" type="presOf" srcId="{44AC82C2-2F99-4974-8389-F628EACDCA2C}" destId="{2D6AADE9-9794-436E-9DFA-EB9D9963B12E}" srcOrd="0" destOrd="0" presId="urn:microsoft.com/office/officeart/2016/7/layout/RepeatingBendingProcessNew"/>
    <dgm:cxn modelId="{E839FC47-68A9-49F3-9758-B7BA0CCE928E}" type="presOf" srcId="{1CE6E6F7-E341-4FA7-A85B-26EC494C14E2}" destId="{CDCA1E37-3577-4D5D-850B-DA173A9B0021}" srcOrd="0" destOrd="0" presId="urn:microsoft.com/office/officeart/2016/7/layout/RepeatingBendingProcessNew"/>
    <dgm:cxn modelId="{A400D84E-7E7B-4FEC-BFC2-0EDCBC76FAF8}" type="presOf" srcId="{BB9E3B1E-E779-4C5B-9497-F86FD7B86484}" destId="{A93722F9-5435-48D3-BE60-F24EFEF6FD19}" srcOrd="1" destOrd="0" presId="urn:microsoft.com/office/officeart/2016/7/layout/RepeatingBendingProcessNew"/>
    <dgm:cxn modelId="{B860D351-F8F3-4693-85BA-6550E3791986}" type="presOf" srcId="{8B4C1D10-807E-4825-9B74-7EE714E083CC}" destId="{048D4623-B03F-4CE1-BD5D-59BC7B96BC01}" srcOrd="1" destOrd="0" presId="urn:microsoft.com/office/officeart/2016/7/layout/RepeatingBendingProcessNew"/>
    <dgm:cxn modelId="{E3C13E5A-DE48-47DA-A22E-4D724B38BCBC}" type="presOf" srcId="{36F85CC9-C5D9-45A1-8397-4845E133AB5F}" destId="{8385636B-8F31-497E-95F4-299202251330}" srcOrd="0" destOrd="0" presId="urn:microsoft.com/office/officeart/2016/7/layout/RepeatingBendingProcessNew"/>
    <dgm:cxn modelId="{02AC927F-DF4B-4780-B22E-1467432B6194}" srcId="{3B294B80-DF01-4844-91AC-17A171BB5037}" destId="{7A56A1F2-879B-413A-B097-BC165060DF54}" srcOrd="0" destOrd="0" parTransId="{0026CD33-651C-4A97-8C6C-4A383B9A7D8B}" sibTransId="{8B4C1D10-807E-4825-9B74-7EE714E083CC}"/>
    <dgm:cxn modelId="{21351681-E5F0-4DDA-B688-87924F079F8B}" type="presOf" srcId="{A058D4B1-CD2F-4AAD-BE10-47897CF66FE5}" destId="{E621988A-E95B-451E-A7D2-C3DA7EEA031F}" srcOrd="0" destOrd="0" presId="urn:microsoft.com/office/officeart/2016/7/layout/RepeatingBendingProcessNew"/>
    <dgm:cxn modelId="{1207D790-AD26-4D02-84AD-073E37BE8680}" type="presOf" srcId="{5170B5FA-E0F9-43DB-AA24-A77EE2BAC32B}" destId="{9E581EE9-3EDB-45DE-B76F-4E880EEE3727}" srcOrd="1" destOrd="0" presId="urn:microsoft.com/office/officeart/2016/7/layout/RepeatingBendingProcessNew"/>
    <dgm:cxn modelId="{B91E8892-E463-4334-AEF2-89ECAD01C21B}" srcId="{3B294B80-DF01-4844-91AC-17A171BB5037}" destId="{55D081D4-41C1-4287-8F0B-333CCBB9CF98}" srcOrd="4" destOrd="0" parTransId="{D520D23F-6171-43E7-BF64-79923F3AAB17}" sibTransId="{BB9E3B1E-E779-4C5B-9497-F86FD7B86484}"/>
    <dgm:cxn modelId="{DE81B093-E617-446A-8DEC-881953637DE5}" type="presOf" srcId="{8B4C1D10-807E-4825-9B74-7EE714E083CC}" destId="{8E0806F0-8810-40F1-9503-4651D77E8091}" srcOrd="0" destOrd="0" presId="urn:microsoft.com/office/officeart/2016/7/layout/RepeatingBendingProcessNew"/>
    <dgm:cxn modelId="{5F566498-233C-404C-854F-83E792292730}" type="presOf" srcId="{44AC82C2-2F99-4974-8389-F628EACDCA2C}" destId="{3C00ECE0-FBA6-469B-8C46-D94A8E4D3E7C}" srcOrd="1" destOrd="0" presId="urn:microsoft.com/office/officeart/2016/7/layout/RepeatingBendingProcessNew"/>
    <dgm:cxn modelId="{26610399-E7EA-45E2-9782-16800F6AF6FB}" type="presOf" srcId="{BB9E3B1E-E779-4C5B-9497-F86FD7B86484}" destId="{15463303-C23B-4433-ABE8-0D430E7F3181}" srcOrd="0" destOrd="0" presId="urn:microsoft.com/office/officeart/2016/7/layout/RepeatingBendingProcessNew"/>
    <dgm:cxn modelId="{0F9BD0AD-EF52-487D-81D3-3021B5A5536D}" type="presOf" srcId="{7A56A1F2-879B-413A-B097-BC165060DF54}" destId="{F1277D18-849A-4480-A3D1-49A967B500A4}" srcOrd="0" destOrd="0" presId="urn:microsoft.com/office/officeart/2016/7/layout/RepeatingBendingProcessNew"/>
    <dgm:cxn modelId="{FA79DEAD-6B58-4D7C-9B47-5F58CB8E57B7}" srcId="{3B294B80-DF01-4844-91AC-17A171BB5037}" destId="{49BCB2CC-DDD2-42FF-911B-8A9D7CF78133}" srcOrd="2" destOrd="0" parTransId="{ABF99D4C-1159-427B-A07C-FF939FBE5F52}" sibTransId="{44AC82C2-2F99-4974-8389-F628EACDCA2C}"/>
    <dgm:cxn modelId="{018B99AE-58BD-40C8-8BE1-07B1AFFB703C}" type="presOf" srcId="{CEA64B8F-2B70-47A9-9261-F3E1AA974DE0}" destId="{0A5AD056-3866-4D0F-B260-15A01AC44E64}" srcOrd="0" destOrd="0" presId="urn:microsoft.com/office/officeart/2016/7/layout/RepeatingBendingProcessNew"/>
    <dgm:cxn modelId="{02B8EDB1-CBCE-4BAB-9B28-62C3B81B7912}" type="presOf" srcId="{B40F37FE-69A4-41D9-9989-52A2DADA2831}" destId="{0401B32C-490F-4034-AB16-E74D2CA62C72}" srcOrd="0" destOrd="0" presId="urn:microsoft.com/office/officeart/2016/7/layout/RepeatingBendingProcessNew"/>
    <dgm:cxn modelId="{659031C2-7F92-4CD4-B165-3CE2A1F0CF12}" type="presOf" srcId="{3B294B80-DF01-4844-91AC-17A171BB5037}" destId="{7A3C2E2E-0376-458C-A133-6A97D5DF9406}" srcOrd="0" destOrd="0" presId="urn:microsoft.com/office/officeart/2016/7/layout/RepeatingBendingProcessNew"/>
    <dgm:cxn modelId="{3EB534DA-BC0A-4B00-9F88-082A551CC3A3}" type="presOf" srcId="{CEA64B8F-2B70-47A9-9261-F3E1AA974DE0}" destId="{A1831BCE-048E-49F1-9794-330C7D05EA0C}" srcOrd="1" destOrd="0" presId="urn:microsoft.com/office/officeart/2016/7/layout/RepeatingBendingProcessNew"/>
    <dgm:cxn modelId="{91EC2CE7-F986-4682-A848-9FE1D2D3FA77}" type="presOf" srcId="{E9D5CE57-B286-45F9-B40E-395FE8CCF446}" destId="{E218B88F-C520-4E0B-A1D3-D6CAE8C0B5B0}" srcOrd="0" destOrd="0" presId="urn:microsoft.com/office/officeart/2016/7/layout/RepeatingBendingProcessNew"/>
    <dgm:cxn modelId="{068588F2-6592-433E-BEDC-DE0C35730D41}" srcId="{3B294B80-DF01-4844-91AC-17A171BB5037}" destId="{1CE6E6F7-E341-4FA7-A85B-26EC494C14E2}" srcOrd="3" destOrd="0" parTransId="{AEE5AF8B-457E-4648-A116-B2F3A11CE4AD}" sibTransId="{36F85CC9-C5D9-45A1-8397-4845E133AB5F}"/>
    <dgm:cxn modelId="{723E26F7-FF97-4C83-A7EF-6DE91B42C0DC}" type="presOf" srcId="{36F85CC9-C5D9-45A1-8397-4845E133AB5F}" destId="{F159AF41-81AA-4DBE-9D9E-078B1EBF8FE4}" srcOrd="1" destOrd="0" presId="urn:microsoft.com/office/officeart/2016/7/layout/RepeatingBendingProcessNew"/>
    <dgm:cxn modelId="{AE8A50D0-F3DE-4BAF-ACCB-D8E6A85C7424}" type="presParOf" srcId="{7A3C2E2E-0376-458C-A133-6A97D5DF9406}" destId="{F1277D18-849A-4480-A3D1-49A967B500A4}" srcOrd="0" destOrd="0" presId="urn:microsoft.com/office/officeart/2016/7/layout/RepeatingBendingProcessNew"/>
    <dgm:cxn modelId="{1C201DFF-D335-499E-9140-A6C5BAFBDBD3}" type="presParOf" srcId="{7A3C2E2E-0376-458C-A133-6A97D5DF9406}" destId="{8E0806F0-8810-40F1-9503-4651D77E8091}" srcOrd="1" destOrd="0" presId="urn:microsoft.com/office/officeart/2016/7/layout/RepeatingBendingProcessNew"/>
    <dgm:cxn modelId="{A7570FB1-40F9-4731-A5A7-D1A4AC15E3DB}" type="presParOf" srcId="{8E0806F0-8810-40F1-9503-4651D77E8091}" destId="{048D4623-B03F-4CE1-BD5D-59BC7B96BC01}" srcOrd="0" destOrd="0" presId="urn:microsoft.com/office/officeart/2016/7/layout/RepeatingBendingProcessNew"/>
    <dgm:cxn modelId="{B820D948-322F-4C1E-8B02-6BCDEDBBDAE6}" type="presParOf" srcId="{7A3C2E2E-0376-458C-A133-6A97D5DF9406}" destId="{E218B88F-C520-4E0B-A1D3-D6CAE8C0B5B0}" srcOrd="2" destOrd="0" presId="urn:microsoft.com/office/officeart/2016/7/layout/RepeatingBendingProcessNew"/>
    <dgm:cxn modelId="{F56948C0-B490-4D08-8877-1164671CF732}" type="presParOf" srcId="{7A3C2E2E-0376-458C-A133-6A97D5DF9406}" destId="{0A5AD056-3866-4D0F-B260-15A01AC44E64}" srcOrd="3" destOrd="0" presId="urn:microsoft.com/office/officeart/2016/7/layout/RepeatingBendingProcessNew"/>
    <dgm:cxn modelId="{280F5840-70AD-4252-860C-1DB78C9E4A6B}" type="presParOf" srcId="{0A5AD056-3866-4D0F-B260-15A01AC44E64}" destId="{A1831BCE-048E-49F1-9794-330C7D05EA0C}" srcOrd="0" destOrd="0" presId="urn:microsoft.com/office/officeart/2016/7/layout/RepeatingBendingProcessNew"/>
    <dgm:cxn modelId="{2CC238E9-AD60-4A8A-9A30-3FB1C48093E2}" type="presParOf" srcId="{7A3C2E2E-0376-458C-A133-6A97D5DF9406}" destId="{D7B14D60-9880-4BEB-8BBC-55BA9AABB02B}" srcOrd="4" destOrd="0" presId="urn:microsoft.com/office/officeart/2016/7/layout/RepeatingBendingProcessNew"/>
    <dgm:cxn modelId="{4EF2DB61-0B03-45E9-8303-E65BC8247338}" type="presParOf" srcId="{7A3C2E2E-0376-458C-A133-6A97D5DF9406}" destId="{2D6AADE9-9794-436E-9DFA-EB9D9963B12E}" srcOrd="5" destOrd="0" presId="urn:microsoft.com/office/officeart/2016/7/layout/RepeatingBendingProcessNew"/>
    <dgm:cxn modelId="{A2F7A1D6-93D8-4C9F-899E-BCD118C69045}" type="presParOf" srcId="{2D6AADE9-9794-436E-9DFA-EB9D9963B12E}" destId="{3C00ECE0-FBA6-469B-8C46-D94A8E4D3E7C}" srcOrd="0" destOrd="0" presId="urn:microsoft.com/office/officeart/2016/7/layout/RepeatingBendingProcessNew"/>
    <dgm:cxn modelId="{BC424B2D-C4D4-4E3C-BC24-0E7CDDC67D96}" type="presParOf" srcId="{7A3C2E2E-0376-458C-A133-6A97D5DF9406}" destId="{CDCA1E37-3577-4D5D-850B-DA173A9B0021}" srcOrd="6" destOrd="0" presId="urn:microsoft.com/office/officeart/2016/7/layout/RepeatingBendingProcessNew"/>
    <dgm:cxn modelId="{5917095F-4B9E-4A57-8719-AE4F59E7D4E3}" type="presParOf" srcId="{7A3C2E2E-0376-458C-A133-6A97D5DF9406}" destId="{8385636B-8F31-497E-95F4-299202251330}" srcOrd="7" destOrd="0" presId="urn:microsoft.com/office/officeart/2016/7/layout/RepeatingBendingProcessNew"/>
    <dgm:cxn modelId="{039FC5FD-8707-4134-990F-471F3247E0B9}" type="presParOf" srcId="{8385636B-8F31-497E-95F4-299202251330}" destId="{F159AF41-81AA-4DBE-9D9E-078B1EBF8FE4}" srcOrd="0" destOrd="0" presId="urn:microsoft.com/office/officeart/2016/7/layout/RepeatingBendingProcessNew"/>
    <dgm:cxn modelId="{35673DAE-9E8A-45AF-818E-BBEBC0E1C0B0}" type="presParOf" srcId="{7A3C2E2E-0376-458C-A133-6A97D5DF9406}" destId="{C20EC082-E6DF-422A-A965-C7FEB1342EFA}" srcOrd="8" destOrd="0" presId="urn:microsoft.com/office/officeart/2016/7/layout/RepeatingBendingProcessNew"/>
    <dgm:cxn modelId="{059B371B-D8AD-40A4-AF68-EA8EF15F91E4}" type="presParOf" srcId="{7A3C2E2E-0376-458C-A133-6A97D5DF9406}" destId="{15463303-C23B-4433-ABE8-0D430E7F3181}" srcOrd="9" destOrd="0" presId="urn:microsoft.com/office/officeart/2016/7/layout/RepeatingBendingProcessNew"/>
    <dgm:cxn modelId="{33CE46B6-203B-4843-A0FD-AB15C5EC8544}" type="presParOf" srcId="{15463303-C23B-4433-ABE8-0D430E7F3181}" destId="{A93722F9-5435-48D3-BE60-F24EFEF6FD19}" srcOrd="0" destOrd="0" presId="urn:microsoft.com/office/officeart/2016/7/layout/RepeatingBendingProcessNew"/>
    <dgm:cxn modelId="{6EBAC8AF-EB57-402C-9925-02B3986B8B11}" type="presParOf" srcId="{7A3C2E2E-0376-458C-A133-6A97D5DF9406}" destId="{E621988A-E95B-451E-A7D2-C3DA7EEA031F}" srcOrd="10" destOrd="0" presId="urn:microsoft.com/office/officeart/2016/7/layout/RepeatingBendingProcessNew"/>
    <dgm:cxn modelId="{BDABCC6F-EC65-47C6-A434-71C3667A43D2}" type="presParOf" srcId="{7A3C2E2E-0376-458C-A133-6A97D5DF9406}" destId="{09C00CB6-FE74-4DD9-91C7-88450C70799F}" srcOrd="11" destOrd="0" presId="urn:microsoft.com/office/officeart/2016/7/layout/RepeatingBendingProcessNew"/>
    <dgm:cxn modelId="{525B5CE9-316C-4BC7-8FF9-A1090CB1909A}" type="presParOf" srcId="{09C00CB6-FE74-4DD9-91C7-88450C70799F}" destId="{9E581EE9-3EDB-45DE-B76F-4E880EEE3727}" srcOrd="0" destOrd="0" presId="urn:microsoft.com/office/officeart/2016/7/layout/RepeatingBendingProcessNew"/>
    <dgm:cxn modelId="{5210BFE1-34CA-412F-B760-5196531FC9FE}" type="presParOf" srcId="{7A3C2E2E-0376-458C-A133-6A97D5DF9406}" destId="{0401B32C-490F-4034-AB16-E74D2CA62C72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E29EDD-229A-4AD9-8479-4C3F038AAF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0904655-C6FA-4B0B-92C6-762AA44D000F}">
      <dgm:prSet/>
      <dgm:spPr/>
      <dgm:t>
        <a:bodyPr/>
        <a:lstStyle/>
        <a:p>
          <a:r>
            <a:rPr lang="en-GB"/>
            <a:t>Incredible experience</a:t>
          </a:r>
          <a:endParaRPr lang="en-US"/>
        </a:p>
      </dgm:t>
    </dgm:pt>
    <dgm:pt modelId="{CD0A3B31-5694-4863-9A31-84FA85D6F04B}" type="parTrans" cxnId="{D4D46207-89B2-4C33-A177-E26840B155D3}">
      <dgm:prSet/>
      <dgm:spPr/>
      <dgm:t>
        <a:bodyPr/>
        <a:lstStyle/>
        <a:p>
          <a:endParaRPr lang="en-US"/>
        </a:p>
      </dgm:t>
    </dgm:pt>
    <dgm:pt modelId="{B3755FF6-91E3-48EE-B7B1-28C1C0921058}" type="sibTrans" cxnId="{D4D46207-89B2-4C33-A177-E26840B155D3}">
      <dgm:prSet/>
      <dgm:spPr/>
      <dgm:t>
        <a:bodyPr/>
        <a:lstStyle/>
        <a:p>
          <a:endParaRPr lang="en-US"/>
        </a:p>
      </dgm:t>
    </dgm:pt>
    <dgm:pt modelId="{2EB2646E-EB67-4061-94F7-2A48604B2528}">
      <dgm:prSet/>
      <dgm:spPr/>
      <dgm:t>
        <a:bodyPr/>
        <a:lstStyle/>
        <a:p>
          <a:r>
            <a:rPr lang="en-GB"/>
            <a:t>Perspective of wider healthcare setting in Scotland </a:t>
          </a:r>
          <a:endParaRPr lang="en-US"/>
        </a:p>
      </dgm:t>
    </dgm:pt>
    <dgm:pt modelId="{06C8C458-F58F-4E0D-9E83-F6A0B36DC5CE}" type="parTrans" cxnId="{2E702C06-78DA-45D1-91BF-BD781C50021E}">
      <dgm:prSet/>
      <dgm:spPr/>
      <dgm:t>
        <a:bodyPr/>
        <a:lstStyle/>
        <a:p>
          <a:endParaRPr lang="en-US"/>
        </a:p>
      </dgm:t>
    </dgm:pt>
    <dgm:pt modelId="{2E17C93A-10F5-4106-B59C-F6D8F7826FE4}" type="sibTrans" cxnId="{2E702C06-78DA-45D1-91BF-BD781C50021E}">
      <dgm:prSet/>
      <dgm:spPr/>
      <dgm:t>
        <a:bodyPr/>
        <a:lstStyle/>
        <a:p>
          <a:endParaRPr lang="en-US"/>
        </a:p>
      </dgm:t>
    </dgm:pt>
    <dgm:pt modelId="{98D45996-0C43-43FB-AB60-C5BC0929C36D}">
      <dgm:prSet/>
      <dgm:spPr/>
      <dgm:t>
        <a:bodyPr/>
        <a:lstStyle/>
        <a:p>
          <a:r>
            <a:rPr lang="en-GB"/>
            <a:t>Greater understanding of management and leadership </a:t>
          </a:r>
          <a:endParaRPr lang="en-US"/>
        </a:p>
      </dgm:t>
    </dgm:pt>
    <dgm:pt modelId="{5ADB8539-AC4D-4B37-AFAE-7B3033F6A2A8}" type="parTrans" cxnId="{B3E06D80-4DBF-4321-BC78-4C72B912EB90}">
      <dgm:prSet/>
      <dgm:spPr/>
      <dgm:t>
        <a:bodyPr/>
        <a:lstStyle/>
        <a:p>
          <a:endParaRPr lang="en-US"/>
        </a:p>
      </dgm:t>
    </dgm:pt>
    <dgm:pt modelId="{DCB476CB-309C-4C75-8B18-46FE7366E0A5}" type="sibTrans" cxnId="{B3E06D80-4DBF-4321-BC78-4C72B912EB90}">
      <dgm:prSet/>
      <dgm:spPr/>
      <dgm:t>
        <a:bodyPr/>
        <a:lstStyle/>
        <a:p>
          <a:endParaRPr lang="en-US"/>
        </a:p>
      </dgm:t>
    </dgm:pt>
    <dgm:pt modelId="{28D251DB-F786-43B9-B883-76CF3621FFFA}">
      <dgm:prSet/>
      <dgm:spPr/>
      <dgm:t>
        <a:bodyPr/>
        <a:lstStyle/>
        <a:p>
          <a:r>
            <a:rPr lang="en-GB"/>
            <a:t>Opportunities to network with leaders and professional within healthcare nationally and internationally </a:t>
          </a:r>
          <a:endParaRPr lang="en-US"/>
        </a:p>
      </dgm:t>
    </dgm:pt>
    <dgm:pt modelId="{13CF8655-FDC8-4DA8-998E-3A23C799E8B6}" type="parTrans" cxnId="{25AB760B-E574-420E-A92B-F2688315C4C6}">
      <dgm:prSet/>
      <dgm:spPr/>
      <dgm:t>
        <a:bodyPr/>
        <a:lstStyle/>
        <a:p>
          <a:endParaRPr lang="en-US"/>
        </a:p>
      </dgm:t>
    </dgm:pt>
    <dgm:pt modelId="{5870A0B9-D79C-48E1-A957-AACD51CAF070}" type="sibTrans" cxnId="{25AB760B-E574-420E-A92B-F2688315C4C6}">
      <dgm:prSet/>
      <dgm:spPr/>
      <dgm:t>
        <a:bodyPr/>
        <a:lstStyle/>
        <a:p>
          <a:endParaRPr lang="en-US"/>
        </a:p>
      </dgm:t>
    </dgm:pt>
    <dgm:pt modelId="{7222E997-6DD9-4249-A13B-E39E08E3B50D}">
      <dgm:prSet/>
      <dgm:spPr/>
      <dgm:t>
        <a:bodyPr/>
        <a:lstStyle/>
        <a:p>
          <a:r>
            <a:rPr lang="en-GB"/>
            <a:t>Opportunities to contribute to meaningful change including various projects within your host organisations </a:t>
          </a:r>
          <a:endParaRPr lang="en-US"/>
        </a:p>
      </dgm:t>
    </dgm:pt>
    <dgm:pt modelId="{1203EF39-B6C4-4D83-AC58-A0982DDA9ADC}" type="parTrans" cxnId="{350DD695-312E-41D7-B399-FF4BC8BA7BE4}">
      <dgm:prSet/>
      <dgm:spPr/>
      <dgm:t>
        <a:bodyPr/>
        <a:lstStyle/>
        <a:p>
          <a:endParaRPr lang="en-US"/>
        </a:p>
      </dgm:t>
    </dgm:pt>
    <dgm:pt modelId="{FBFB8524-790B-41AD-857F-590CFB63B2BC}" type="sibTrans" cxnId="{350DD695-312E-41D7-B399-FF4BC8BA7BE4}">
      <dgm:prSet/>
      <dgm:spPr/>
      <dgm:t>
        <a:bodyPr/>
        <a:lstStyle/>
        <a:p>
          <a:endParaRPr lang="en-US"/>
        </a:p>
      </dgm:t>
    </dgm:pt>
    <dgm:pt modelId="{B8EE3BDB-A6A2-4BDE-A75A-231E291062FD}">
      <dgm:prSet/>
      <dgm:spPr/>
      <dgm:t>
        <a:bodyPr/>
        <a:lstStyle/>
        <a:p>
          <a:r>
            <a:rPr lang="en-GB"/>
            <a:t>Time out of clinical practice </a:t>
          </a:r>
          <a:endParaRPr lang="en-US"/>
        </a:p>
      </dgm:t>
    </dgm:pt>
    <dgm:pt modelId="{C29892DA-8304-402F-A231-0E8A6D17010D}" type="parTrans" cxnId="{B5D8934C-01A0-4F0E-82DE-1E2A9B981367}">
      <dgm:prSet/>
      <dgm:spPr/>
      <dgm:t>
        <a:bodyPr/>
        <a:lstStyle/>
        <a:p>
          <a:endParaRPr lang="en-US"/>
        </a:p>
      </dgm:t>
    </dgm:pt>
    <dgm:pt modelId="{2CEAD1F3-B5F7-4C32-B809-5619BE96627B}" type="sibTrans" cxnId="{B5D8934C-01A0-4F0E-82DE-1E2A9B981367}">
      <dgm:prSet/>
      <dgm:spPr/>
      <dgm:t>
        <a:bodyPr/>
        <a:lstStyle/>
        <a:p>
          <a:endParaRPr lang="en-US"/>
        </a:p>
      </dgm:t>
    </dgm:pt>
    <dgm:pt modelId="{4436CEE7-492B-4E09-A887-18DBB2F8C087}">
      <dgm:prSet/>
      <dgm:spPr/>
      <dgm:t>
        <a:bodyPr/>
        <a:lstStyle/>
        <a:p>
          <a:r>
            <a:rPr lang="en-GB"/>
            <a:t>Focus on your career development, areas of professional growth and support to consider and improve this</a:t>
          </a:r>
          <a:endParaRPr lang="en-US"/>
        </a:p>
      </dgm:t>
    </dgm:pt>
    <dgm:pt modelId="{F322041F-56E5-4D6A-B9D1-AB1DFC399DA1}" type="parTrans" cxnId="{0BE67865-3ABC-4153-B33E-B98661AA34B6}">
      <dgm:prSet/>
      <dgm:spPr/>
      <dgm:t>
        <a:bodyPr/>
        <a:lstStyle/>
        <a:p>
          <a:endParaRPr lang="en-US"/>
        </a:p>
      </dgm:t>
    </dgm:pt>
    <dgm:pt modelId="{80B3A6ED-EE1C-41FC-B00B-E3FF17DCE213}" type="sibTrans" cxnId="{0BE67865-3ABC-4153-B33E-B98661AA34B6}">
      <dgm:prSet/>
      <dgm:spPr/>
      <dgm:t>
        <a:bodyPr/>
        <a:lstStyle/>
        <a:p>
          <a:endParaRPr lang="en-US"/>
        </a:p>
      </dgm:t>
    </dgm:pt>
    <dgm:pt modelId="{F666AD81-AA10-463F-B005-118409AC867E}">
      <dgm:prSet/>
      <dgm:spPr/>
      <dgm:t>
        <a:bodyPr/>
        <a:lstStyle/>
        <a:p>
          <a:r>
            <a:rPr lang="en-GB"/>
            <a:t>Excellent for CV and longer-term career as a clinical or non-clinical leader within healthcare</a:t>
          </a:r>
          <a:endParaRPr lang="en-US"/>
        </a:p>
      </dgm:t>
    </dgm:pt>
    <dgm:pt modelId="{DF467F5D-2375-4787-B2A5-A27B431E9E79}" type="parTrans" cxnId="{98CBB478-CD9E-4678-801A-4941132519FE}">
      <dgm:prSet/>
      <dgm:spPr/>
      <dgm:t>
        <a:bodyPr/>
        <a:lstStyle/>
        <a:p>
          <a:endParaRPr lang="en-US"/>
        </a:p>
      </dgm:t>
    </dgm:pt>
    <dgm:pt modelId="{7CBB1AA6-4182-4E0B-9A81-ED7C221D8E2D}" type="sibTrans" cxnId="{98CBB478-CD9E-4678-801A-4941132519FE}">
      <dgm:prSet/>
      <dgm:spPr/>
      <dgm:t>
        <a:bodyPr/>
        <a:lstStyle/>
        <a:p>
          <a:endParaRPr lang="en-US"/>
        </a:p>
      </dgm:t>
    </dgm:pt>
    <dgm:pt modelId="{AD7F42B7-CE41-44B8-917C-A3F00B974A0D}">
      <dgm:prSet/>
      <dgm:spPr/>
      <dgm:t>
        <a:bodyPr/>
        <a:lstStyle/>
        <a:p>
          <a:r>
            <a:rPr lang="en-GB"/>
            <a:t>Start of a portfolio career (if you want it to be)- SCLF is only the beginning of linking into other opportunities as a doctor</a:t>
          </a:r>
          <a:endParaRPr lang="en-US"/>
        </a:p>
      </dgm:t>
    </dgm:pt>
    <dgm:pt modelId="{30868335-8774-495F-ADCF-C7E9CBA0E406}" type="parTrans" cxnId="{0B6E08C0-0371-43B5-8553-92450ACAB4EE}">
      <dgm:prSet/>
      <dgm:spPr/>
      <dgm:t>
        <a:bodyPr/>
        <a:lstStyle/>
        <a:p>
          <a:endParaRPr lang="en-US"/>
        </a:p>
      </dgm:t>
    </dgm:pt>
    <dgm:pt modelId="{561D1E18-DCEA-4634-A2B6-68B9E26D33DA}" type="sibTrans" cxnId="{0B6E08C0-0371-43B5-8553-92450ACAB4EE}">
      <dgm:prSet/>
      <dgm:spPr/>
      <dgm:t>
        <a:bodyPr/>
        <a:lstStyle/>
        <a:p>
          <a:endParaRPr lang="en-US"/>
        </a:p>
      </dgm:t>
    </dgm:pt>
    <dgm:pt modelId="{B2146B01-41FE-4EF4-8F88-FCB4BE28BBD2}">
      <dgm:prSet/>
      <dgm:spPr/>
      <dgm:t>
        <a:bodyPr/>
        <a:lstStyle/>
        <a:p>
          <a:r>
            <a:rPr lang="en-GB"/>
            <a:t>Can be a steep learning curve but no limits to what you can do and achieve if you have the vision and creativity</a:t>
          </a:r>
          <a:endParaRPr lang="en-US"/>
        </a:p>
      </dgm:t>
    </dgm:pt>
    <dgm:pt modelId="{9DE5458C-80CD-48DF-9448-82F0C36F6861}" type="parTrans" cxnId="{E4203D48-82E9-49FB-B18C-069E0E2D76F8}">
      <dgm:prSet/>
      <dgm:spPr/>
      <dgm:t>
        <a:bodyPr/>
        <a:lstStyle/>
        <a:p>
          <a:endParaRPr lang="en-US"/>
        </a:p>
      </dgm:t>
    </dgm:pt>
    <dgm:pt modelId="{AC3AB36F-04D7-4838-A623-E2F8417C9E37}" type="sibTrans" cxnId="{E4203D48-82E9-49FB-B18C-069E0E2D76F8}">
      <dgm:prSet/>
      <dgm:spPr/>
      <dgm:t>
        <a:bodyPr/>
        <a:lstStyle/>
        <a:p>
          <a:endParaRPr lang="en-US"/>
        </a:p>
      </dgm:t>
    </dgm:pt>
    <dgm:pt modelId="{5154607E-3A6E-46AD-942C-FDAE11577C06}" type="pres">
      <dgm:prSet presAssocID="{9BE29EDD-229A-4AD9-8479-4C3F038AAFD3}" presName="diagram" presStyleCnt="0">
        <dgm:presLayoutVars>
          <dgm:dir/>
          <dgm:resizeHandles val="exact"/>
        </dgm:presLayoutVars>
      </dgm:prSet>
      <dgm:spPr/>
    </dgm:pt>
    <dgm:pt modelId="{2823A86D-15D6-4731-9BF6-3C7E154C71C2}" type="pres">
      <dgm:prSet presAssocID="{90904655-C6FA-4B0B-92C6-762AA44D000F}" presName="node" presStyleLbl="node1" presStyleIdx="0" presStyleCnt="10">
        <dgm:presLayoutVars>
          <dgm:bulletEnabled val="1"/>
        </dgm:presLayoutVars>
      </dgm:prSet>
      <dgm:spPr/>
    </dgm:pt>
    <dgm:pt modelId="{B2A844A8-3E80-4D2D-A904-47F7C72D1007}" type="pres">
      <dgm:prSet presAssocID="{B3755FF6-91E3-48EE-B7B1-28C1C0921058}" presName="sibTrans" presStyleCnt="0"/>
      <dgm:spPr/>
    </dgm:pt>
    <dgm:pt modelId="{7210669A-36EC-4FF0-A4B0-2BCF5AAEFDA0}" type="pres">
      <dgm:prSet presAssocID="{2EB2646E-EB67-4061-94F7-2A48604B2528}" presName="node" presStyleLbl="node1" presStyleIdx="1" presStyleCnt="10">
        <dgm:presLayoutVars>
          <dgm:bulletEnabled val="1"/>
        </dgm:presLayoutVars>
      </dgm:prSet>
      <dgm:spPr/>
    </dgm:pt>
    <dgm:pt modelId="{87A67A47-5F08-4062-AA90-E424479CCFEC}" type="pres">
      <dgm:prSet presAssocID="{2E17C93A-10F5-4106-B59C-F6D8F7826FE4}" presName="sibTrans" presStyleCnt="0"/>
      <dgm:spPr/>
    </dgm:pt>
    <dgm:pt modelId="{2D575D51-0F9C-4DCA-9598-BD25AF7D9D8B}" type="pres">
      <dgm:prSet presAssocID="{98D45996-0C43-43FB-AB60-C5BC0929C36D}" presName="node" presStyleLbl="node1" presStyleIdx="2" presStyleCnt="10">
        <dgm:presLayoutVars>
          <dgm:bulletEnabled val="1"/>
        </dgm:presLayoutVars>
      </dgm:prSet>
      <dgm:spPr/>
    </dgm:pt>
    <dgm:pt modelId="{B361C971-3C6A-4A7B-B74A-090536375037}" type="pres">
      <dgm:prSet presAssocID="{DCB476CB-309C-4C75-8B18-46FE7366E0A5}" presName="sibTrans" presStyleCnt="0"/>
      <dgm:spPr/>
    </dgm:pt>
    <dgm:pt modelId="{C00B080C-0381-40CC-BA16-4864E000755A}" type="pres">
      <dgm:prSet presAssocID="{28D251DB-F786-43B9-B883-76CF3621FFFA}" presName="node" presStyleLbl="node1" presStyleIdx="3" presStyleCnt="10">
        <dgm:presLayoutVars>
          <dgm:bulletEnabled val="1"/>
        </dgm:presLayoutVars>
      </dgm:prSet>
      <dgm:spPr/>
    </dgm:pt>
    <dgm:pt modelId="{F1CEAD62-F974-4139-8BFB-79DD5EAF7FC0}" type="pres">
      <dgm:prSet presAssocID="{5870A0B9-D79C-48E1-A957-AACD51CAF070}" presName="sibTrans" presStyleCnt="0"/>
      <dgm:spPr/>
    </dgm:pt>
    <dgm:pt modelId="{75C008AF-273B-4C29-BF29-4362DC5F2E18}" type="pres">
      <dgm:prSet presAssocID="{7222E997-6DD9-4249-A13B-E39E08E3B50D}" presName="node" presStyleLbl="node1" presStyleIdx="4" presStyleCnt="10">
        <dgm:presLayoutVars>
          <dgm:bulletEnabled val="1"/>
        </dgm:presLayoutVars>
      </dgm:prSet>
      <dgm:spPr/>
    </dgm:pt>
    <dgm:pt modelId="{941CB7FD-CBF8-451D-8486-38F31D2B6C80}" type="pres">
      <dgm:prSet presAssocID="{FBFB8524-790B-41AD-857F-590CFB63B2BC}" presName="sibTrans" presStyleCnt="0"/>
      <dgm:spPr/>
    </dgm:pt>
    <dgm:pt modelId="{0B546645-A070-4651-854E-DBA8C0E7AE37}" type="pres">
      <dgm:prSet presAssocID="{B8EE3BDB-A6A2-4BDE-A75A-231E291062FD}" presName="node" presStyleLbl="node1" presStyleIdx="5" presStyleCnt="10">
        <dgm:presLayoutVars>
          <dgm:bulletEnabled val="1"/>
        </dgm:presLayoutVars>
      </dgm:prSet>
      <dgm:spPr/>
    </dgm:pt>
    <dgm:pt modelId="{C861CFE2-4E65-4E6B-9B93-F8F4863877B0}" type="pres">
      <dgm:prSet presAssocID="{2CEAD1F3-B5F7-4C32-B809-5619BE96627B}" presName="sibTrans" presStyleCnt="0"/>
      <dgm:spPr/>
    </dgm:pt>
    <dgm:pt modelId="{C6B8732F-00DC-4564-B707-76AA8D3F7CE2}" type="pres">
      <dgm:prSet presAssocID="{4436CEE7-492B-4E09-A887-18DBB2F8C087}" presName="node" presStyleLbl="node1" presStyleIdx="6" presStyleCnt="10">
        <dgm:presLayoutVars>
          <dgm:bulletEnabled val="1"/>
        </dgm:presLayoutVars>
      </dgm:prSet>
      <dgm:spPr/>
    </dgm:pt>
    <dgm:pt modelId="{18F11102-02B1-4997-B022-F214B32DB9B1}" type="pres">
      <dgm:prSet presAssocID="{80B3A6ED-EE1C-41FC-B00B-E3FF17DCE213}" presName="sibTrans" presStyleCnt="0"/>
      <dgm:spPr/>
    </dgm:pt>
    <dgm:pt modelId="{727C1722-FBA9-45C2-9795-785DAB749854}" type="pres">
      <dgm:prSet presAssocID="{F666AD81-AA10-463F-B005-118409AC867E}" presName="node" presStyleLbl="node1" presStyleIdx="7" presStyleCnt="10">
        <dgm:presLayoutVars>
          <dgm:bulletEnabled val="1"/>
        </dgm:presLayoutVars>
      </dgm:prSet>
      <dgm:spPr/>
    </dgm:pt>
    <dgm:pt modelId="{8B784D29-FAC3-424C-A407-97F001F9F416}" type="pres">
      <dgm:prSet presAssocID="{7CBB1AA6-4182-4E0B-9A81-ED7C221D8E2D}" presName="sibTrans" presStyleCnt="0"/>
      <dgm:spPr/>
    </dgm:pt>
    <dgm:pt modelId="{CE508A9A-751B-4759-9516-24FC9AB4AC30}" type="pres">
      <dgm:prSet presAssocID="{AD7F42B7-CE41-44B8-917C-A3F00B974A0D}" presName="node" presStyleLbl="node1" presStyleIdx="8" presStyleCnt="10">
        <dgm:presLayoutVars>
          <dgm:bulletEnabled val="1"/>
        </dgm:presLayoutVars>
      </dgm:prSet>
      <dgm:spPr/>
    </dgm:pt>
    <dgm:pt modelId="{1D701E65-FE61-44EA-9FF8-09B0FBF42098}" type="pres">
      <dgm:prSet presAssocID="{561D1E18-DCEA-4634-A2B6-68B9E26D33DA}" presName="sibTrans" presStyleCnt="0"/>
      <dgm:spPr/>
    </dgm:pt>
    <dgm:pt modelId="{E4721EC2-DAC4-4E62-94B8-1A2239D8B74E}" type="pres">
      <dgm:prSet presAssocID="{B2146B01-41FE-4EF4-8F88-FCB4BE28BBD2}" presName="node" presStyleLbl="node1" presStyleIdx="9" presStyleCnt="10">
        <dgm:presLayoutVars>
          <dgm:bulletEnabled val="1"/>
        </dgm:presLayoutVars>
      </dgm:prSet>
      <dgm:spPr/>
    </dgm:pt>
  </dgm:ptLst>
  <dgm:cxnLst>
    <dgm:cxn modelId="{3F5FEF02-2AC6-4078-8C5A-CC7C1D6C419F}" type="presOf" srcId="{98D45996-0C43-43FB-AB60-C5BC0929C36D}" destId="{2D575D51-0F9C-4DCA-9598-BD25AF7D9D8B}" srcOrd="0" destOrd="0" presId="urn:microsoft.com/office/officeart/2005/8/layout/default"/>
    <dgm:cxn modelId="{2E702C06-78DA-45D1-91BF-BD781C50021E}" srcId="{9BE29EDD-229A-4AD9-8479-4C3F038AAFD3}" destId="{2EB2646E-EB67-4061-94F7-2A48604B2528}" srcOrd="1" destOrd="0" parTransId="{06C8C458-F58F-4E0D-9E83-F6A0B36DC5CE}" sibTransId="{2E17C93A-10F5-4106-B59C-F6D8F7826FE4}"/>
    <dgm:cxn modelId="{D4D46207-89B2-4C33-A177-E26840B155D3}" srcId="{9BE29EDD-229A-4AD9-8479-4C3F038AAFD3}" destId="{90904655-C6FA-4B0B-92C6-762AA44D000F}" srcOrd="0" destOrd="0" parTransId="{CD0A3B31-5694-4863-9A31-84FA85D6F04B}" sibTransId="{B3755FF6-91E3-48EE-B7B1-28C1C0921058}"/>
    <dgm:cxn modelId="{25AB760B-E574-420E-A92B-F2688315C4C6}" srcId="{9BE29EDD-229A-4AD9-8479-4C3F038AAFD3}" destId="{28D251DB-F786-43B9-B883-76CF3621FFFA}" srcOrd="3" destOrd="0" parTransId="{13CF8655-FDC8-4DA8-998E-3A23C799E8B6}" sibTransId="{5870A0B9-D79C-48E1-A957-AACD51CAF070}"/>
    <dgm:cxn modelId="{181FFC62-9983-4F11-A4A2-34251C0BEECF}" type="presOf" srcId="{9BE29EDD-229A-4AD9-8479-4C3F038AAFD3}" destId="{5154607E-3A6E-46AD-942C-FDAE11577C06}" srcOrd="0" destOrd="0" presId="urn:microsoft.com/office/officeart/2005/8/layout/default"/>
    <dgm:cxn modelId="{306C3964-EB8E-4517-8FE8-9DA16F1F0555}" type="presOf" srcId="{2EB2646E-EB67-4061-94F7-2A48604B2528}" destId="{7210669A-36EC-4FF0-A4B0-2BCF5AAEFDA0}" srcOrd="0" destOrd="0" presId="urn:microsoft.com/office/officeart/2005/8/layout/default"/>
    <dgm:cxn modelId="{0BE67865-3ABC-4153-B33E-B98661AA34B6}" srcId="{9BE29EDD-229A-4AD9-8479-4C3F038AAFD3}" destId="{4436CEE7-492B-4E09-A887-18DBB2F8C087}" srcOrd="6" destOrd="0" parTransId="{F322041F-56E5-4D6A-B9D1-AB1DFC399DA1}" sibTransId="{80B3A6ED-EE1C-41FC-B00B-E3FF17DCE213}"/>
    <dgm:cxn modelId="{E4203D48-82E9-49FB-B18C-069E0E2D76F8}" srcId="{9BE29EDD-229A-4AD9-8479-4C3F038AAFD3}" destId="{B2146B01-41FE-4EF4-8F88-FCB4BE28BBD2}" srcOrd="9" destOrd="0" parTransId="{9DE5458C-80CD-48DF-9448-82F0C36F6861}" sibTransId="{AC3AB36F-04D7-4838-A623-E2F8417C9E37}"/>
    <dgm:cxn modelId="{B5D8934C-01A0-4F0E-82DE-1E2A9B981367}" srcId="{9BE29EDD-229A-4AD9-8479-4C3F038AAFD3}" destId="{B8EE3BDB-A6A2-4BDE-A75A-231E291062FD}" srcOrd="5" destOrd="0" parTransId="{C29892DA-8304-402F-A231-0E8A6D17010D}" sibTransId="{2CEAD1F3-B5F7-4C32-B809-5619BE96627B}"/>
    <dgm:cxn modelId="{8E0F696E-B496-42AA-A739-1BBE681AE9C8}" type="presOf" srcId="{B8EE3BDB-A6A2-4BDE-A75A-231E291062FD}" destId="{0B546645-A070-4651-854E-DBA8C0E7AE37}" srcOrd="0" destOrd="0" presId="urn:microsoft.com/office/officeart/2005/8/layout/default"/>
    <dgm:cxn modelId="{F1DB3852-E133-4844-B805-E1EA14FAF4AC}" type="presOf" srcId="{F666AD81-AA10-463F-B005-118409AC867E}" destId="{727C1722-FBA9-45C2-9795-785DAB749854}" srcOrd="0" destOrd="0" presId="urn:microsoft.com/office/officeart/2005/8/layout/default"/>
    <dgm:cxn modelId="{97F5D554-1787-4141-B9FE-460EC483DF64}" type="presOf" srcId="{AD7F42B7-CE41-44B8-917C-A3F00B974A0D}" destId="{CE508A9A-751B-4759-9516-24FC9AB4AC30}" srcOrd="0" destOrd="0" presId="urn:microsoft.com/office/officeart/2005/8/layout/default"/>
    <dgm:cxn modelId="{7D938675-A4C6-4642-9E4E-575F94B7EB7A}" type="presOf" srcId="{B2146B01-41FE-4EF4-8F88-FCB4BE28BBD2}" destId="{E4721EC2-DAC4-4E62-94B8-1A2239D8B74E}" srcOrd="0" destOrd="0" presId="urn:microsoft.com/office/officeart/2005/8/layout/default"/>
    <dgm:cxn modelId="{98CBB478-CD9E-4678-801A-4941132519FE}" srcId="{9BE29EDD-229A-4AD9-8479-4C3F038AAFD3}" destId="{F666AD81-AA10-463F-B005-118409AC867E}" srcOrd="7" destOrd="0" parTransId="{DF467F5D-2375-4787-B2A5-A27B431E9E79}" sibTransId="{7CBB1AA6-4182-4E0B-9A81-ED7C221D8E2D}"/>
    <dgm:cxn modelId="{B3E06D80-4DBF-4321-BC78-4C72B912EB90}" srcId="{9BE29EDD-229A-4AD9-8479-4C3F038AAFD3}" destId="{98D45996-0C43-43FB-AB60-C5BC0929C36D}" srcOrd="2" destOrd="0" parTransId="{5ADB8539-AC4D-4B37-AFAE-7B3033F6A2A8}" sibTransId="{DCB476CB-309C-4C75-8B18-46FE7366E0A5}"/>
    <dgm:cxn modelId="{350DD695-312E-41D7-B399-FF4BC8BA7BE4}" srcId="{9BE29EDD-229A-4AD9-8479-4C3F038AAFD3}" destId="{7222E997-6DD9-4249-A13B-E39E08E3B50D}" srcOrd="4" destOrd="0" parTransId="{1203EF39-B6C4-4D83-AC58-A0982DDA9ADC}" sibTransId="{FBFB8524-790B-41AD-857F-590CFB63B2BC}"/>
    <dgm:cxn modelId="{C6059899-711C-47F0-9FF1-A0986DFE89AB}" type="presOf" srcId="{90904655-C6FA-4B0B-92C6-762AA44D000F}" destId="{2823A86D-15D6-4731-9BF6-3C7E154C71C2}" srcOrd="0" destOrd="0" presId="urn:microsoft.com/office/officeart/2005/8/layout/default"/>
    <dgm:cxn modelId="{F98FFEAC-31F5-4C4B-896C-DD4DC1CF0E7F}" type="presOf" srcId="{7222E997-6DD9-4249-A13B-E39E08E3B50D}" destId="{75C008AF-273B-4C29-BF29-4362DC5F2E18}" srcOrd="0" destOrd="0" presId="urn:microsoft.com/office/officeart/2005/8/layout/default"/>
    <dgm:cxn modelId="{0B6E08C0-0371-43B5-8553-92450ACAB4EE}" srcId="{9BE29EDD-229A-4AD9-8479-4C3F038AAFD3}" destId="{AD7F42B7-CE41-44B8-917C-A3F00B974A0D}" srcOrd="8" destOrd="0" parTransId="{30868335-8774-495F-ADCF-C7E9CBA0E406}" sibTransId="{561D1E18-DCEA-4634-A2B6-68B9E26D33DA}"/>
    <dgm:cxn modelId="{4E6E3DE1-6AAD-4E42-804F-171515AE42FC}" type="presOf" srcId="{28D251DB-F786-43B9-B883-76CF3621FFFA}" destId="{C00B080C-0381-40CC-BA16-4864E000755A}" srcOrd="0" destOrd="0" presId="urn:microsoft.com/office/officeart/2005/8/layout/default"/>
    <dgm:cxn modelId="{B39C24F8-6C1A-47D1-A68E-4FF97062DCEC}" type="presOf" srcId="{4436CEE7-492B-4E09-A887-18DBB2F8C087}" destId="{C6B8732F-00DC-4564-B707-76AA8D3F7CE2}" srcOrd="0" destOrd="0" presId="urn:microsoft.com/office/officeart/2005/8/layout/default"/>
    <dgm:cxn modelId="{4C17BE7D-DA40-4DDC-A122-F7CB3F55F69E}" type="presParOf" srcId="{5154607E-3A6E-46AD-942C-FDAE11577C06}" destId="{2823A86D-15D6-4731-9BF6-3C7E154C71C2}" srcOrd="0" destOrd="0" presId="urn:microsoft.com/office/officeart/2005/8/layout/default"/>
    <dgm:cxn modelId="{FA0FAB69-C0DD-4065-BC17-AA67B84CB35F}" type="presParOf" srcId="{5154607E-3A6E-46AD-942C-FDAE11577C06}" destId="{B2A844A8-3E80-4D2D-A904-47F7C72D1007}" srcOrd="1" destOrd="0" presId="urn:microsoft.com/office/officeart/2005/8/layout/default"/>
    <dgm:cxn modelId="{CC725B73-7F77-4EDE-BC4B-9EF5DDB4060C}" type="presParOf" srcId="{5154607E-3A6E-46AD-942C-FDAE11577C06}" destId="{7210669A-36EC-4FF0-A4B0-2BCF5AAEFDA0}" srcOrd="2" destOrd="0" presId="urn:microsoft.com/office/officeart/2005/8/layout/default"/>
    <dgm:cxn modelId="{0E04E911-1408-427B-865F-35CEFA37DB1B}" type="presParOf" srcId="{5154607E-3A6E-46AD-942C-FDAE11577C06}" destId="{87A67A47-5F08-4062-AA90-E424479CCFEC}" srcOrd="3" destOrd="0" presId="urn:microsoft.com/office/officeart/2005/8/layout/default"/>
    <dgm:cxn modelId="{1756AB74-C26C-4875-B1C3-7EBB1C4AEACE}" type="presParOf" srcId="{5154607E-3A6E-46AD-942C-FDAE11577C06}" destId="{2D575D51-0F9C-4DCA-9598-BD25AF7D9D8B}" srcOrd="4" destOrd="0" presId="urn:microsoft.com/office/officeart/2005/8/layout/default"/>
    <dgm:cxn modelId="{79E87EBB-FA1D-468A-A2E9-9D8E0E5BF6FF}" type="presParOf" srcId="{5154607E-3A6E-46AD-942C-FDAE11577C06}" destId="{B361C971-3C6A-4A7B-B74A-090536375037}" srcOrd="5" destOrd="0" presId="urn:microsoft.com/office/officeart/2005/8/layout/default"/>
    <dgm:cxn modelId="{0636D90E-C2B7-4472-86B6-611AB87CAD44}" type="presParOf" srcId="{5154607E-3A6E-46AD-942C-FDAE11577C06}" destId="{C00B080C-0381-40CC-BA16-4864E000755A}" srcOrd="6" destOrd="0" presId="urn:microsoft.com/office/officeart/2005/8/layout/default"/>
    <dgm:cxn modelId="{5557BCE6-FEF1-4974-B18C-B8948E416E02}" type="presParOf" srcId="{5154607E-3A6E-46AD-942C-FDAE11577C06}" destId="{F1CEAD62-F974-4139-8BFB-79DD5EAF7FC0}" srcOrd="7" destOrd="0" presId="urn:microsoft.com/office/officeart/2005/8/layout/default"/>
    <dgm:cxn modelId="{0BDE566C-8741-403E-85C0-39C2DE70588D}" type="presParOf" srcId="{5154607E-3A6E-46AD-942C-FDAE11577C06}" destId="{75C008AF-273B-4C29-BF29-4362DC5F2E18}" srcOrd="8" destOrd="0" presId="urn:microsoft.com/office/officeart/2005/8/layout/default"/>
    <dgm:cxn modelId="{1CD7DE56-00EC-4AFA-8031-B35A82A26E80}" type="presParOf" srcId="{5154607E-3A6E-46AD-942C-FDAE11577C06}" destId="{941CB7FD-CBF8-451D-8486-38F31D2B6C80}" srcOrd="9" destOrd="0" presId="urn:microsoft.com/office/officeart/2005/8/layout/default"/>
    <dgm:cxn modelId="{E1C7BDEA-25AE-47DF-BC08-62C88E5FE416}" type="presParOf" srcId="{5154607E-3A6E-46AD-942C-FDAE11577C06}" destId="{0B546645-A070-4651-854E-DBA8C0E7AE37}" srcOrd="10" destOrd="0" presId="urn:microsoft.com/office/officeart/2005/8/layout/default"/>
    <dgm:cxn modelId="{A65D56DF-63D8-463B-AC27-EB4B14EF6E3E}" type="presParOf" srcId="{5154607E-3A6E-46AD-942C-FDAE11577C06}" destId="{C861CFE2-4E65-4E6B-9B93-F8F4863877B0}" srcOrd="11" destOrd="0" presId="urn:microsoft.com/office/officeart/2005/8/layout/default"/>
    <dgm:cxn modelId="{402B4E9F-BE13-4D4F-9F38-CC314691044C}" type="presParOf" srcId="{5154607E-3A6E-46AD-942C-FDAE11577C06}" destId="{C6B8732F-00DC-4564-B707-76AA8D3F7CE2}" srcOrd="12" destOrd="0" presId="urn:microsoft.com/office/officeart/2005/8/layout/default"/>
    <dgm:cxn modelId="{A0D20E10-84CC-45A0-9B25-826644A7D05A}" type="presParOf" srcId="{5154607E-3A6E-46AD-942C-FDAE11577C06}" destId="{18F11102-02B1-4997-B022-F214B32DB9B1}" srcOrd="13" destOrd="0" presId="urn:microsoft.com/office/officeart/2005/8/layout/default"/>
    <dgm:cxn modelId="{7DD1775C-7819-473D-9AD3-46CABB2B52AA}" type="presParOf" srcId="{5154607E-3A6E-46AD-942C-FDAE11577C06}" destId="{727C1722-FBA9-45C2-9795-785DAB749854}" srcOrd="14" destOrd="0" presId="urn:microsoft.com/office/officeart/2005/8/layout/default"/>
    <dgm:cxn modelId="{A5D56C22-530A-4B69-848F-A66FE4190E89}" type="presParOf" srcId="{5154607E-3A6E-46AD-942C-FDAE11577C06}" destId="{8B784D29-FAC3-424C-A407-97F001F9F416}" srcOrd="15" destOrd="0" presId="urn:microsoft.com/office/officeart/2005/8/layout/default"/>
    <dgm:cxn modelId="{4A9D10CD-C3C7-4EF5-8DB8-B06BC8732AB2}" type="presParOf" srcId="{5154607E-3A6E-46AD-942C-FDAE11577C06}" destId="{CE508A9A-751B-4759-9516-24FC9AB4AC30}" srcOrd="16" destOrd="0" presId="urn:microsoft.com/office/officeart/2005/8/layout/default"/>
    <dgm:cxn modelId="{0E4E9C26-3A2C-498B-9ECC-245E3B98928A}" type="presParOf" srcId="{5154607E-3A6E-46AD-942C-FDAE11577C06}" destId="{1D701E65-FE61-44EA-9FF8-09B0FBF42098}" srcOrd="17" destOrd="0" presId="urn:microsoft.com/office/officeart/2005/8/layout/default"/>
    <dgm:cxn modelId="{41F636F8-E98A-4C18-AF35-BA408C446F00}" type="presParOf" srcId="{5154607E-3A6E-46AD-942C-FDAE11577C06}" destId="{E4721EC2-DAC4-4E62-94B8-1A2239D8B74E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7EF40B-9A91-4F88-87C8-EEB661EF477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F50F306-7639-4793-B82C-6A056F0A7FFE}">
      <dgm:prSet/>
      <dgm:spPr/>
      <dgm:t>
        <a:bodyPr/>
        <a:lstStyle/>
        <a:p>
          <a:pPr>
            <a:defRPr cap="all"/>
          </a:pPr>
          <a:r>
            <a:rPr lang="en-GB"/>
            <a:t>Look at the routes to apply- not just at the time but in advance ( what do you want your career to look like, when would it be a good time to apply?)</a:t>
          </a:r>
          <a:endParaRPr lang="en-US"/>
        </a:p>
      </dgm:t>
    </dgm:pt>
    <dgm:pt modelId="{DA1835B8-4233-4836-B44A-6FAB7DCC59BB}" type="parTrans" cxnId="{AB7EF738-7694-48A0-B58C-2BFF086DC944}">
      <dgm:prSet/>
      <dgm:spPr/>
      <dgm:t>
        <a:bodyPr/>
        <a:lstStyle/>
        <a:p>
          <a:endParaRPr lang="en-US"/>
        </a:p>
      </dgm:t>
    </dgm:pt>
    <dgm:pt modelId="{524738D2-B415-45A4-907F-84F460CD347D}" type="sibTrans" cxnId="{AB7EF738-7694-48A0-B58C-2BFF086DC944}">
      <dgm:prSet/>
      <dgm:spPr/>
      <dgm:t>
        <a:bodyPr/>
        <a:lstStyle/>
        <a:p>
          <a:endParaRPr lang="en-US"/>
        </a:p>
      </dgm:t>
    </dgm:pt>
    <dgm:pt modelId="{C5401F00-6517-4AE9-90DB-505913BD8BB7}">
      <dgm:prSet/>
      <dgm:spPr/>
      <dgm:t>
        <a:bodyPr/>
        <a:lstStyle/>
        <a:p>
          <a:pPr>
            <a:defRPr cap="all"/>
          </a:pPr>
          <a:r>
            <a:rPr lang="en-GB"/>
            <a:t>Discuss with TPDs or CDs early if considering</a:t>
          </a:r>
          <a:endParaRPr lang="en-US"/>
        </a:p>
      </dgm:t>
    </dgm:pt>
    <dgm:pt modelId="{13062158-A344-4DE9-A749-407354AEAAEB}" type="parTrans" cxnId="{98A50B6D-8FA7-4468-8B54-EBA8E9323E14}">
      <dgm:prSet/>
      <dgm:spPr/>
      <dgm:t>
        <a:bodyPr/>
        <a:lstStyle/>
        <a:p>
          <a:endParaRPr lang="en-US"/>
        </a:p>
      </dgm:t>
    </dgm:pt>
    <dgm:pt modelId="{86FC6731-70CA-4034-803A-037C325529FD}" type="sibTrans" cxnId="{98A50B6D-8FA7-4468-8B54-EBA8E9323E14}">
      <dgm:prSet/>
      <dgm:spPr/>
      <dgm:t>
        <a:bodyPr/>
        <a:lstStyle/>
        <a:p>
          <a:endParaRPr lang="en-US"/>
        </a:p>
      </dgm:t>
    </dgm:pt>
    <dgm:pt modelId="{016F88EF-5FBF-4A22-84BF-0E0103EDBC0B}">
      <dgm:prSet/>
      <dgm:spPr/>
      <dgm:t>
        <a:bodyPr/>
        <a:lstStyle/>
        <a:p>
          <a:pPr>
            <a:defRPr cap="all"/>
          </a:pPr>
          <a:r>
            <a:rPr lang="en-GB"/>
            <a:t>Look at what is expected in application – download and look at application pack to see what is expected and how you can start working towards what you might need.</a:t>
          </a:r>
          <a:endParaRPr lang="en-US"/>
        </a:p>
      </dgm:t>
    </dgm:pt>
    <dgm:pt modelId="{6ED62DEB-B452-4E45-99B8-FB2E0486B118}" type="parTrans" cxnId="{20C4A7FB-1266-4BFB-9F5A-DC7446DC1FD7}">
      <dgm:prSet/>
      <dgm:spPr/>
      <dgm:t>
        <a:bodyPr/>
        <a:lstStyle/>
        <a:p>
          <a:endParaRPr lang="en-US"/>
        </a:p>
      </dgm:t>
    </dgm:pt>
    <dgm:pt modelId="{54D96121-CCB8-4665-AA4B-ADB2DA173BC0}" type="sibTrans" cxnId="{20C4A7FB-1266-4BFB-9F5A-DC7446DC1FD7}">
      <dgm:prSet/>
      <dgm:spPr/>
      <dgm:t>
        <a:bodyPr/>
        <a:lstStyle/>
        <a:p>
          <a:endParaRPr lang="en-US"/>
        </a:p>
      </dgm:t>
    </dgm:pt>
    <dgm:pt modelId="{A2027A17-39E5-458D-95FA-FBA66351510A}">
      <dgm:prSet/>
      <dgm:spPr/>
      <dgm:t>
        <a:bodyPr/>
        <a:lstStyle/>
        <a:p>
          <a:pPr>
            <a:defRPr cap="all"/>
          </a:pPr>
          <a:r>
            <a:rPr lang="en-GB"/>
            <a:t>Consider this or other opportunities out of clinical training</a:t>
          </a:r>
          <a:endParaRPr lang="en-US"/>
        </a:p>
      </dgm:t>
    </dgm:pt>
    <dgm:pt modelId="{2675156C-B937-4319-B2F2-5BA0CCDDB1BF}" type="parTrans" cxnId="{A50B4F70-B0FC-4AC7-8BFB-4A71CB2E8BB0}">
      <dgm:prSet/>
      <dgm:spPr/>
      <dgm:t>
        <a:bodyPr/>
        <a:lstStyle/>
        <a:p>
          <a:endParaRPr lang="en-US"/>
        </a:p>
      </dgm:t>
    </dgm:pt>
    <dgm:pt modelId="{01653903-5AB0-4B59-AC08-AB5A98FE3C3B}" type="sibTrans" cxnId="{A50B4F70-B0FC-4AC7-8BFB-4A71CB2E8BB0}">
      <dgm:prSet/>
      <dgm:spPr/>
      <dgm:t>
        <a:bodyPr/>
        <a:lstStyle/>
        <a:p>
          <a:endParaRPr lang="en-US"/>
        </a:p>
      </dgm:t>
    </dgm:pt>
    <dgm:pt modelId="{43F00DB5-2EC9-4A0E-BE7B-48A00AFA4271}">
      <dgm:prSet/>
      <dgm:spPr/>
      <dgm:t>
        <a:bodyPr/>
        <a:lstStyle/>
        <a:p>
          <a:pPr>
            <a:defRPr cap="all"/>
          </a:pPr>
          <a:r>
            <a:rPr lang="en-GB"/>
            <a:t>Utilise sources like the SIGN group and wider network of IMGs </a:t>
          </a:r>
          <a:endParaRPr lang="en-US"/>
        </a:p>
      </dgm:t>
    </dgm:pt>
    <dgm:pt modelId="{20319C7C-68FB-4F13-82C9-A3A7B5865764}" type="parTrans" cxnId="{BDB07E39-FE5B-45C1-A2CC-91FFDCAEA992}">
      <dgm:prSet/>
      <dgm:spPr/>
      <dgm:t>
        <a:bodyPr/>
        <a:lstStyle/>
        <a:p>
          <a:endParaRPr lang="en-US"/>
        </a:p>
      </dgm:t>
    </dgm:pt>
    <dgm:pt modelId="{9F20B485-1FC5-4B1D-A630-DC57CAE59D81}" type="sibTrans" cxnId="{BDB07E39-FE5B-45C1-A2CC-91FFDCAEA992}">
      <dgm:prSet/>
      <dgm:spPr/>
      <dgm:t>
        <a:bodyPr/>
        <a:lstStyle/>
        <a:p>
          <a:endParaRPr lang="en-US"/>
        </a:p>
      </dgm:t>
    </dgm:pt>
    <dgm:pt modelId="{3D2A25F1-6C1E-43A8-BA25-2D257320E4F3}">
      <dgm:prSet/>
      <dgm:spPr/>
      <dgm:t>
        <a:bodyPr/>
        <a:lstStyle/>
        <a:p>
          <a:pPr>
            <a:defRPr cap="all"/>
          </a:pPr>
          <a:r>
            <a:rPr lang="en-GB"/>
            <a:t>Talk to people who have done it!</a:t>
          </a:r>
          <a:endParaRPr lang="en-US"/>
        </a:p>
      </dgm:t>
    </dgm:pt>
    <dgm:pt modelId="{F124F216-A926-42BB-A928-5872401C7E80}" type="parTrans" cxnId="{C3AFA785-AA1F-4B25-9D9B-56E4A992B95B}">
      <dgm:prSet/>
      <dgm:spPr/>
      <dgm:t>
        <a:bodyPr/>
        <a:lstStyle/>
        <a:p>
          <a:endParaRPr lang="en-US"/>
        </a:p>
      </dgm:t>
    </dgm:pt>
    <dgm:pt modelId="{93660057-BBD2-4BF5-B1FC-74059E418B26}" type="sibTrans" cxnId="{C3AFA785-AA1F-4B25-9D9B-56E4A992B95B}">
      <dgm:prSet/>
      <dgm:spPr/>
      <dgm:t>
        <a:bodyPr/>
        <a:lstStyle/>
        <a:p>
          <a:endParaRPr lang="en-US"/>
        </a:p>
      </dgm:t>
    </dgm:pt>
    <dgm:pt modelId="{4780F55C-860D-403A-A4A8-A02C48550B70}" type="pres">
      <dgm:prSet presAssocID="{1C7EF40B-9A91-4F88-87C8-EEB661EF4774}" presName="root" presStyleCnt="0">
        <dgm:presLayoutVars>
          <dgm:dir/>
          <dgm:resizeHandles val="exact"/>
        </dgm:presLayoutVars>
      </dgm:prSet>
      <dgm:spPr/>
    </dgm:pt>
    <dgm:pt modelId="{73182F54-69E8-4B37-BAC5-4080A8F7AD20}" type="pres">
      <dgm:prSet presAssocID="{4F50F306-7639-4793-B82C-6A056F0A7FFE}" presName="compNode" presStyleCnt="0"/>
      <dgm:spPr/>
    </dgm:pt>
    <dgm:pt modelId="{D6F93BD2-BCE6-46D8-915E-2548FAAE2FA3}" type="pres">
      <dgm:prSet presAssocID="{4F50F306-7639-4793-B82C-6A056F0A7FFE}" presName="iconBgRect" presStyleLbl="bgShp" presStyleIdx="0" presStyleCnt="6"/>
      <dgm:spPr/>
    </dgm:pt>
    <dgm:pt modelId="{D50FA409-2925-4257-9D7E-070D9EC3F8AE}" type="pres">
      <dgm:prSet presAssocID="{4F50F306-7639-4793-B82C-6A056F0A7FF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e footprints"/>
        </a:ext>
      </dgm:extLst>
    </dgm:pt>
    <dgm:pt modelId="{D390483F-B1FC-454F-8A94-41110E32684D}" type="pres">
      <dgm:prSet presAssocID="{4F50F306-7639-4793-B82C-6A056F0A7FFE}" presName="spaceRect" presStyleCnt="0"/>
      <dgm:spPr/>
    </dgm:pt>
    <dgm:pt modelId="{D91FAF89-ADEF-43EC-BF07-A6A86053AF63}" type="pres">
      <dgm:prSet presAssocID="{4F50F306-7639-4793-B82C-6A056F0A7FFE}" presName="textRect" presStyleLbl="revTx" presStyleIdx="0" presStyleCnt="6">
        <dgm:presLayoutVars>
          <dgm:chMax val="1"/>
          <dgm:chPref val="1"/>
        </dgm:presLayoutVars>
      </dgm:prSet>
      <dgm:spPr/>
    </dgm:pt>
    <dgm:pt modelId="{53E1CF5A-D9A1-48A7-86FB-479343A427FE}" type="pres">
      <dgm:prSet presAssocID="{524738D2-B415-45A4-907F-84F460CD347D}" presName="sibTrans" presStyleCnt="0"/>
      <dgm:spPr/>
    </dgm:pt>
    <dgm:pt modelId="{55599347-2BC4-4950-9619-60EEE4C87579}" type="pres">
      <dgm:prSet presAssocID="{C5401F00-6517-4AE9-90DB-505913BD8BB7}" presName="compNode" presStyleCnt="0"/>
      <dgm:spPr/>
    </dgm:pt>
    <dgm:pt modelId="{AB9CA26A-8DFA-4E07-AC4E-707DE1423AF1}" type="pres">
      <dgm:prSet presAssocID="{C5401F00-6517-4AE9-90DB-505913BD8BB7}" presName="iconBgRect" presStyleLbl="bgShp" presStyleIdx="1" presStyleCnt="6"/>
      <dgm:spPr/>
    </dgm:pt>
    <dgm:pt modelId="{5B192B7D-3A84-4A30-BA79-F018A8CE41C3}" type="pres">
      <dgm:prSet presAssocID="{C5401F00-6517-4AE9-90DB-505913BD8BB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57B5649B-9858-47C8-8728-485E6329F39C}" type="pres">
      <dgm:prSet presAssocID="{C5401F00-6517-4AE9-90DB-505913BD8BB7}" presName="spaceRect" presStyleCnt="0"/>
      <dgm:spPr/>
    </dgm:pt>
    <dgm:pt modelId="{65CA100D-213D-46E7-8C68-CC9165F6A227}" type="pres">
      <dgm:prSet presAssocID="{C5401F00-6517-4AE9-90DB-505913BD8BB7}" presName="textRect" presStyleLbl="revTx" presStyleIdx="1" presStyleCnt="6">
        <dgm:presLayoutVars>
          <dgm:chMax val="1"/>
          <dgm:chPref val="1"/>
        </dgm:presLayoutVars>
      </dgm:prSet>
      <dgm:spPr/>
    </dgm:pt>
    <dgm:pt modelId="{84B04EAE-117F-4856-A801-88D33392DCA1}" type="pres">
      <dgm:prSet presAssocID="{86FC6731-70CA-4034-803A-037C325529FD}" presName="sibTrans" presStyleCnt="0"/>
      <dgm:spPr/>
    </dgm:pt>
    <dgm:pt modelId="{58EED172-0371-4DC2-86F4-3958F212FF5B}" type="pres">
      <dgm:prSet presAssocID="{016F88EF-5FBF-4A22-84BF-0E0103EDBC0B}" presName="compNode" presStyleCnt="0"/>
      <dgm:spPr/>
    </dgm:pt>
    <dgm:pt modelId="{75F1A1E2-DB60-4749-828F-229F9AFB6AFC}" type="pres">
      <dgm:prSet presAssocID="{016F88EF-5FBF-4A22-84BF-0E0103EDBC0B}" presName="iconBgRect" presStyleLbl="bgShp" presStyleIdx="2" presStyleCnt="6"/>
      <dgm:spPr/>
    </dgm:pt>
    <dgm:pt modelId="{1E6EAC7C-256C-4BC0-99F8-76BB553BAA25}" type="pres">
      <dgm:prSet presAssocID="{016F88EF-5FBF-4A22-84BF-0E0103EDBC0B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404208E4-2B7B-4495-912D-4949A2E3F898}" type="pres">
      <dgm:prSet presAssocID="{016F88EF-5FBF-4A22-84BF-0E0103EDBC0B}" presName="spaceRect" presStyleCnt="0"/>
      <dgm:spPr/>
    </dgm:pt>
    <dgm:pt modelId="{DAE69282-397B-4782-993C-2ACDD0742C6A}" type="pres">
      <dgm:prSet presAssocID="{016F88EF-5FBF-4A22-84BF-0E0103EDBC0B}" presName="textRect" presStyleLbl="revTx" presStyleIdx="2" presStyleCnt="6">
        <dgm:presLayoutVars>
          <dgm:chMax val="1"/>
          <dgm:chPref val="1"/>
        </dgm:presLayoutVars>
      </dgm:prSet>
      <dgm:spPr/>
    </dgm:pt>
    <dgm:pt modelId="{47D93566-12C8-4591-88FE-84B83327ECDB}" type="pres">
      <dgm:prSet presAssocID="{54D96121-CCB8-4665-AA4B-ADB2DA173BC0}" presName="sibTrans" presStyleCnt="0"/>
      <dgm:spPr/>
    </dgm:pt>
    <dgm:pt modelId="{AA68BE85-2A2A-4BFD-BCAC-EB376B1B3C89}" type="pres">
      <dgm:prSet presAssocID="{A2027A17-39E5-458D-95FA-FBA66351510A}" presName="compNode" presStyleCnt="0"/>
      <dgm:spPr/>
    </dgm:pt>
    <dgm:pt modelId="{9ADF986E-DF56-4FFB-A05F-7F2A8A6AF849}" type="pres">
      <dgm:prSet presAssocID="{A2027A17-39E5-458D-95FA-FBA66351510A}" presName="iconBgRect" presStyleLbl="bgShp" presStyleIdx="3" presStyleCnt="6"/>
      <dgm:spPr/>
    </dgm:pt>
    <dgm:pt modelId="{FF2E3C1C-7E57-43BF-9925-69C617BEED2F}" type="pres">
      <dgm:prSet presAssocID="{A2027A17-39E5-458D-95FA-FBA66351510A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FE00D04-B50E-4372-9739-3913976D523E}" type="pres">
      <dgm:prSet presAssocID="{A2027A17-39E5-458D-95FA-FBA66351510A}" presName="spaceRect" presStyleCnt="0"/>
      <dgm:spPr/>
    </dgm:pt>
    <dgm:pt modelId="{EEE9BFFA-EAB1-411C-AE99-F8C49A991FC2}" type="pres">
      <dgm:prSet presAssocID="{A2027A17-39E5-458D-95FA-FBA66351510A}" presName="textRect" presStyleLbl="revTx" presStyleIdx="3" presStyleCnt="6">
        <dgm:presLayoutVars>
          <dgm:chMax val="1"/>
          <dgm:chPref val="1"/>
        </dgm:presLayoutVars>
      </dgm:prSet>
      <dgm:spPr/>
    </dgm:pt>
    <dgm:pt modelId="{B0D0845A-349D-4E84-A336-F3830F4242E5}" type="pres">
      <dgm:prSet presAssocID="{01653903-5AB0-4B59-AC08-AB5A98FE3C3B}" presName="sibTrans" presStyleCnt="0"/>
      <dgm:spPr/>
    </dgm:pt>
    <dgm:pt modelId="{A127BF51-2B3D-4C8F-85C6-13F251CA4315}" type="pres">
      <dgm:prSet presAssocID="{43F00DB5-2EC9-4A0E-BE7B-48A00AFA4271}" presName="compNode" presStyleCnt="0"/>
      <dgm:spPr/>
    </dgm:pt>
    <dgm:pt modelId="{52BF1C98-C9E0-43DB-84A5-12362640A8E8}" type="pres">
      <dgm:prSet presAssocID="{43F00DB5-2EC9-4A0E-BE7B-48A00AFA4271}" presName="iconBgRect" presStyleLbl="bgShp" presStyleIdx="4" presStyleCnt="6"/>
      <dgm:spPr/>
    </dgm:pt>
    <dgm:pt modelId="{23E6FD7B-7148-4F41-AB9B-F81F4891E585}" type="pres">
      <dgm:prSet presAssocID="{43F00DB5-2EC9-4A0E-BE7B-48A00AFA427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43E20274-84F6-49CA-AE9A-562A79FA962D}" type="pres">
      <dgm:prSet presAssocID="{43F00DB5-2EC9-4A0E-BE7B-48A00AFA4271}" presName="spaceRect" presStyleCnt="0"/>
      <dgm:spPr/>
    </dgm:pt>
    <dgm:pt modelId="{AB3830EE-AA6A-47B1-8A49-A5CE5A296CE6}" type="pres">
      <dgm:prSet presAssocID="{43F00DB5-2EC9-4A0E-BE7B-48A00AFA4271}" presName="textRect" presStyleLbl="revTx" presStyleIdx="4" presStyleCnt="6">
        <dgm:presLayoutVars>
          <dgm:chMax val="1"/>
          <dgm:chPref val="1"/>
        </dgm:presLayoutVars>
      </dgm:prSet>
      <dgm:spPr/>
    </dgm:pt>
    <dgm:pt modelId="{51759A2F-31E3-449B-A57C-588F96650592}" type="pres">
      <dgm:prSet presAssocID="{9F20B485-1FC5-4B1D-A630-DC57CAE59D81}" presName="sibTrans" presStyleCnt="0"/>
      <dgm:spPr/>
    </dgm:pt>
    <dgm:pt modelId="{18FA1E0D-52EA-4AA0-9693-FC9DA309B8DE}" type="pres">
      <dgm:prSet presAssocID="{3D2A25F1-6C1E-43A8-BA25-2D257320E4F3}" presName="compNode" presStyleCnt="0"/>
      <dgm:spPr/>
    </dgm:pt>
    <dgm:pt modelId="{7EB31B6D-10C2-493C-A281-DD525373D071}" type="pres">
      <dgm:prSet presAssocID="{3D2A25F1-6C1E-43A8-BA25-2D257320E4F3}" presName="iconBgRect" presStyleLbl="bgShp" presStyleIdx="5" presStyleCnt="6"/>
      <dgm:spPr/>
    </dgm:pt>
    <dgm:pt modelId="{C7FDC6A1-21BB-4EEA-97E0-3547085C4ACE}" type="pres">
      <dgm:prSet presAssocID="{3D2A25F1-6C1E-43A8-BA25-2D257320E4F3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F7AD2FC5-2599-46FA-A94D-3826189F2D49}" type="pres">
      <dgm:prSet presAssocID="{3D2A25F1-6C1E-43A8-BA25-2D257320E4F3}" presName="spaceRect" presStyleCnt="0"/>
      <dgm:spPr/>
    </dgm:pt>
    <dgm:pt modelId="{EC99190D-F55A-445B-B94E-0FE66EE03FED}" type="pres">
      <dgm:prSet presAssocID="{3D2A25F1-6C1E-43A8-BA25-2D257320E4F3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F09C7019-CE5A-40FA-A1D4-F54495B549B6}" type="presOf" srcId="{3D2A25F1-6C1E-43A8-BA25-2D257320E4F3}" destId="{EC99190D-F55A-445B-B94E-0FE66EE03FED}" srcOrd="0" destOrd="0" presId="urn:microsoft.com/office/officeart/2018/5/layout/IconCircleLabelList"/>
    <dgm:cxn modelId="{3E70AB20-2444-477E-AB3A-1106B38BC24C}" type="presOf" srcId="{43F00DB5-2EC9-4A0E-BE7B-48A00AFA4271}" destId="{AB3830EE-AA6A-47B1-8A49-A5CE5A296CE6}" srcOrd="0" destOrd="0" presId="urn:microsoft.com/office/officeart/2018/5/layout/IconCircleLabelList"/>
    <dgm:cxn modelId="{EF42372B-1F15-4928-8031-4F0059698139}" type="presOf" srcId="{1C7EF40B-9A91-4F88-87C8-EEB661EF4774}" destId="{4780F55C-860D-403A-A4A8-A02C48550B70}" srcOrd="0" destOrd="0" presId="urn:microsoft.com/office/officeart/2018/5/layout/IconCircleLabelList"/>
    <dgm:cxn modelId="{AB7EF738-7694-48A0-B58C-2BFF086DC944}" srcId="{1C7EF40B-9A91-4F88-87C8-EEB661EF4774}" destId="{4F50F306-7639-4793-B82C-6A056F0A7FFE}" srcOrd="0" destOrd="0" parTransId="{DA1835B8-4233-4836-B44A-6FAB7DCC59BB}" sibTransId="{524738D2-B415-45A4-907F-84F460CD347D}"/>
    <dgm:cxn modelId="{BDB07E39-FE5B-45C1-A2CC-91FFDCAEA992}" srcId="{1C7EF40B-9A91-4F88-87C8-EEB661EF4774}" destId="{43F00DB5-2EC9-4A0E-BE7B-48A00AFA4271}" srcOrd="4" destOrd="0" parTransId="{20319C7C-68FB-4F13-82C9-A3A7B5865764}" sibTransId="{9F20B485-1FC5-4B1D-A630-DC57CAE59D81}"/>
    <dgm:cxn modelId="{ABAEB56A-04B7-4F3B-96E1-53F16ACEA851}" type="presOf" srcId="{A2027A17-39E5-458D-95FA-FBA66351510A}" destId="{EEE9BFFA-EAB1-411C-AE99-F8C49A991FC2}" srcOrd="0" destOrd="0" presId="urn:microsoft.com/office/officeart/2018/5/layout/IconCircleLabelList"/>
    <dgm:cxn modelId="{38A06D6B-997A-44A1-A8FF-60C91654155E}" type="presOf" srcId="{C5401F00-6517-4AE9-90DB-505913BD8BB7}" destId="{65CA100D-213D-46E7-8C68-CC9165F6A227}" srcOrd="0" destOrd="0" presId="urn:microsoft.com/office/officeart/2018/5/layout/IconCircleLabelList"/>
    <dgm:cxn modelId="{98A50B6D-8FA7-4468-8B54-EBA8E9323E14}" srcId="{1C7EF40B-9A91-4F88-87C8-EEB661EF4774}" destId="{C5401F00-6517-4AE9-90DB-505913BD8BB7}" srcOrd="1" destOrd="0" parTransId="{13062158-A344-4DE9-A749-407354AEAAEB}" sibTransId="{86FC6731-70CA-4034-803A-037C325529FD}"/>
    <dgm:cxn modelId="{A50B4F70-B0FC-4AC7-8BFB-4A71CB2E8BB0}" srcId="{1C7EF40B-9A91-4F88-87C8-EEB661EF4774}" destId="{A2027A17-39E5-458D-95FA-FBA66351510A}" srcOrd="3" destOrd="0" parTransId="{2675156C-B937-4319-B2F2-5BA0CCDDB1BF}" sibTransId="{01653903-5AB0-4B59-AC08-AB5A98FE3C3B}"/>
    <dgm:cxn modelId="{C3AFA785-AA1F-4B25-9D9B-56E4A992B95B}" srcId="{1C7EF40B-9A91-4F88-87C8-EEB661EF4774}" destId="{3D2A25F1-6C1E-43A8-BA25-2D257320E4F3}" srcOrd="5" destOrd="0" parTransId="{F124F216-A926-42BB-A928-5872401C7E80}" sibTransId="{93660057-BBD2-4BF5-B1FC-74059E418B26}"/>
    <dgm:cxn modelId="{938E3FAB-D0F7-48BA-98BA-421994ECF828}" type="presOf" srcId="{4F50F306-7639-4793-B82C-6A056F0A7FFE}" destId="{D91FAF89-ADEF-43EC-BF07-A6A86053AF63}" srcOrd="0" destOrd="0" presId="urn:microsoft.com/office/officeart/2018/5/layout/IconCircleLabelList"/>
    <dgm:cxn modelId="{7A41F4DE-510C-4E5B-97E2-00D0800EDC06}" type="presOf" srcId="{016F88EF-5FBF-4A22-84BF-0E0103EDBC0B}" destId="{DAE69282-397B-4782-993C-2ACDD0742C6A}" srcOrd="0" destOrd="0" presId="urn:microsoft.com/office/officeart/2018/5/layout/IconCircleLabelList"/>
    <dgm:cxn modelId="{20C4A7FB-1266-4BFB-9F5A-DC7446DC1FD7}" srcId="{1C7EF40B-9A91-4F88-87C8-EEB661EF4774}" destId="{016F88EF-5FBF-4A22-84BF-0E0103EDBC0B}" srcOrd="2" destOrd="0" parTransId="{6ED62DEB-B452-4E45-99B8-FB2E0486B118}" sibTransId="{54D96121-CCB8-4665-AA4B-ADB2DA173BC0}"/>
    <dgm:cxn modelId="{140EA380-04BB-4B49-AD0A-9600652D5560}" type="presParOf" srcId="{4780F55C-860D-403A-A4A8-A02C48550B70}" destId="{73182F54-69E8-4B37-BAC5-4080A8F7AD20}" srcOrd="0" destOrd="0" presId="urn:microsoft.com/office/officeart/2018/5/layout/IconCircleLabelList"/>
    <dgm:cxn modelId="{4CFC92DC-1AC3-4DDF-BD28-3C323565E21D}" type="presParOf" srcId="{73182F54-69E8-4B37-BAC5-4080A8F7AD20}" destId="{D6F93BD2-BCE6-46D8-915E-2548FAAE2FA3}" srcOrd="0" destOrd="0" presId="urn:microsoft.com/office/officeart/2018/5/layout/IconCircleLabelList"/>
    <dgm:cxn modelId="{104E5F17-E317-4FD8-A325-375DCADB0779}" type="presParOf" srcId="{73182F54-69E8-4B37-BAC5-4080A8F7AD20}" destId="{D50FA409-2925-4257-9D7E-070D9EC3F8AE}" srcOrd="1" destOrd="0" presId="urn:microsoft.com/office/officeart/2018/5/layout/IconCircleLabelList"/>
    <dgm:cxn modelId="{846549A4-E11F-4222-AB05-F3D726E160F0}" type="presParOf" srcId="{73182F54-69E8-4B37-BAC5-4080A8F7AD20}" destId="{D390483F-B1FC-454F-8A94-41110E32684D}" srcOrd="2" destOrd="0" presId="urn:microsoft.com/office/officeart/2018/5/layout/IconCircleLabelList"/>
    <dgm:cxn modelId="{21C4F177-55AA-4D6C-8BDC-B35613CF5B20}" type="presParOf" srcId="{73182F54-69E8-4B37-BAC5-4080A8F7AD20}" destId="{D91FAF89-ADEF-43EC-BF07-A6A86053AF63}" srcOrd="3" destOrd="0" presId="urn:microsoft.com/office/officeart/2018/5/layout/IconCircleLabelList"/>
    <dgm:cxn modelId="{4FCE0715-930C-40FB-9938-4422C5D5D2A1}" type="presParOf" srcId="{4780F55C-860D-403A-A4A8-A02C48550B70}" destId="{53E1CF5A-D9A1-48A7-86FB-479343A427FE}" srcOrd="1" destOrd="0" presId="urn:microsoft.com/office/officeart/2018/5/layout/IconCircleLabelList"/>
    <dgm:cxn modelId="{D756C383-F551-431E-8244-B4DA13BE14F4}" type="presParOf" srcId="{4780F55C-860D-403A-A4A8-A02C48550B70}" destId="{55599347-2BC4-4950-9619-60EEE4C87579}" srcOrd="2" destOrd="0" presId="urn:microsoft.com/office/officeart/2018/5/layout/IconCircleLabelList"/>
    <dgm:cxn modelId="{A85BF0DA-EDE5-4707-AF82-2D9637D8961F}" type="presParOf" srcId="{55599347-2BC4-4950-9619-60EEE4C87579}" destId="{AB9CA26A-8DFA-4E07-AC4E-707DE1423AF1}" srcOrd="0" destOrd="0" presId="urn:microsoft.com/office/officeart/2018/5/layout/IconCircleLabelList"/>
    <dgm:cxn modelId="{172405A0-3E02-47FB-AD47-44B89C73CF5E}" type="presParOf" srcId="{55599347-2BC4-4950-9619-60EEE4C87579}" destId="{5B192B7D-3A84-4A30-BA79-F018A8CE41C3}" srcOrd="1" destOrd="0" presId="urn:microsoft.com/office/officeart/2018/5/layout/IconCircleLabelList"/>
    <dgm:cxn modelId="{5985B23E-D862-4601-A64C-EC9E3AAE19CB}" type="presParOf" srcId="{55599347-2BC4-4950-9619-60EEE4C87579}" destId="{57B5649B-9858-47C8-8728-485E6329F39C}" srcOrd="2" destOrd="0" presId="urn:microsoft.com/office/officeart/2018/5/layout/IconCircleLabelList"/>
    <dgm:cxn modelId="{56CFE3A2-58DF-4218-8871-8937419D830D}" type="presParOf" srcId="{55599347-2BC4-4950-9619-60EEE4C87579}" destId="{65CA100D-213D-46E7-8C68-CC9165F6A227}" srcOrd="3" destOrd="0" presId="urn:microsoft.com/office/officeart/2018/5/layout/IconCircleLabelList"/>
    <dgm:cxn modelId="{8283BCD9-2EBA-4ADE-924A-1CF142867673}" type="presParOf" srcId="{4780F55C-860D-403A-A4A8-A02C48550B70}" destId="{84B04EAE-117F-4856-A801-88D33392DCA1}" srcOrd="3" destOrd="0" presId="urn:microsoft.com/office/officeart/2018/5/layout/IconCircleLabelList"/>
    <dgm:cxn modelId="{755B479B-D2E8-4DD1-8A2C-C820E3D48E1B}" type="presParOf" srcId="{4780F55C-860D-403A-A4A8-A02C48550B70}" destId="{58EED172-0371-4DC2-86F4-3958F212FF5B}" srcOrd="4" destOrd="0" presId="urn:microsoft.com/office/officeart/2018/5/layout/IconCircleLabelList"/>
    <dgm:cxn modelId="{3BAAB855-DF17-40D2-B504-9944A1FC532B}" type="presParOf" srcId="{58EED172-0371-4DC2-86F4-3958F212FF5B}" destId="{75F1A1E2-DB60-4749-828F-229F9AFB6AFC}" srcOrd="0" destOrd="0" presId="urn:microsoft.com/office/officeart/2018/5/layout/IconCircleLabelList"/>
    <dgm:cxn modelId="{FA9CAED5-95CF-4FDE-ACE4-5DD518396D45}" type="presParOf" srcId="{58EED172-0371-4DC2-86F4-3958F212FF5B}" destId="{1E6EAC7C-256C-4BC0-99F8-76BB553BAA25}" srcOrd="1" destOrd="0" presId="urn:microsoft.com/office/officeart/2018/5/layout/IconCircleLabelList"/>
    <dgm:cxn modelId="{13954BC5-6B11-401F-8F30-F13C554D5F89}" type="presParOf" srcId="{58EED172-0371-4DC2-86F4-3958F212FF5B}" destId="{404208E4-2B7B-4495-912D-4949A2E3F898}" srcOrd="2" destOrd="0" presId="urn:microsoft.com/office/officeart/2018/5/layout/IconCircleLabelList"/>
    <dgm:cxn modelId="{B7250488-296B-46A3-A148-9920F58B5B36}" type="presParOf" srcId="{58EED172-0371-4DC2-86F4-3958F212FF5B}" destId="{DAE69282-397B-4782-993C-2ACDD0742C6A}" srcOrd="3" destOrd="0" presId="urn:microsoft.com/office/officeart/2018/5/layout/IconCircleLabelList"/>
    <dgm:cxn modelId="{AF357FC2-5AD6-4B93-88B3-7B462BF131F2}" type="presParOf" srcId="{4780F55C-860D-403A-A4A8-A02C48550B70}" destId="{47D93566-12C8-4591-88FE-84B83327ECDB}" srcOrd="5" destOrd="0" presId="urn:microsoft.com/office/officeart/2018/5/layout/IconCircleLabelList"/>
    <dgm:cxn modelId="{5E0CF1BB-9D4E-46BF-B8C1-2DBC0958B2B6}" type="presParOf" srcId="{4780F55C-860D-403A-A4A8-A02C48550B70}" destId="{AA68BE85-2A2A-4BFD-BCAC-EB376B1B3C89}" srcOrd="6" destOrd="0" presId="urn:microsoft.com/office/officeart/2018/5/layout/IconCircleLabelList"/>
    <dgm:cxn modelId="{55951F28-8EE9-4AC3-BA3D-30064AD272DD}" type="presParOf" srcId="{AA68BE85-2A2A-4BFD-BCAC-EB376B1B3C89}" destId="{9ADF986E-DF56-4FFB-A05F-7F2A8A6AF849}" srcOrd="0" destOrd="0" presId="urn:microsoft.com/office/officeart/2018/5/layout/IconCircleLabelList"/>
    <dgm:cxn modelId="{BBCF53C6-A1AF-445D-9C31-0EA4F0CE4438}" type="presParOf" srcId="{AA68BE85-2A2A-4BFD-BCAC-EB376B1B3C89}" destId="{FF2E3C1C-7E57-43BF-9925-69C617BEED2F}" srcOrd="1" destOrd="0" presId="urn:microsoft.com/office/officeart/2018/5/layout/IconCircleLabelList"/>
    <dgm:cxn modelId="{6151EF5F-1DDB-4EAC-BAA1-F99B44108AFF}" type="presParOf" srcId="{AA68BE85-2A2A-4BFD-BCAC-EB376B1B3C89}" destId="{2FE00D04-B50E-4372-9739-3913976D523E}" srcOrd="2" destOrd="0" presId="urn:microsoft.com/office/officeart/2018/5/layout/IconCircleLabelList"/>
    <dgm:cxn modelId="{F6F57D19-A5E3-42BE-BAE8-7002DB1AE40D}" type="presParOf" srcId="{AA68BE85-2A2A-4BFD-BCAC-EB376B1B3C89}" destId="{EEE9BFFA-EAB1-411C-AE99-F8C49A991FC2}" srcOrd="3" destOrd="0" presId="urn:microsoft.com/office/officeart/2018/5/layout/IconCircleLabelList"/>
    <dgm:cxn modelId="{2A4E86C5-B007-42FE-A078-A189A8204783}" type="presParOf" srcId="{4780F55C-860D-403A-A4A8-A02C48550B70}" destId="{B0D0845A-349D-4E84-A336-F3830F4242E5}" srcOrd="7" destOrd="0" presId="urn:microsoft.com/office/officeart/2018/5/layout/IconCircleLabelList"/>
    <dgm:cxn modelId="{E0B5AC8F-A199-4D76-92E0-3AA454202F76}" type="presParOf" srcId="{4780F55C-860D-403A-A4A8-A02C48550B70}" destId="{A127BF51-2B3D-4C8F-85C6-13F251CA4315}" srcOrd="8" destOrd="0" presId="urn:microsoft.com/office/officeart/2018/5/layout/IconCircleLabelList"/>
    <dgm:cxn modelId="{8450B05B-D926-4291-8739-42F476EB94E3}" type="presParOf" srcId="{A127BF51-2B3D-4C8F-85C6-13F251CA4315}" destId="{52BF1C98-C9E0-43DB-84A5-12362640A8E8}" srcOrd="0" destOrd="0" presId="urn:microsoft.com/office/officeart/2018/5/layout/IconCircleLabelList"/>
    <dgm:cxn modelId="{57730F6C-C93E-4689-A989-0B66977DFE65}" type="presParOf" srcId="{A127BF51-2B3D-4C8F-85C6-13F251CA4315}" destId="{23E6FD7B-7148-4F41-AB9B-F81F4891E585}" srcOrd="1" destOrd="0" presId="urn:microsoft.com/office/officeart/2018/5/layout/IconCircleLabelList"/>
    <dgm:cxn modelId="{4C1F67C2-E8CF-4609-B26A-0BAC952C2E7E}" type="presParOf" srcId="{A127BF51-2B3D-4C8F-85C6-13F251CA4315}" destId="{43E20274-84F6-49CA-AE9A-562A79FA962D}" srcOrd="2" destOrd="0" presId="urn:microsoft.com/office/officeart/2018/5/layout/IconCircleLabelList"/>
    <dgm:cxn modelId="{7B386527-462F-4C1B-98AB-8A0D8EF5DDD6}" type="presParOf" srcId="{A127BF51-2B3D-4C8F-85C6-13F251CA4315}" destId="{AB3830EE-AA6A-47B1-8A49-A5CE5A296CE6}" srcOrd="3" destOrd="0" presId="urn:microsoft.com/office/officeart/2018/5/layout/IconCircleLabelList"/>
    <dgm:cxn modelId="{FD816136-F9A7-47B2-9FB2-7F4B61DD4FC9}" type="presParOf" srcId="{4780F55C-860D-403A-A4A8-A02C48550B70}" destId="{51759A2F-31E3-449B-A57C-588F96650592}" srcOrd="9" destOrd="0" presId="urn:microsoft.com/office/officeart/2018/5/layout/IconCircleLabelList"/>
    <dgm:cxn modelId="{57F6DEE7-29BB-4D68-B1DF-10B62641771A}" type="presParOf" srcId="{4780F55C-860D-403A-A4A8-A02C48550B70}" destId="{18FA1E0D-52EA-4AA0-9693-FC9DA309B8DE}" srcOrd="10" destOrd="0" presId="urn:microsoft.com/office/officeart/2018/5/layout/IconCircleLabelList"/>
    <dgm:cxn modelId="{BF3E0E6B-6222-454C-A81A-A5CEBD5FFDE4}" type="presParOf" srcId="{18FA1E0D-52EA-4AA0-9693-FC9DA309B8DE}" destId="{7EB31B6D-10C2-493C-A281-DD525373D071}" srcOrd="0" destOrd="0" presId="urn:microsoft.com/office/officeart/2018/5/layout/IconCircleLabelList"/>
    <dgm:cxn modelId="{97360DB6-CA25-4FC1-8432-9BB7FEDF8879}" type="presParOf" srcId="{18FA1E0D-52EA-4AA0-9693-FC9DA309B8DE}" destId="{C7FDC6A1-21BB-4EEA-97E0-3547085C4ACE}" srcOrd="1" destOrd="0" presId="urn:microsoft.com/office/officeart/2018/5/layout/IconCircleLabelList"/>
    <dgm:cxn modelId="{C22D5C89-7AE0-4AB3-825E-D90FCE082C3E}" type="presParOf" srcId="{18FA1E0D-52EA-4AA0-9693-FC9DA309B8DE}" destId="{F7AD2FC5-2599-46FA-A94D-3826189F2D49}" srcOrd="2" destOrd="0" presId="urn:microsoft.com/office/officeart/2018/5/layout/IconCircleLabelList"/>
    <dgm:cxn modelId="{8AB489C1-4638-4A0B-806E-28D4E81C39E2}" type="presParOf" srcId="{18FA1E0D-52EA-4AA0-9693-FC9DA309B8DE}" destId="{EC99190D-F55A-445B-B94E-0FE66EE03FE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2E933-62D4-4524-8E38-7E791B5E857C}">
      <dsp:nvSpPr>
        <dsp:cNvPr id="0" name=""/>
        <dsp:cNvSpPr/>
      </dsp:nvSpPr>
      <dsp:spPr>
        <a:xfrm>
          <a:off x="3594" y="229666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Education for Scotland (NES)</a:t>
          </a:r>
          <a:endParaRPr lang="en-US" sz="1600" kern="1200" dirty="0"/>
        </a:p>
      </dsp:txBody>
      <dsp:txXfrm>
        <a:off x="3594" y="229666"/>
        <a:ext cx="1946002" cy="1167601"/>
      </dsp:txXfrm>
    </dsp:sp>
    <dsp:sp modelId="{05020080-C4DE-4977-854C-749E490ECC6D}">
      <dsp:nvSpPr>
        <dsp:cNvPr id="0" name=""/>
        <dsp:cNvSpPr/>
      </dsp:nvSpPr>
      <dsp:spPr>
        <a:xfrm>
          <a:off x="2144196" y="229666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934781"/>
                <a:satOff val="-64"/>
                <a:lumOff val="1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34781"/>
                <a:satOff val="-64"/>
                <a:lumOff val="1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34781"/>
                <a:satOff val="-64"/>
                <a:lumOff val="1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Scottish Government- </a:t>
          </a:r>
          <a:r>
            <a:rPr lang="en-GB" sz="1600" kern="1200" dirty="0">
              <a:latin typeface="Aptos Display" panose="020F0302020204030204"/>
            </a:rPr>
            <a:t>Various Directorates</a:t>
          </a:r>
          <a:endParaRPr lang="en-US" sz="1600" kern="1200" dirty="0">
            <a:latin typeface="Aptos Display" panose="020F0302020204030204"/>
          </a:endParaRPr>
        </a:p>
      </dsp:txBody>
      <dsp:txXfrm>
        <a:off x="2144196" y="229666"/>
        <a:ext cx="1946002" cy="1167601"/>
      </dsp:txXfrm>
    </dsp:sp>
    <dsp:sp modelId="{9CE774DB-B31A-4F3B-9CA8-7E79F11E1EAC}">
      <dsp:nvSpPr>
        <dsp:cNvPr id="0" name=""/>
        <dsp:cNvSpPr/>
      </dsp:nvSpPr>
      <dsp:spPr>
        <a:xfrm>
          <a:off x="4284798" y="229666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1869562"/>
                <a:satOff val="-127"/>
                <a:lumOff val="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69562"/>
                <a:satOff val="-127"/>
                <a:lumOff val="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69562"/>
                <a:satOff val="-127"/>
                <a:lumOff val="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ptos Display" panose="020F0302020204030204"/>
            </a:rPr>
            <a:t>Healthcare</a:t>
          </a:r>
          <a:r>
            <a:rPr lang="en-GB" sz="1600" kern="1200" dirty="0"/>
            <a:t> Improvement Scotland</a:t>
          </a:r>
        </a:p>
      </dsp:txBody>
      <dsp:txXfrm>
        <a:off x="4284798" y="229666"/>
        <a:ext cx="1946002" cy="1167601"/>
      </dsp:txXfrm>
    </dsp:sp>
    <dsp:sp modelId="{764D74EC-4C00-45E9-8F52-AD91EC69CD28}">
      <dsp:nvSpPr>
        <dsp:cNvPr id="0" name=""/>
        <dsp:cNvSpPr/>
      </dsp:nvSpPr>
      <dsp:spPr>
        <a:xfrm>
          <a:off x="6425401" y="229666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2804342"/>
                <a:satOff val="-191"/>
                <a:lumOff val="4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804342"/>
                <a:satOff val="-191"/>
                <a:lumOff val="4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804342"/>
                <a:satOff val="-191"/>
                <a:lumOff val="4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General Medical Council</a:t>
          </a:r>
          <a:endParaRPr lang="en-US" sz="1600" kern="1200" dirty="0"/>
        </a:p>
      </dsp:txBody>
      <dsp:txXfrm>
        <a:off x="6425401" y="229666"/>
        <a:ext cx="1946002" cy="1167601"/>
      </dsp:txXfrm>
    </dsp:sp>
    <dsp:sp modelId="{2AEFA36A-993D-4E63-B3A3-F01CE4A11F4D}">
      <dsp:nvSpPr>
        <dsp:cNvPr id="0" name=""/>
        <dsp:cNvSpPr/>
      </dsp:nvSpPr>
      <dsp:spPr>
        <a:xfrm>
          <a:off x="8566003" y="229666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3739123"/>
                <a:satOff val="-254"/>
                <a:lumOff val="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739123"/>
                <a:satOff val="-254"/>
                <a:lumOff val="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739123"/>
                <a:satOff val="-254"/>
                <a:lumOff val="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Centre for Sustainable Delivery of Health and Social Care (</a:t>
          </a:r>
          <a:r>
            <a:rPr lang="en-GB" sz="1600" kern="1200" dirty="0" err="1"/>
            <a:t>CfSD</a:t>
          </a:r>
          <a:r>
            <a:rPr lang="en-GB" sz="1600" kern="1200" dirty="0"/>
            <a:t>)</a:t>
          </a:r>
          <a:endParaRPr lang="en-US" sz="1600" kern="1200" dirty="0"/>
        </a:p>
      </dsp:txBody>
      <dsp:txXfrm>
        <a:off x="8566003" y="229666"/>
        <a:ext cx="1946002" cy="1167601"/>
      </dsp:txXfrm>
    </dsp:sp>
    <dsp:sp modelId="{817FEA7A-35B2-4E39-9B00-FC6A75199C37}">
      <dsp:nvSpPr>
        <dsp:cNvPr id="0" name=""/>
        <dsp:cNvSpPr/>
      </dsp:nvSpPr>
      <dsp:spPr>
        <a:xfrm>
          <a:off x="3594" y="1591868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4673904"/>
                <a:satOff val="-318"/>
                <a:lumOff val="7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673904"/>
                <a:satOff val="-318"/>
                <a:lumOff val="7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673904"/>
                <a:satOff val="-318"/>
                <a:lumOff val="7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Royal College of Physicians and Surgeons of Glasgow (RCPSG)</a:t>
          </a:r>
          <a:endParaRPr lang="en-US" sz="1600" kern="1200" dirty="0"/>
        </a:p>
      </dsp:txBody>
      <dsp:txXfrm>
        <a:off x="3594" y="1591868"/>
        <a:ext cx="1946002" cy="1167601"/>
      </dsp:txXfrm>
    </dsp:sp>
    <dsp:sp modelId="{7E800C57-CBBF-4249-8130-562B2E5C485D}">
      <dsp:nvSpPr>
        <dsp:cNvPr id="0" name=""/>
        <dsp:cNvSpPr/>
      </dsp:nvSpPr>
      <dsp:spPr>
        <a:xfrm>
          <a:off x="2144196" y="1591868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5608684"/>
                <a:satOff val="-381"/>
                <a:lumOff val="9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608684"/>
                <a:satOff val="-381"/>
                <a:lumOff val="9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608684"/>
                <a:satOff val="-381"/>
                <a:lumOff val="9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Royal College of Surgeons of Edinburgh (</a:t>
          </a:r>
          <a:r>
            <a:rPr lang="en-GB" sz="1600" kern="1200" dirty="0" err="1"/>
            <a:t>RCSEd</a:t>
          </a:r>
          <a:r>
            <a:rPr lang="en-GB" sz="1600" kern="1200" dirty="0"/>
            <a:t>)</a:t>
          </a:r>
          <a:endParaRPr lang="en-US" sz="1600" kern="1200" dirty="0"/>
        </a:p>
      </dsp:txBody>
      <dsp:txXfrm>
        <a:off x="2144196" y="1591868"/>
        <a:ext cx="1946002" cy="1167601"/>
      </dsp:txXfrm>
    </dsp:sp>
    <dsp:sp modelId="{11A02C05-26D9-4F8F-BED7-744B5B2490E5}">
      <dsp:nvSpPr>
        <dsp:cNvPr id="0" name=""/>
        <dsp:cNvSpPr/>
      </dsp:nvSpPr>
      <dsp:spPr>
        <a:xfrm>
          <a:off x="4284798" y="1591868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6543466"/>
                <a:satOff val="-445"/>
                <a:lumOff val="105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543466"/>
                <a:satOff val="-445"/>
                <a:lumOff val="105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543466"/>
                <a:satOff val="-445"/>
                <a:lumOff val="105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Tayside</a:t>
          </a:r>
          <a:endParaRPr lang="en-US" sz="1600" kern="1200" dirty="0"/>
        </a:p>
      </dsp:txBody>
      <dsp:txXfrm>
        <a:off x="4284798" y="1591868"/>
        <a:ext cx="1946002" cy="1167601"/>
      </dsp:txXfrm>
    </dsp:sp>
    <dsp:sp modelId="{13A02006-9007-4AC0-B86A-3671D62C3A49}">
      <dsp:nvSpPr>
        <dsp:cNvPr id="0" name=""/>
        <dsp:cNvSpPr/>
      </dsp:nvSpPr>
      <dsp:spPr>
        <a:xfrm>
          <a:off x="6425401" y="1591868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7478246"/>
                <a:satOff val="-508"/>
                <a:lumOff val="1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478246"/>
                <a:satOff val="-508"/>
                <a:lumOff val="1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478246"/>
                <a:satOff val="-508"/>
                <a:lumOff val="1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Grampian</a:t>
          </a:r>
          <a:endParaRPr lang="en-US" sz="1600" kern="1200" dirty="0"/>
        </a:p>
      </dsp:txBody>
      <dsp:txXfrm>
        <a:off x="6425401" y="1591868"/>
        <a:ext cx="1946002" cy="1167601"/>
      </dsp:txXfrm>
    </dsp:sp>
    <dsp:sp modelId="{B30F41EA-D71D-443E-9958-D09A96945609}">
      <dsp:nvSpPr>
        <dsp:cNvPr id="0" name=""/>
        <dsp:cNvSpPr/>
      </dsp:nvSpPr>
      <dsp:spPr>
        <a:xfrm>
          <a:off x="8566003" y="1591868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8413027"/>
                <a:satOff val="-572"/>
                <a:lumOff val="135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413027"/>
                <a:satOff val="-572"/>
                <a:lumOff val="135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413027"/>
                <a:satOff val="-572"/>
                <a:lumOff val="135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Lanarkshire</a:t>
          </a:r>
          <a:endParaRPr lang="en-US" sz="1600" kern="1200" dirty="0"/>
        </a:p>
      </dsp:txBody>
      <dsp:txXfrm>
        <a:off x="8566003" y="1591868"/>
        <a:ext cx="1946002" cy="1167601"/>
      </dsp:txXfrm>
    </dsp:sp>
    <dsp:sp modelId="{02C26022-5AD2-4FBE-AA4B-7D81D9D39BDB}">
      <dsp:nvSpPr>
        <dsp:cNvPr id="0" name=""/>
        <dsp:cNvSpPr/>
      </dsp:nvSpPr>
      <dsp:spPr>
        <a:xfrm>
          <a:off x="1073895" y="2954069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9347808"/>
                <a:satOff val="-635"/>
                <a:lumOff val="15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347808"/>
                <a:satOff val="-635"/>
                <a:lumOff val="15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347808"/>
                <a:satOff val="-635"/>
                <a:lumOff val="15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Highland</a:t>
          </a:r>
          <a:endParaRPr lang="en-US" sz="1600" kern="1200" dirty="0"/>
        </a:p>
      </dsp:txBody>
      <dsp:txXfrm>
        <a:off x="1073895" y="2954069"/>
        <a:ext cx="1946002" cy="1167601"/>
      </dsp:txXfrm>
    </dsp:sp>
    <dsp:sp modelId="{3B210939-776C-4F9C-814E-2E96409CE908}">
      <dsp:nvSpPr>
        <dsp:cNvPr id="0" name=""/>
        <dsp:cNvSpPr/>
      </dsp:nvSpPr>
      <dsp:spPr>
        <a:xfrm>
          <a:off x="3214497" y="2954069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10282588"/>
                <a:satOff val="-699"/>
                <a:lumOff val="16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282588"/>
                <a:satOff val="-699"/>
                <a:lumOff val="16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282588"/>
                <a:satOff val="-699"/>
                <a:lumOff val="16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National Services Scotland (NSS)</a:t>
          </a:r>
          <a:endParaRPr lang="en-US" sz="1600" kern="1200" dirty="0"/>
        </a:p>
      </dsp:txBody>
      <dsp:txXfrm>
        <a:off x="3214497" y="2954069"/>
        <a:ext cx="1946002" cy="1167601"/>
      </dsp:txXfrm>
    </dsp:sp>
    <dsp:sp modelId="{20391F8A-9E12-429F-AAF8-4CD1523FF219}">
      <dsp:nvSpPr>
        <dsp:cNvPr id="0" name=""/>
        <dsp:cNvSpPr/>
      </dsp:nvSpPr>
      <dsp:spPr>
        <a:xfrm>
          <a:off x="5355100" y="2954069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11217369"/>
                <a:satOff val="-762"/>
                <a:lumOff val="181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217369"/>
                <a:satOff val="-762"/>
                <a:lumOff val="181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217369"/>
                <a:satOff val="-762"/>
                <a:lumOff val="181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Greater Glasgow and Clyde</a:t>
          </a:r>
          <a:endParaRPr lang="en-US" sz="1600" kern="1200" dirty="0"/>
        </a:p>
      </dsp:txBody>
      <dsp:txXfrm>
        <a:off x="5355100" y="2954069"/>
        <a:ext cx="1946002" cy="1167601"/>
      </dsp:txXfrm>
    </dsp:sp>
    <dsp:sp modelId="{A714E1DA-4755-42EA-A318-000C5D9DF1AE}">
      <dsp:nvSpPr>
        <dsp:cNvPr id="0" name=""/>
        <dsp:cNvSpPr/>
      </dsp:nvSpPr>
      <dsp:spPr>
        <a:xfrm>
          <a:off x="7495702" y="2954069"/>
          <a:ext cx="1946002" cy="1167601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NHS Lothian</a:t>
          </a:r>
          <a:br>
            <a:rPr lang="en-US" sz="1600" kern="1200" dirty="0"/>
          </a:br>
          <a:endParaRPr lang="en-US" sz="1600" kern="1200" dirty="0"/>
        </a:p>
      </dsp:txBody>
      <dsp:txXfrm>
        <a:off x="7495702" y="2954069"/>
        <a:ext cx="1946002" cy="1167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BF97B-1464-4FD0-B659-CA837DF688B4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4A448-6CFA-4B73-8FB0-95EAB3B3DD70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A651B-C277-4FE7-B22F-4375925BDC3A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Doctors and Dentists currently working in Scotland are eligible to apply; those in medical specialties are required to have successfully completed CT2/IMT2/ST2 or equivalent </a:t>
          </a:r>
          <a:endParaRPr lang="en-US" sz="2300" kern="1200"/>
        </a:p>
      </dsp:txBody>
      <dsp:txXfrm>
        <a:off x="1437631" y="531"/>
        <a:ext cx="9077968" cy="1244702"/>
      </dsp:txXfrm>
    </dsp:sp>
    <dsp:sp modelId="{F0FDC66C-84D0-492F-8E6C-DFF2C05819A0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4B5EE3-2B0E-4CA6-88C1-4E2E44B209F5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C6E6C8-F366-456C-BFDC-DF6F19B5A654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Applications are also welcome from SAS Doctors and First Five GP's.</a:t>
          </a:r>
          <a:endParaRPr lang="en-US" sz="2300" kern="1200"/>
        </a:p>
      </dsp:txBody>
      <dsp:txXfrm>
        <a:off x="1437631" y="1556410"/>
        <a:ext cx="9077968" cy="1244702"/>
      </dsp:txXfrm>
    </dsp:sp>
    <dsp:sp modelId="{3CC0404D-A522-41D0-AA15-51DDB8C0B966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004F7-E0AF-4199-AB13-4754FD55D0DA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6BB30C-3B20-46FE-A1FC-1634761AC461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As the fellowship may require an Out-Of-Programme application, doctors holding a National Training Number (NTN) must have been in post for at least 12 months by the time of application. </a:t>
          </a:r>
          <a:endParaRPr lang="en-US" sz="2300" kern="1200"/>
        </a:p>
      </dsp:txBody>
      <dsp:txXfrm>
        <a:off x="1437631" y="3112289"/>
        <a:ext cx="9077968" cy="1244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806F0-8810-40F1-9503-4651D77E8091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242976"/>
        <a:ext cx="25774" cy="5154"/>
      </dsp:txXfrm>
    </dsp:sp>
    <dsp:sp modelId="{F1277D18-849A-4480-A3D1-49A967B500A4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Applications for Cohort 16 are now closed </a:t>
          </a:r>
          <a:endParaRPr lang="en-US" sz="1300" kern="1200"/>
        </a:p>
      </dsp:txBody>
      <dsp:txXfrm>
        <a:off x="2092" y="573182"/>
        <a:ext cx="2241239" cy="1344743"/>
      </dsp:txXfrm>
    </dsp:sp>
    <dsp:sp modelId="{0A5AD056-3866-4D0F-B260-15A01AC44E64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242976"/>
        <a:ext cx="25774" cy="5154"/>
      </dsp:txXfrm>
    </dsp:sp>
    <dsp:sp modelId="{E218B88F-C520-4E0B-A1D3-D6CAE8C0B5B0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1073936"/>
                <a:satOff val="-3082"/>
                <a:lumOff val="-49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073936"/>
                <a:satOff val="-3082"/>
                <a:lumOff val="-49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073936"/>
                <a:satOff val="-3082"/>
                <a:lumOff val="-49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Timelines can vary so keep an eye on the website – eligible doctors are emailed directly in advance of application opening</a:t>
          </a:r>
          <a:endParaRPr lang="en-US" sz="1300" kern="1200"/>
        </a:p>
      </dsp:txBody>
      <dsp:txXfrm>
        <a:off x="2758817" y="573182"/>
        <a:ext cx="2241239" cy="1344743"/>
      </dsp:txXfrm>
    </dsp:sp>
    <dsp:sp modelId="{2D6AADE9-9794-436E-9DFA-EB9D9963B12E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2976"/>
        <a:ext cx="25774" cy="5154"/>
      </dsp:txXfrm>
    </dsp:sp>
    <dsp:sp modelId="{D7B14D60-9880-4BEB-8BBC-55BA9AABB02B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Adverts went out in December 2025- applications invited via NHS Scotland Jobs Portal </a:t>
          </a:r>
          <a:endParaRPr lang="en-US" sz="1300" kern="1200"/>
        </a:p>
      </dsp:txBody>
      <dsp:txXfrm>
        <a:off x="5515542" y="573182"/>
        <a:ext cx="2241239" cy="1344743"/>
      </dsp:txXfrm>
    </dsp:sp>
    <dsp:sp modelId="{8385636B-8F31-497E-95F4-299202251330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1270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5991"/>
        <a:ext cx="414311" cy="5154"/>
      </dsp:txXfrm>
    </dsp:sp>
    <dsp:sp modelId="{CDCA1E37-3577-4D5D-850B-DA173A9B0021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Applicants shorlisted and interviews scheduled- Feb 2026 </a:t>
          </a:r>
          <a:endParaRPr lang="en-US" sz="1300" kern="1200"/>
        </a:p>
      </dsp:txBody>
      <dsp:txXfrm>
        <a:off x="8272267" y="573182"/>
        <a:ext cx="2241239" cy="1344743"/>
      </dsp:txXfrm>
    </dsp:sp>
    <dsp:sp modelId="{15463303-C23B-4433-ABE8-0D430E7F3181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103206"/>
        <a:ext cx="25774" cy="5154"/>
      </dsp:txXfrm>
    </dsp:sp>
    <dsp:sp modelId="{C20EC082-E6DF-422A-A965-C7FEB1342EFA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Offer made shortly after this </a:t>
          </a:r>
          <a:endParaRPr lang="en-US" sz="1300" kern="1200"/>
        </a:p>
      </dsp:txBody>
      <dsp:txXfrm>
        <a:off x="2092" y="2433411"/>
        <a:ext cx="2241239" cy="1344743"/>
      </dsp:txXfrm>
    </dsp:sp>
    <dsp:sp modelId="{09C00CB6-FE74-4DD9-91C7-88450C70799F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206"/>
        <a:ext cx="25774" cy="5154"/>
      </dsp:txXfrm>
    </dsp:sp>
    <dsp:sp modelId="{E621988A-E95B-451E-A7D2-C3DA7EEA031F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5369678"/>
                <a:satOff val="-15411"/>
                <a:lumOff val="-2467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369678"/>
                <a:satOff val="-15411"/>
                <a:lumOff val="-2467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369678"/>
                <a:satOff val="-15411"/>
                <a:lumOff val="-2467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Successful candidates will need to apply for OOPE if in training</a:t>
          </a:r>
          <a:endParaRPr lang="en-US" sz="1300" kern="1200"/>
        </a:p>
      </dsp:txBody>
      <dsp:txXfrm>
        <a:off x="2758817" y="2433411"/>
        <a:ext cx="2241239" cy="1344743"/>
      </dsp:txXfrm>
    </dsp:sp>
    <dsp:sp modelId="{0401B32C-490F-4034-AB16-E74D2CA62C72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Post start 1st Wednesday in August </a:t>
          </a:r>
          <a:endParaRPr lang="en-US" sz="1300" kern="1200"/>
        </a:p>
      </dsp:txBody>
      <dsp:txXfrm>
        <a:off x="5515542" y="2433411"/>
        <a:ext cx="2241239" cy="13447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3A86D-15D6-4731-9BF6-3C7E154C71C2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Incredible experience</a:t>
          </a:r>
          <a:endParaRPr lang="en-US" sz="1400" kern="1200"/>
        </a:p>
      </dsp:txBody>
      <dsp:txXfrm>
        <a:off x="582645" y="1178"/>
        <a:ext cx="2174490" cy="1304694"/>
      </dsp:txXfrm>
    </dsp:sp>
    <dsp:sp modelId="{7210669A-36EC-4FF0-A4B0-2BCF5AAEFDA0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Perspective of wider healthcare setting in Scotland </a:t>
          </a:r>
          <a:endParaRPr lang="en-US" sz="1400" kern="1200"/>
        </a:p>
      </dsp:txBody>
      <dsp:txXfrm>
        <a:off x="2974584" y="1178"/>
        <a:ext cx="2174490" cy="1304694"/>
      </dsp:txXfrm>
    </dsp:sp>
    <dsp:sp modelId="{2D575D51-0F9C-4DCA-9598-BD25AF7D9D8B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Greater understanding of management and leadership </a:t>
          </a:r>
          <a:endParaRPr lang="en-US" sz="1400" kern="1200"/>
        </a:p>
      </dsp:txBody>
      <dsp:txXfrm>
        <a:off x="5366524" y="1178"/>
        <a:ext cx="2174490" cy="1304694"/>
      </dsp:txXfrm>
    </dsp:sp>
    <dsp:sp modelId="{C00B080C-0381-40CC-BA16-4864E000755A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Opportunities to network with leaders and professional within healthcare nationally and internationally </a:t>
          </a:r>
          <a:endParaRPr lang="en-US" sz="1400" kern="1200"/>
        </a:p>
      </dsp:txBody>
      <dsp:txXfrm>
        <a:off x="7758464" y="1178"/>
        <a:ext cx="2174490" cy="1304694"/>
      </dsp:txXfrm>
    </dsp:sp>
    <dsp:sp modelId="{75C008AF-273B-4C29-BF29-4362DC5F2E18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Opportunities to contribute to meaningful change including various projects within your host organisations </a:t>
          </a:r>
          <a:endParaRPr lang="en-US" sz="1400" kern="1200"/>
        </a:p>
      </dsp:txBody>
      <dsp:txXfrm>
        <a:off x="582645" y="1523321"/>
        <a:ext cx="2174490" cy="1304694"/>
      </dsp:txXfrm>
    </dsp:sp>
    <dsp:sp modelId="{0B546645-A070-4651-854E-DBA8C0E7AE37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Time out of clinical practice </a:t>
          </a:r>
          <a:endParaRPr lang="en-US" sz="1400" kern="1200"/>
        </a:p>
      </dsp:txBody>
      <dsp:txXfrm>
        <a:off x="2974584" y="1523321"/>
        <a:ext cx="2174490" cy="1304694"/>
      </dsp:txXfrm>
    </dsp:sp>
    <dsp:sp modelId="{C6B8732F-00DC-4564-B707-76AA8D3F7CE2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Focus on your career development, areas of professional growth and support to consider and improve this</a:t>
          </a:r>
          <a:endParaRPr lang="en-US" sz="1400" kern="1200"/>
        </a:p>
      </dsp:txBody>
      <dsp:txXfrm>
        <a:off x="5366524" y="1523321"/>
        <a:ext cx="2174490" cy="1304694"/>
      </dsp:txXfrm>
    </dsp:sp>
    <dsp:sp modelId="{727C1722-FBA9-45C2-9795-785DAB749854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Excellent for CV and longer-term career as a clinical or non-clinical leader within healthcare</a:t>
          </a:r>
          <a:endParaRPr lang="en-US" sz="1400" kern="1200"/>
        </a:p>
      </dsp:txBody>
      <dsp:txXfrm>
        <a:off x="7758464" y="1523321"/>
        <a:ext cx="2174490" cy="1304694"/>
      </dsp:txXfrm>
    </dsp:sp>
    <dsp:sp modelId="{CE508A9A-751B-4759-9516-24FC9AB4AC30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Start of a portfolio career (if you want it to be)- SCLF is only the beginning of linking into other opportunities as a doctor</a:t>
          </a:r>
          <a:endParaRPr lang="en-US" sz="1400" kern="1200"/>
        </a:p>
      </dsp:txBody>
      <dsp:txXfrm>
        <a:off x="2974584" y="3045465"/>
        <a:ext cx="2174490" cy="1304694"/>
      </dsp:txXfrm>
    </dsp:sp>
    <dsp:sp modelId="{E4721EC2-DAC4-4E62-94B8-1A2239D8B74E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Can be a steep learning curve but no limits to what you can do and achieve if you have the vision and creativity</a:t>
          </a:r>
          <a:endParaRPr lang="en-US" sz="1400" kern="1200"/>
        </a:p>
      </dsp:txBody>
      <dsp:txXfrm>
        <a:off x="5366524" y="3045465"/>
        <a:ext cx="2174490" cy="13046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93BD2-BCE6-46D8-915E-2548FAAE2FA3}">
      <dsp:nvSpPr>
        <dsp:cNvPr id="0" name=""/>
        <dsp:cNvSpPr/>
      </dsp:nvSpPr>
      <dsp:spPr>
        <a:xfrm>
          <a:off x="299054" y="1033475"/>
          <a:ext cx="932871" cy="9328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0FA409-2925-4257-9D7E-070D9EC3F8AE}">
      <dsp:nvSpPr>
        <dsp:cNvPr id="0" name=""/>
        <dsp:cNvSpPr/>
      </dsp:nvSpPr>
      <dsp:spPr>
        <a:xfrm>
          <a:off x="497863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FAF89-ADEF-43EC-BF07-A6A86053AF63}">
      <dsp:nvSpPr>
        <dsp:cNvPr id="0" name=""/>
        <dsp:cNvSpPr/>
      </dsp:nvSpPr>
      <dsp:spPr>
        <a:xfrm>
          <a:off x="841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Look at the routes to apply- not just at the time but in advance ( what do you want your career to look like, when would it be a good time to apply?)</a:t>
          </a:r>
          <a:endParaRPr lang="en-US" sz="1100" kern="1200"/>
        </a:p>
      </dsp:txBody>
      <dsp:txXfrm>
        <a:off x="841" y="2256912"/>
        <a:ext cx="1529296" cy="1060949"/>
      </dsp:txXfrm>
    </dsp:sp>
    <dsp:sp modelId="{AB9CA26A-8DFA-4E07-AC4E-707DE1423AF1}">
      <dsp:nvSpPr>
        <dsp:cNvPr id="0" name=""/>
        <dsp:cNvSpPr/>
      </dsp:nvSpPr>
      <dsp:spPr>
        <a:xfrm>
          <a:off x="2095978" y="1033475"/>
          <a:ext cx="932871" cy="9328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192B7D-3A84-4A30-BA79-F018A8CE41C3}">
      <dsp:nvSpPr>
        <dsp:cNvPr id="0" name=""/>
        <dsp:cNvSpPr/>
      </dsp:nvSpPr>
      <dsp:spPr>
        <a:xfrm>
          <a:off x="2294787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A100D-213D-46E7-8C68-CC9165F6A227}">
      <dsp:nvSpPr>
        <dsp:cNvPr id="0" name=""/>
        <dsp:cNvSpPr/>
      </dsp:nvSpPr>
      <dsp:spPr>
        <a:xfrm>
          <a:off x="1797765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Discuss with TPDs or CDs early if considering</a:t>
          </a:r>
          <a:endParaRPr lang="en-US" sz="1100" kern="1200"/>
        </a:p>
      </dsp:txBody>
      <dsp:txXfrm>
        <a:off x="1797765" y="2256912"/>
        <a:ext cx="1529296" cy="1060949"/>
      </dsp:txXfrm>
    </dsp:sp>
    <dsp:sp modelId="{75F1A1E2-DB60-4749-828F-229F9AFB6AFC}">
      <dsp:nvSpPr>
        <dsp:cNvPr id="0" name=""/>
        <dsp:cNvSpPr/>
      </dsp:nvSpPr>
      <dsp:spPr>
        <a:xfrm>
          <a:off x="3892902" y="1033475"/>
          <a:ext cx="932871" cy="9328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EAC7C-256C-4BC0-99F8-76BB553BAA25}">
      <dsp:nvSpPr>
        <dsp:cNvPr id="0" name=""/>
        <dsp:cNvSpPr/>
      </dsp:nvSpPr>
      <dsp:spPr>
        <a:xfrm>
          <a:off x="4091711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69282-397B-4782-993C-2ACDD0742C6A}">
      <dsp:nvSpPr>
        <dsp:cNvPr id="0" name=""/>
        <dsp:cNvSpPr/>
      </dsp:nvSpPr>
      <dsp:spPr>
        <a:xfrm>
          <a:off x="3594689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Look at what is expected in application – download and look at application pack to see what is expected and how you can start working towards what you might need.</a:t>
          </a:r>
          <a:endParaRPr lang="en-US" sz="1100" kern="1200"/>
        </a:p>
      </dsp:txBody>
      <dsp:txXfrm>
        <a:off x="3594689" y="2256912"/>
        <a:ext cx="1529296" cy="1060949"/>
      </dsp:txXfrm>
    </dsp:sp>
    <dsp:sp modelId="{9ADF986E-DF56-4FFB-A05F-7F2A8A6AF849}">
      <dsp:nvSpPr>
        <dsp:cNvPr id="0" name=""/>
        <dsp:cNvSpPr/>
      </dsp:nvSpPr>
      <dsp:spPr>
        <a:xfrm>
          <a:off x="5689826" y="1033475"/>
          <a:ext cx="932871" cy="9328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E3C1C-7E57-43BF-9925-69C617BEED2F}">
      <dsp:nvSpPr>
        <dsp:cNvPr id="0" name=""/>
        <dsp:cNvSpPr/>
      </dsp:nvSpPr>
      <dsp:spPr>
        <a:xfrm>
          <a:off x="5888634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9BFFA-EAB1-411C-AE99-F8C49A991FC2}">
      <dsp:nvSpPr>
        <dsp:cNvPr id="0" name=""/>
        <dsp:cNvSpPr/>
      </dsp:nvSpPr>
      <dsp:spPr>
        <a:xfrm>
          <a:off x="5391613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Consider this or other opportunities out of clinical training</a:t>
          </a:r>
          <a:endParaRPr lang="en-US" sz="1100" kern="1200"/>
        </a:p>
      </dsp:txBody>
      <dsp:txXfrm>
        <a:off x="5391613" y="2256912"/>
        <a:ext cx="1529296" cy="1060949"/>
      </dsp:txXfrm>
    </dsp:sp>
    <dsp:sp modelId="{52BF1C98-C9E0-43DB-84A5-12362640A8E8}">
      <dsp:nvSpPr>
        <dsp:cNvPr id="0" name=""/>
        <dsp:cNvSpPr/>
      </dsp:nvSpPr>
      <dsp:spPr>
        <a:xfrm>
          <a:off x="7486750" y="1033475"/>
          <a:ext cx="932871" cy="93287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6FD7B-7148-4F41-AB9B-F81F4891E585}">
      <dsp:nvSpPr>
        <dsp:cNvPr id="0" name=""/>
        <dsp:cNvSpPr/>
      </dsp:nvSpPr>
      <dsp:spPr>
        <a:xfrm>
          <a:off x="7685558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830EE-AA6A-47B1-8A49-A5CE5A296CE6}">
      <dsp:nvSpPr>
        <dsp:cNvPr id="0" name=""/>
        <dsp:cNvSpPr/>
      </dsp:nvSpPr>
      <dsp:spPr>
        <a:xfrm>
          <a:off x="7188537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Utilise sources like the SIGN group and wider network of IMGs </a:t>
          </a:r>
          <a:endParaRPr lang="en-US" sz="1100" kern="1200"/>
        </a:p>
      </dsp:txBody>
      <dsp:txXfrm>
        <a:off x="7188537" y="2256912"/>
        <a:ext cx="1529296" cy="1060949"/>
      </dsp:txXfrm>
    </dsp:sp>
    <dsp:sp modelId="{7EB31B6D-10C2-493C-A281-DD525373D071}">
      <dsp:nvSpPr>
        <dsp:cNvPr id="0" name=""/>
        <dsp:cNvSpPr/>
      </dsp:nvSpPr>
      <dsp:spPr>
        <a:xfrm>
          <a:off x="9283674" y="1033475"/>
          <a:ext cx="932871" cy="9328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DC6A1-21BB-4EEA-97E0-3547085C4ACE}">
      <dsp:nvSpPr>
        <dsp:cNvPr id="0" name=""/>
        <dsp:cNvSpPr/>
      </dsp:nvSpPr>
      <dsp:spPr>
        <a:xfrm>
          <a:off x="9482482" y="1232283"/>
          <a:ext cx="535253" cy="53525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9190D-F55A-445B-B94E-0FE66EE03FED}">
      <dsp:nvSpPr>
        <dsp:cNvPr id="0" name=""/>
        <dsp:cNvSpPr/>
      </dsp:nvSpPr>
      <dsp:spPr>
        <a:xfrm>
          <a:off x="8985461" y="2256912"/>
          <a:ext cx="1529296" cy="106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Talk to people who have done it!</a:t>
          </a:r>
          <a:endParaRPr lang="en-US" sz="1100" kern="1200"/>
        </a:p>
      </dsp:txBody>
      <dsp:txXfrm>
        <a:off x="8985461" y="2256912"/>
        <a:ext cx="1529296" cy="1060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indsay.donaldson3@nhs.scot" TargetMode="External"/><Relationship Id="rId2" Type="http://schemas.openxmlformats.org/officeDocument/2006/relationships/hyperlink" Target="mailto:greg.logan4@nhs.sco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6826" y="1112969"/>
            <a:ext cx="3937298" cy="41660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Scottish Clinical Leadership Fellowship</a:t>
            </a:r>
          </a:p>
        </p:txBody>
      </p:sp>
      <p:sp>
        <p:nvSpPr>
          <p:cNvPr id="34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Dr Amritha Sastry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SCLF Cohort 15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Host </a:t>
            </a:r>
            <a:r>
              <a:rPr lang="en-US" sz="2800" err="1"/>
              <a:t>Organisations</a:t>
            </a:r>
            <a:r>
              <a:rPr lang="en-US" sz="2800" dirty="0"/>
              <a:t>: NHS Lothian and GMC Scotland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Specialty Registrar – General Adult Psychiatry (West of Scotland)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F1ABF-9519-5359-EEE9-E39F81A3E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4806" y="882907"/>
            <a:ext cx="4017545" cy="5070834"/>
          </a:xfrm>
        </p:spPr>
        <p:txBody>
          <a:bodyPr anchor="b">
            <a:normAutofit/>
          </a:bodyPr>
          <a:lstStyle/>
          <a:p>
            <a:r>
              <a:rPr lang="en-GB" sz="4300" dirty="0"/>
              <a:t>Link to SCLF website for more information</a:t>
            </a:r>
            <a:br>
              <a:rPr lang="en-GB" sz="4300" dirty="0"/>
            </a:br>
            <a:br>
              <a:rPr lang="en-GB" sz="4300" dirty="0"/>
            </a:br>
            <a:br>
              <a:rPr lang="en-GB" sz="4300" dirty="0"/>
            </a:br>
            <a:br>
              <a:rPr lang="en-GB" sz="4300" dirty="0"/>
            </a:br>
            <a:r>
              <a:rPr lang="en-GB" sz="4300"/>
              <a:t>Any Questions?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14C7C0-FA1D-4105-8345-1DF76F987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2753" y="703679"/>
            <a:ext cx="753718" cy="1016562"/>
            <a:chOff x="422753" y="703679"/>
            <a:chExt cx="753718" cy="1016562"/>
          </a:xfrm>
        </p:grpSpPr>
        <p:sp>
          <p:nvSpPr>
            <p:cNvPr id="25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956" y="703679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1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2753" y="1562696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1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" name="Content Placeholder 12" descr="sclf_qr.png">
            <a:extLst>
              <a:ext uri="{FF2B5EF4-FFF2-40B4-BE49-F238E27FC236}">
                <a16:creationId xmlns:a16="http://schemas.microsoft.com/office/drawing/2014/main" id="{88632F43-863A-E0CE-AD9C-5DEEC2976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770" y="1448957"/>
            <a:ext cx="3952579" cy="3952579"/>
          </a:xfrm>
          <a:prstGeom prst="rect">
            <a:avLst/>
          </a:prstGeom>
        </p:spPr>
      </p:pic>
      <p:sp>
        <p:nvSpPr>
          <p:cNvPr id="2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47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DD194-365B-D5DA-AA5D-043F7482E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What is SCLF?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32037-B129-6400-F87D-E722C56FA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325317" cy="55356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An incredible opportunity to develop the skills required to lead change in NHS Scotland and gain insight into management structures and healthcare at a national level.</a:t>
            </a:r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One-year post, open to Medics, Dentists and Pharmacists working in NHS Scotland</a:t>
            </a:r>
            <a:endParaRPr lang="en-GB" sz="1400" dirty="0">
              <a:latin typeface="Aptos" panose="020B0004020202020204"/>
              <a:ea typeface="Open Sans"/>
              <a:cs typeface="Open Sans"/>
            </a:endParaRPr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Programme is run by NES</a:t>
            </a:r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Part of NHS Scotland’s approach to developing Professionalism and Excellence in medical and dental professions. </a:t>
            </a:r>
            <a:endParaRPr lang="en-GB" sz="1400" dirty="0">
              <a:latin typeface="Aptos" panose="020B0004020202020204"/>
              <a:ea typeface="Open Sans"/>
              <a:cs typeface="Open Sans"/>
            </a:endParaRPr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Fellows work closely with leading figures in the host organisations and find themselves immersed in the practicalities of running an organisation at a national level. </a:t>
            </a:r>
            <a:endParaRPr lang="en-GB" sz="1400" dirty="0">
              <a:latin typeface="Aptos" panose="020B0004020202020204"/>
              <a:ea typeface="Open Sans"/>
              <a:cs typeface="Open Sans"/>
            </a:endParaRPr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The programme aims to provide NHS Scotland with a cadre of doctors/dentists/pharmacists who are committed to living and working in Scotland and who have enhanced capability to offer leadership in their work place and potentially at national and international levels.</a:t>
            </a:r>
            <a:endParaRPr lang="en-GB" sz="1400" dirty="0"/>
          </a:p>
          <a:p>
            <a:r>
              <a:rPr lang="en-GB" sz="14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In addition to work with their host organisation, SCLFs are enrolled in a Leadership Management and Development Programme, offered 1:1 professional coaching, given formal career planning sessions, and have the opportunity to attend national level meetings and leadership events.</a:t>
            </a:r>
            <a:br>
              <a:rPr lang="en-US" sz="1400" dirty="0"/>
            </a:br>
            <a:endParaRPr lang="en-US" sz="14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60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E3A78F5-0FF8-0078-217A-B68A5199D68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E296C-2BD1-647B-67E6-9191E11C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Who are the host organisations?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84986C-1F70-8735-73BA-B96C1C8E2F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8937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89412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B867D9-CE6D-E07D-CA79-BD98606C0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GB" dirty="0"/>
              <a:t>Who can apply?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E05E8EBC-0905-4F57-E4C4-420F14B5B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458134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979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61C1DD8-E22A-F985-61D8-EA98A559AE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8138" r="9085" b="66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B2D2D7-3D0E-7818-26A1-AC272BE71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Recruitment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EEF051-837E-FDB6-DEA2-FAF53A6F96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7707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2926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8CB31-AC7C-0025-31CC-1ECCA893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My personal story...</a:t>
            </a:r>
          </a:p>
        </p:txBody>
      </p:sp>
      <p:sp>
        <p:nvSpPr>
          <p:cNvPr id="27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55382-62C6-470A-59D9-0B8282831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30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634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C3820-BC7B-0E50-C07F-AEBA9FF58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you gain from the year?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468513-B6EF-87EF-10F9-3F8AEE6789D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26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91068-FB35-02E9-0907-8E4F3C88B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GB">
                <a:solidFill>
                  <a:srgbClr val="FFFFFF"/>
                </a:solidFill>
              </a:rPr>
              <a:t>What to consider if think this might be for you?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1D99FA-1CA6-646B-ED89-C6D18D8D44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317878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908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7C9C74-02EE-0B97-D89A-8A48B93B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Common Concerns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7E27B-5B39-D8D2-AEDE-27490BD46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115131" cy="505416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/>
              <a:t>Do I need to relocate?</a:t>
            </a:r>
          </a:p>
          <a:p>
            <a:r>
              <a:rPr lang="en-GB" sz="2000" dirty="0"/>
              <a:t>What will I be paid?</a:t>
            </a:r>
          </a:p>
          <a:p>
            <a:r>
              <a:rPr lang="en-GB" sz="2000" dirty="0"/>
              <a:t>Can I do clinical work alongside?</a:t>
            </a:r>
          </a:p>
          <a:p>
            <a:r>
              <a:rPr lang="en-GB" sz="2000" dirty="0"/>
              <a:t>Are there any negatives?</a:t>
            </a:r>
          </a:p>
          <a:p>
            <a:r>
              <a:rPr lang="en-GB" sz="2000" dirty="0"/>
              <a:t>Will it affect my Visa Status?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>
              <a:latin typeface="Aptos" panose="020B0004020202020204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GB" sz="20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For more information or any questions not on website FAQs: Medical Resident Doctors, SAS Doctors and GP First Five:</a:t>
            </a:r>
            <a:br>
              <a:rPr lang="en-GB" sz="20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</a:br>
            <a:br>
              <a:rPr lang="en-GB" sz="20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</a:br>
            <a:r>
              <a:rPr lang="en-GB" sz="2000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Dr Greg Logan, SCLF Operational Lead </a:t>
            </a:r>
            <a:r>
              <a:rPr lang="en-GB" sz="2000" b="1" u="sng" dirty="0">
                <a:highlight>
                  <a:srgbClr val="F7F8FD"/>
                </a:highlight>
                <a:latin typeface="Open Sans"/>
                <a:ea typeface="Open Sans"/>
                <a:cs typeface="Open Sans"/>
                <a:hlinkClick r:id="rId2"/>
              </a:rPr>
              <a:t>greg.logan4@nhs.scot</a:t>
            </a:r>
            <a:br>
              <a:rPr lang="en-GB" sz="2000" b="1" u="sng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</a:br>
            <a:r>
              <a:rPr lang="en-GB" sz="2000" b="1" u="sng" dirty="0">
                <a:highlight>
                  <a:srgbClr val="F7F8FD"/>
                </a:highlight>
                <a:latin typeface="Open Sans"/>
                <a:ea typeface="Open Sans"/>
                <a:cs typeface="Open Sans"/>
              </a:rPr>
              <a:t>Professor Lindsay Donaldson, Deputy Medical Director </a:t>
            </a:r>
            <a:r>
              <a:rPr lang="en-GB" sz="2000" b="1" u="sng" dirty="0">
                <a:highlight>
                  <a:srgbClr val="F7F8FD"/>
                </a:highlight>
                <a:latin typeface="Open Sans"/>
                <a:ea typeface="Open Sans"/>
                <a:cs typeface="Open Sans"/>
                <a:hlinkClick r:id="rId3"/>
              </a:rPr>
              <a:t>lindsay.donaldson3@nhs.scot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17007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789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Open Sans</vt:lpstr>
      <vt:lpstr>office theme</vt:lpstr>
      <vt:lpstr>Scottish Clinical Leadership Fellowship</vt:lpstr>
      <vt:lpstr>What is SCLF?</vt:lpstr>
      <vt:lpstr>Who are the host organisations?</vt:lpstr>
      <vt:lpstr>Who can apply?</vt:lpstr>
      <vt:lpstr>Recruitment</vt:lpstr>
      <vt:lpstr>My personal story...</vt:lpstr>
      <vt:lpstr>What do you gain from the year?</vt:lpstr>
      <vt:lpstr>What to consider if think this might be for you?</vt:lpstr>
      <vt:lpstr>Common Concerns</vt:lpstr>
      <vt:lpstr>Link to SCLF website for more information   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Dunlop, Pauline</dc:creator>
  <cp:lastModifiedBy>Dunlop, Pauline</cp:lastModifiedBy>
  <cp:revision>213</cp:revision>
  <dcterms:created xsi:type="dcterms:W3CDTF">2026-02-16T15:04:10Z</dcterms:created>
  <dcterms:modified xsi:type="dcterms:W3CDTF">2026-02-17T11:31:25Z</dcterms:modified>
</cp:coreProperties>
</file>