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317" r:id="rId5"/>
    <p:sldId id="289" r:id="rId6"/>
    <p:sldId id="325" r:id="rId7"/>
    <p:sldId id="326" r:id="rId8"/>
    <p:sldId id="329" r:id="rId9"/>
    <p:sldId id="328" r:id="rId10"/>
    <p:sldId id="327" r:id="rId11"/>
    <p:sldId id="323" r:id="rId12"/>
    <p:sldId id="324" r:id="rId13"/>
    <p:sldId id="322" r:id="rId14"/>
    <p:sldId id="31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EE90D3-FC88-4BAA-9090-F3A57C0E4B25}" v="11" dt="2026-03-11T16:20:57.2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501" autoAdjust="0"/>
  </p:normalViewPr>
  <p:slideViewPr>
    <p:cSldViewPr snapToGrid="0" showGuides="1">
      <p:cViewPr varScale="1">
        <p:scale>
          <a:sx n="47" d="100"/>
          <a:sy n="47" d="100"/>
        </p:scale>
        <p:origin x="1416"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agiota Sotiropoulou" userId="9c6314d3-4b18-4911-a90b-2ddbf37f922b" providerId="ADAL" clId="{39A7F7B9-2746-4F99-A49B-13EF46DE4876}"/>
    <pc:docChg chg="undo custSel addSld modSld">
      <pc:chgData name="Panagiota Sotiropoulou" userId="9c6314d3-4b18-4911-a90b-2ddbf37f922b" providerId="ADAL" clId="{39A7F7B9-2746-4F99-A49B-13EF46DE4876}" dt="2026-03-11T17:09:05.850" v="1597" actId="20577"/>
      <pc:docMkLst>
        <pc:docMk/>
      </pc:docMkLst>
      <pc:sldChg chg="modSp mod">
        <pc:chgData name="Panagiota Sotiropoulou" userId="9c6314d3-4b18-4911-a90b-2ddbf37f922b" providerId="ADAL" clId="{39A7F7B9-2746-4F99-A49B-13EF46DE4876}" dt="2026-03-11T15:50:48.652" v="25" actId="1076"/>
        <pc:sldMkLst>
          <pc:docMk/>
          <pc:sldMk cId="461465611" sldId="317"/>
        </pc:sldMkLst>
        <pc:spChg chg="mod">
          <ac:chgData name="Panagiota Sotiropoulou" userId="9c6314d3-4b18-4911-a90b-2ddbf37f922b" providerId="ADAL" clId="{39A7F7B9-2746-4F99-A49B-13EF46DE4876}" dt="2026-03-11T15:50:48.652" v="25" actId="1076"/>
          <ac:spMkLst>
            <pc:docMk/>
            <pc:sldMk cId="461465611" sldId="317"/>
            <ac:spMk id="2" creationId="{41042926-61F5-13FB-2182-7435CD094694}"/>
          </ac:spMkLst>
        </pc:spChg>
      </pc:sldChg>
      <pc:sldChg chg="modSp mod modNotesTx">
        <pc:chgData name="Panagiota Sotiropoulou" userId="9c6314d3-4b18-4911-a90b-2ddbf37f922b" providerId="ADAL" clId="{39A7F7B9-2746-4F99-A49B-13EF46DE4876}" dt="2026-03-11T16:22:44.327" v="1451" actId="20577"/>
        <pc:sldMkLst>
          <pc:docMk/>
          <pc:sldMk cId="3630386883" sldId="322"/>
        </pc:sldMkLst>
        <pc:spChg chg="mod">
          <ac:chgData name="Panagiota Sotiropoulou" userId="9c6314d3-4b18-4911-a90b-2ddbf37f922b" providerId="ADAL" clId="{39A7F7B9-2746-4F99-A49B-13EF46DE4876}" dt="2026-03-11T16:22:44.327" v="1451" actId="20577"/>
          <ac:spMkLst>
            <pc:docMk/>
            <pc:sldMk cId="3630386883" sldId="322"/>
            <ac:spMk id="3" creationId="{EE38B9B0-D003-B13E-4F4B-C56BBF21AB75}"/>
          </ac:spMkLst>
        </pc:spChg>
      </pc:sldChg>
      <pc:sldChg chg="addSp delSp modSp mod modClrScheme chgLayout modNotesTx">
        <pc:chgData name="Panagiota Sotiropoulou" userId="9c6314d3-4b18-4911-a90b-2ddbf37f922b" providerId="ADAL" clId="{39A7F7B9-2746-4F99-A49B-13EF46DE4876}" dt="2026-03-11T16:09:49.510" v="1390" actId="20577"/>
        <pc:sldMkLst>
          <pc:docMk/>
          <pc:sldMk cId="982982283" sldId="323"/>
        </pc:sldMkLst>
        <pc:spChg chg="mod ord">
          <ac:chgData name="Panagiota Sotiropoulou" userId="9c6314d3-4b18-4911-a90b-2ddbf37f922b" providerId="ADAL" clId="{39A7F7B9-2746-4F99-A49B-13EF46DE4876}" dt="2026-03-11T16:09:24.921" v="1388" actId="700"/>
          <ac:spMkLst>
            <pc:docMk/>
            <pc:sldMk cId="982982283" sldId="323"/>
            <ac:spMk id="2" creationId="{61ACC69C-82F9-4A12-7D8F-04D4D25E9FC9}"/>
          </ac:spMkLst>
        </pc:spChg>
        <pc:spChg chg="add del mod ord">
          <ac:chgData name="Panagiota Sotiropoulou" userId="9c6314d3-4b18-4911-a90b-2ddbf37f922b" providerId="ADAL" clId="{39A7F7B9-2746-4F99-A49B-13EF46DE4876}" dt="2026-03-11T16:09:22.433" v="1387" actId="700"/>
          <ac:spMkLst>
            <pc:docMk/>
            <pc:sldMk cId="982982283" sldId="323"/>
            <ac:spMk id="3" creationId="{BF54B04C-91DD-F794-E2B8-81A55B39C679}"/>
          </ac:spMkLst>
        </pc:spChg>
        <pc:spChg chg="add del mod ord">
          <ac:chgData name="Panagiota Sotiropoulou" userId="9c6314d3-4b18-4911-a90b-2ddbf37f922b" providerId="ADAL" clId="{39A7F7B9-2746-4F99-A49B-13EF46DE4876}" dt="2026-03-11T16:09:22.433" v="1387" actId="700"/>
          <ac:spMkLst>
            <pc:docMk/>
            <pc:sldMk cId="982982283" sldId="323"/>
            <ac:spMk id="4" creationId="{090D720E-195D-0A6C-F474-701AF94FB9A6}"/>
          </ac:spMkLst>
        </pc:spChg>
        <pc:spChg chg="add del mod ord">
          <ac:chgData name="Panagiota Sotiropoulou" userId="9c6314d3-4b18-4911-a90b-2ddbf37f922b" providerId="ADAL" clId="{39A7F7B9-2746-4F99-A49B-13EF46DE4876}" dt="2026-03-11T16:09:22.433" v="1387" actId="700"/>
          <ac:spMkLst>
            <pc:docMk/>
            <pc:sldMk cId="982982283" sldId="323"/>
            <ac:spMk id="5" creationId="{3FAC5982-6FB7-D221-8190-E59F6ED05CB7}"/>
          </ac:spMkLst>
        </pc:spChg>
        <pc:spChg chg="add del mod ord">
          <ac:chgData name="Panagiota Sotiropoulou" userId="9c6314d3-4b18-4911-a90b-2ddbf37f922b" providerId="ADAL" clId="{39A7F7B9-2746-4F99-A49B-13EF46DE4876}" dt="2026-03-11T16:09:22.433" v="1387" actId="700"/>
          <ac:spMkLst>
            <pc:docMk/>
            <pc:sldMk cId="982982283" sldId="323"/>
            <ac:spMk id="6" creationId="{0BF320AA-23A8-0A79-FEDD-78945F107C16}"/>
          </ac:spMkLst>
        </pc:spChg>
        <pc:spChg chg="add del mod ord">
          <ac:chgData name="Panagiota Sotiropoulou" userId="9c6314d3-4b18-4911-a90b-2ddbf37f922b" providerId="ADAL" clId="{39A7F7B9-2746-4F99-A49B-13EF46DE4876}" dt="2026-03-11T16:09:22.433" v="1387" actId="700"/>
          <ac:spMkLst>
            <pc:docMk/>
            <pc:sldMk cId="982982283" sldId="323"/>
            <ac:spMk id="7" creationId="{83C28149-432B-3847-CE29-D8C04BB5D26B}"/>
          </ac:spMkLst>
        </pc:spChg>
        <pc:spChg chg="add del mod ord">
          <ac:chgData name="Panagiota Sotiropoulou" userId="9c6314d3-4b18-4911-a90b-2ddbf37f922b" providerId="ADAL" clId="{39A7F7B9-2746-4F99-A49B-13EF46DE4876}" dt="2026-03-11T16:09:22.433" v="1387" actId="700"/>
          <ac:spMkLst>
            <pc:docMk/>
            <pc:sldMk cId="982982283" sldId="323"/>
            <ac:spMk id="8" creationId="{E4EC5C77-AAE4-AB2F-0C07-49445961EB67}"/>
          </ac:spMkLst>
        </pc:spChg>
        <pc:spChg chg="add del mod ord">
          <ac:chgData name="Panagiota Sotiropoulou" userId="9c6314d3-4b18-4911-a90b-2ddbf37f922b" providerId="ADAL" clId="{39A7F7B9-2746-4F99-A49B-13EF46DE4876}" dt="2026-03-11T16:09:22.433" v="1387" actId="700"/>
          <ac:spMkLst>
            <pc:docMk/>
            <pc:sldMk cId="982982283" sldId="323"/>
            <ac:spMk id="9" creationId="{11A0A7C4-86CE-8CD8-8A1B-C1644ACA0321}"/>
          </ac:spMkLst>
        </pc:spChg>
        <pc:spChg chg="add del mod ord">
          <ac:chgData name="Panagiota Sotiropoulou" userId="9c6314d3-4b18-4911-a90b-2ddbf37f922b" providerId="ADAL" clId="{39A7F7B9-2746-4F99-A49B-13EF46DE4876}" dt="2026-03-11T16:09:22.433" v="1387" actId="700"/>
          <ac:spMkLst>
            <pc:docMk/>
            <pc:sldMk cId="982982283" sldId="323"/>
            <ac:spMk id="10" creationId="{D0ED61A7-4C75-CF73-D1E6-899E9A1F5F10}"/>
          </ac:spMkLst>
        </pc:spChg>
        <pc:spChg chg="add del mod ord">
          <ac:chgData name="Panagiota Sotiropoulou" userId="9c6314d3-4b18-4911-a90b-2ddbf37f922b" providerId="ADAL" clId="{39A7F7B9-2746-4F99-A49B-13EF46DE4876}" dt="2026-03-11T16:09:22.433" v="1387" actId="700"/>
          <ac:spMkLst>
            <pc:docMk/>
            <pc:sldMk cId="982982283" sldId="323"/>
            <ac:spMk id="11" creationId="{152DE6B0-F273-E04F-F1FE-AA676AF096ED}"/>
          </ac:spMkLst>
        </pc:spChg>
        <pc:spChg chg="add mod ord">
          <ac:chgData name="Panagiota Sotiropoulou" userId="9c6314d3-4b18-4911-a90b-2ddbf37f922b" providerId="ADAL" clId="{39A7F7B9-2746-4F99-A49B-13EF46DE4876}" dt="2026-03-11T16:09:49.510" v="1390" actId="20577"/>
          <ac:spMkLst>
            <pc:docMk/>
            <pc:sldMk cId="982982283" sldId="323"/>
            <ac:spMk id="12" creationId="{0E5BE78F-040A-583D-209B-26B7EEB16975}"/>
          </ac:spMkLst>
        </pc:spChg>
      </pc:sldChg>
      <pc:sldChg chg="modNotesTx">
        <pc:chgData name="Panagiota Sotiropoulou" userId="9c6314d3-4b18-4911-a90b-2ddbf37f922b" providerId="ADAL" clId="{39A7F7B9-2746-4F99-A49B-13EF46DE4876}" dt="2026-03-11T16:06:59.319" v="1382" actId="20577"/>
        <pc:sldMkLst>
          <pc:docMk/>
          <pc:sldMk cId="3001589497" sldId="325"/>
        </pc:sldMkLst>
      </pc:sldChg>
      <pc:sldChg chg="modAnim">
        <pc:chgData name="Panagiota Sotiropoulou" userId="9c6314d3-4b18-4911-a90b-2ddbf37f922b" providerId="ADAL" clId="{39A7F7B9-2746-4F99-A49B-13EF46DE4876}" dt="2026-03-11T15:55:57.428" v="71"/>
        <pc:sldMkLst>
          <pc:docMk/>
          <pc:sldMk cId="3691861986" sldId="326"/>
        </pc:sldMkLst>
      </pc:sldChg>
      <pc:sldChg chg="modSp mod">
        <pc:chgData name="Panagiota Sotiropoulou" userId="9c6314d3-4b18-4911-a90b-2ddbf37f922b" providerId="ADAL" clId="{39A7F7B9-2746-4F99-A49B-13EF46DE4876}" dt="2026-03-11T17:09:05.850" v="1597" actId="20577"/>
        <pc:sldMkLst>
          <pc:docMk/>
          <pc:sldMk cId="1180624647" sldId="327"/>
        </pc:sldMkLst>
        <pc:spChg chg="mod">
          <ac:chgData name="Panagiota Sotiropoulou" userId="9c6314d3-4b18-4911-a90b-2ddbf37f922b" providerId="ADAL" clId="{39A7F7B9-2746-4F99-A49B-13EF46DE4876}" dt="2026-03-11T17:09:05.850" v="1597" actId="20577"/>
          <ac:spMkLst>
            <pc:docMk/>
            <pc:sldMk cId="1180624647" sldId="327"/>
            <ac:spMk id="6" creationId="{276319BA-E603-0B5E-D747-8DE90186CF38}"/>
          </ac:spMkLst>
        </pc:spChg>
      </pc:sldChg>
      <pc:sldChg chg="addSp delSp modSp new mod modClrScheme chgLayout modNotesTx">
        <pc:chgData name="Panagiota Sotiropoulou" userId="9c6314d3-4b18-4911-a90b-2ddbf37f922b" providerId="ADAL" clId="{39A7F7B9-2746-4F99-A49B-13EF46DE4876}" dt="2026-03-11T17:07:51.764" v="1454" actId="20577"/>
        <pc:sldMkLst>
          <pc:docMk/>
          <pc:sldMk cId="918410714" sldId="329"/>
        </pc:sldMkLst>
        <pc:spChg chg="del">
          <ac:chgData name="Panagiota Sotiropoulou" userId="9c6314d3-4b18-4911-a90b-2ddbf37f922b" providerId="ADAL" clId="{39A7F7B9-2746-4F99-A49B-13EF46DE4876}" dt="2026-03-11T15:59:27.234" v="576" actId="700"/>
          <ac:spMkLst>
            <pc:docMk/>
            <pc:sldMk cId="918410714" sldId="329"/>
            <ac:spMk id="2" creationId="{37B76AC5-47A8-95C2-F786-58968EBD0431}"/>
          </ac:spMkLst>
        </pc:spChg>
        <pc:spChg chg="del mod ord">
          <ac:chgData name="Panagiota Sotiropoulou" userId="9c6314d3-4b18-4911-a90b-2ddbf37f922b" providerId="ADAL" clId="{39A7F7B9-2746-4F99-A49B-13EF46DE4876}" dt="2026-03-11T15:59:27.234" v="576" actId="700"/>
          <ac:spMkLst>
            <pc:docMk/>
            <pc:sldMk cId="918410714" sldId="329"/>
            <ac:spMk id="3" creationId="{A4B81EB7-84D8-E48A-2DD6-C0E989EDC146}"/>
          </ac:spMkLst>
        </pc:spChg>
        <pc:spChg chg="del mod ord">
          <ac:chgData name="Panagiota Sotiropoulou" userId="9c6314d3-4b18-4911-a90b-2ddbf37f922b" providerId="ADAL" clId="{39A7F7B9-2746-4F99-A49B-13EF46DE4876}" dt="2026-03-11T15:59:27.234" v="576" actId="700"/>
          <ac:spMkLst>
            <pc:docMk/>
            <pc:sldMk cId="918410714" sldId="329"/>
            <ac:spMk id="4" creationId="{98B732DB-B5BD-1E2B-8706-FF7BD230A504}"/>
          </ac:spMkLst>
        </pc:spChg>
        <pc:spChg chg="add mod ord">
          <ac:chgData name="Panagiota Sotiropoulou" userId="9c6314d3-4b18-4911-a90b-2ddbf37f922b" providerId="ADAL" clId="{39A7F7B9-2746-4F99-A49B-13EF46DE4876}" dt="2026-03-11T16:00:28.962" v="623" actId="20577"/>
          <ac:spMkLst>
            <pc:docMk/>
            <pc:sldMk cId="918410714" sldId="329"/>
            <ac:spMk id="5" creationId="{8E13CEF2-7905-EFD0-4614-75352A3268C3}"/>
          </ac:spMkLst>
        </pc:spChg>
        <pc:spChg chg="add mod ord">
          <ac:chgData name="Panagiota Sotiropoulou" userId="9c6314d3-4b18-4911-a90b-2ddbf37f922b" providerId="ADAL" clId="{39A7F7B9-2746-4F99-A49B-13EF46DE4876}" dt="2026-03-11T17:07:51.764" v="1454" actId="20577"/>
          <ac:spMkLst>
            <pc:docMk/>
            <pc:sldMk cId="918410714" sldId="329"/>
            <ac:spMk id="6" creationId="{66907A15-F46D-27E3-69D9-CFF5AF98A64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A1C746-EA10-4D9A-AEBB-D9523A24DBDD}"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n-GB"/>
        </a:p>
      </dgm:t>
    </dgm:pt>
    <dgm:pt modelId="{61FC0159-665B-4E12-9CD1-BB5AB202069E}">
      <dgm:prSet phldrT="[Text]" phldr="0" custT="1"/>
      <dgm:spPr/>
      <dgm:t>
        <a:bodyPr/>
        <a:lstStyle/>
        <a:p>
          <a:r>
            <a:rPr lang="en-GB" sz="3600" dirty="0"/>
            <a:t>Old</a:t>
          </a:r>
        </a:p>
      </dgm:t>
    </dgm:pt>
    <dgm:pt modelId="{0E6A24A5-E54E-4E5B-AC24-70BEEC6E3785}" type="parTrans" cxnId="{03AF9376-03C5-4FF6-9E59-6D99E79A954B}">
      <dgm:prSet/>
      <dgm:spPr/>
      <dgm:t>
        <a:bodyPr/>
        <a:lstStyle/>
        <a:p>
          <a:endParaRPr lang="en-GB"/>
        </a:p>
      </dgm:t>
    </dgm:pt>
    <dgm:pt modelId="{35906600-A93D-4F77-B5B3-C1D36985A570}" type="sibTrans" cxnId="{03AF9376-03C5-4FF6-9E59-6D99E79A954B}">
      <dgm:prSet/>
      <dgm:spPr/>
      <dgm:t>
        <a:bodyPr/>
        <a:lstStyle/>
        <a:p>
          <a:endParaRPr lang="en-GB"/>
        </a:p>
      </dgm:t>
    </dgm:pt>
    <dgm:pt modelId="{250973EF-F22D-4F69-B9F6-2C509B0BA3CE}">
      <dgm:prSet phldrT="[Text]" custT="1"/>
      <dgm:spPr/>
      <dgm:t>
        <a:bodyPr/>
        <a:lstStyle/>
        <a:p>
          <a:r>
            <a:rPr lang="en-GB" sz="2400" b="0" dirty="0"/>
            <a:t>Static, 356-page PDF report and accompanying Excel tables</a:t>
          </a:r>
        </a:p>
      </dgm:t>
    </dgm:pt>
    <dgm:pt modelId="{4388535E-2EFB-42D7-ADB7-F4AB85BF2876}" type="parTrans" cxnId="{B0A85A6E-5DEF-48F8-9A74-EC9D42914600}">
      <dgm:prSet/>
      <dgm:spPr/>
      <dgm:t>
        <a:bodyPr/>
        <a:lstStyle/>
        <a:p>
          <a:endParaRPr lang="en-GB"/>
        </a:p>
      </dgm:t>
    </dgm:pt>
    <dgm:pt modelId="{35382102-FFA4-47FE-B3DA-7162EB57CDCC}" type="sibTrans" cxnId="{B0A85A6E-5DEF-48F8-9A74-EC9D42914600}">
      <dgm:prSet/>
      <dgm:spPr/>
      <dgm:t>
        <a:bodyPr/>
        <a:lstStyle/>
        <a:p>
          <a:endParaRPr lang="en-GB"/>
        </a:p>
      </dgm:t>
    </dgm:pt>
    <dgm:pt modelId="{68A0B6F7-9AA4-4969-A18D-44D0B712044B}">
      <dgm:prSet phldrT="[Text]" custT="1"/>
      <dgm:spPr/>
      <dgm:t>
        <a:bodyPr/>
        <a:lstStyle/>
        <a:p>
          <a:pPr>
            <a:buFont typeface="Arial" panose="020B0604020202020204" pitchFamily="34" charset="0"/>
            <a:buChar char="•"/>
          </a:pPr>
          <a:r>
            <a:rPr lang="en-GB" sz="2400" dirty="0"/>
            <a:t>Presentation by protected characteristic</a:t>
          </a:r>
        </a:p>
      </dgm:t>
    </dgm:pt>
    <dgm:pt modelId="{F1355504-A277-4EC2-92B2-506E3C3157CD}" type="parTrans" cxnId="{9B7BED30-D185-4B1E-8D31-BC801394DBC2}">
      <dgm:prSet/>
      <dgm:spPr/>
      <dgm:t>
        <a:bodyPr/>
        <a:lstStyle/>
        <a:p>
          <a:endParaRPr lang="en-GB"/>
        </a:p>
      </dgm:t>
    </dgm:pt>
    <dgm:pt modelId="{E5D0E6C4-0088-42D0-95A7-40B83BB591EE}" type="sibTrans" cxnId="{9B7BED30-D185-4B1E-8D31-BC801394DBC2}">
      <dgm:prSet/>
      <dgm:spPr/>
      <dgm:t>
        <a:bodyPr/>
        <a:lstStyle/>
        <a:p>
          <a:endParaRPr lang="en-GB"/>
        </a:p>
      </dgm:t>
    </dgm:pt>
    <dgm:pt modelId="{605F25F8-3D93-485E-ABF5-C1AA2EF2A58C}">
      <dgm:prSet phldrT="[Text]" phldr="0" custT="1"/>
      <dgm:spPr/>
      <dgm:t>
        <a:bodyPr/>
        <a:lstStyle/>
        <a:p>
          <a:r>
            <a:rPr lang="en-GB" sz="3600" dirty="0"/>
            <a:t>New</a:t>
          </a:r>
        </a:p>
      </dgm:t>
    </dgm:pt>
    <dgm:pt modelId="{12C24A12-3706-41F1-A3CF-488441C410BB}" type="parTrans" cxnId="{8A648050-2E08-4152-AD54-EA502D358E7F}">
      <dgm:prSet/>
      <dgm:spPr/>
      <dgm:t>
        <a:bodyPr/>
        <a:lstStyle/>
        <a:p>
          <a:endParaRPr lang="en-GB"/>
        </a:p>
      </dgm:t>
    </dgm:pt>
    <dgm:pt modelId="{10CD72E0-DB5E-4C9E-90C0-C973F11778F5}" type="sibTrans" cxnId="{8A648050-2E08-4152-AD54-EA502D358E7F}">
      <dgm:prSet/>
      <dgm:spPr/>
      <dgm:t>
        <a:bodyPr/>
        <a:lstStyle/>
        <a:p>
          <a:endParaRPr lang="en-GB"/>
        </a:p>
      </dgm:t>
    </dgm:pt>
    <dgm:pt modelId="{5B1371BE-89BA-4F52-B9DF-CD0B360E3AC6}">
      <dgm:prSet phldrT="[Text]" phldr="0" custT="1"/>
      <dgm:spPr/>
      <dgm:t>
        <a:bodyPr/>
        <a:lstStyle/>
        <a:p>
          <a:r>
            <a:rPr lang="en-GB" sz="2400" dirty="0"/>
            <a:t>7 interactive Tableau data dashboards</a:t>
          </a:r>
        </a:p>
      </dgm:t>
    </dgm:pt>
    <dgm:pt modelId="{471F1A44-33C3-4552-9264-DC31709073DF}" type="parTrans" cxnId="{625A219A-9F5D-4A65-B066-1C6CDECCE1D5}">
      <dgm:prSet/>
      <dgm:spPr/>
      <dgm:t>
        <a:bodyPr/>
        <a:lstStyle/>
        <a:p>
          <a:endParaRPr lang="en-GB"/>
        </a:p>
      </dgm:t>
    </dgm:pt>
    <dgm:pt modelId="{337FD32A-6FEA-4579-BB90-BF1FC80E7AF9}" type="sibTrans" cxnId="{625A219A-9F5D-4A65-B066-1C6CDECCE1D5}">
      <dgm:prSet/>
      <dgm:spPr/>
      <dgm:t>
        <a:bodyPr/>
        <a:lstStyle/>
        <a:p>
          <a:endParaRPr lang="en-GB"/>
        </a:p>
      </dgm:t>
    </dgm:pt>
    <dgm:pt modelId="{CF480A65-988C-48B3-891C-EA73EF673C76}">
      <dgm:prSet phldrT="[Text]" phldr="0" custT="1"/>
      <dgm:spPr/>
      <dgm:t>
        <a:bodyPr/>
        <a:lstStyle/>
        <a:p>
          <a:r>
            <a:rPr lang="en-GB" sz="2400" dirty="0"/>
            <a:t>Thematic presentation</a:t>
          </a:r>
        </a:p>
      </dgm:t>
    </dgm:pt>
    <dgm:pt modelId="{9CAFFD61-486C-4CDA-8D9E-9786778341D2}" type="parTrans" cxnId="{E9B835B5-112D-404A-A82F-E324CE1F5D34}">
      <dgm:prSet/>
      <dgm:spPr/>
      <dgm:t>
        <a:bodyPr/>
        <a:lstStyle/>
        <a:p>
          <a:endParaRPr lang="en-GB"/>
        </a:p>
      </dgm:t>
    </dgm:pt>
    <dgm:pt modelId="{817B3E97-6E7C-4F14-8E7E-7D9793E9AFEE}" type="sibTrans" cxnId="{E9B835B5-112D-404A-A82F-E324CE1F5D34}">
      <dgm:prSet/>
      <dgm:spPr/>
      <dgm:t>
        <a:bodyPr/>
        <a:lstStyle/>
        <a:p>
          <a:endParaRPr lang="en-GB"/>
        </a:p>
      </dgm:t>
    </dgm:pt>
    <dgm:pt modelId="{BE8A824C-5B7B-46CA-A795-85C50F00F946}">
      <dgm:prSet custT="1"/>
      <dgm:spPr/>
      <dgm:t>
        <a:bodyPr/>
        <a:lstStyle/>
        <a:p>
          <a:r>
            <a:rPr lang="en-GB" sz="2400" dirty="0"/>
            <a:t>Multi-year dataset</a:t>
          </a:r>
        </a:p>
      </dgm:t>
    </dgm:pt>
    <dgm:pt modelId="{4A24E6AD-9A7C-4CC0-8997-95D15D7E8AD8}" type="parTrans" cxnId="{54B2C0D6-A8CD-4E20-B86E-EC397A3E63B0}">
      <dgm:prSet/>
      <dgm:spPr/>
      <dgm:t>
        <a:bodyPr/>
        <a:lstStyle/>
        <a:p>
          <a:endParaRPr lang="en-GB"/>
        </a:p>
      </dgm:t>
    </dgm:pt>
    <dgm:pt modelId="{7337F660-9CA6-469E-9651-CB710ED1BD32}" type="sibTrans" cxnId="{54B2C0D6-A8CD-4E20-B86E-EC397A3E63B0}">
      <dgm:prSet/>
      <dgm:spPr/>
      <dgm:t>
        <a:bodyPr/>
        <a:lstStyle/>
        <a:p>
          <a:endParaRPr lang="en-GB"/>
        </a:p>
      </dgm:t>
    </dgm:pt>
    <dgm:pt modelId="{FB7BF5E1-4B19-4B33-BD86-F4BA7B558315}">
      <dgm:prSet custT="1"/>
      <dgm:spPr/>
      <dgm:t>
        <a:bodyPr/>
        <a:lstStyle/>
        <a:p>
          <a:r>
            <a:rPr lang="en-GB" sz="2400" dirty="0"/>
            <a:t>Single-year dataset</a:t>
          </a:r>
        </a:p>
      </dgm:t>
    </dgm:pt>
    <dgm:pt modelId="{137BB1FD-8799-4EB8-B204-67C5834F39F5}" type="parTrans" cxnId="{FE2D6978-17B8-4F00-81A7-3E311ED89A81}">
      <dgm:prSet/>
      <dgm:spPr/>
      <dgm:t>
        <a:bodyPr/>
        <a:lstStyle/>
        <a:p>
          <a:endParaRPr lang="en-GB"/>
        </a:p>
      </dgm:t>
    </dgm:pt>
    <dgm:pt modelId="{144365BE-4A07-4BE6-87C7-76A9152A6804}" type="sibTrans" cxnId="{FE2D6978-17B8-4F00-81A7-3E311ED89A81}">
      <dgm:prSet/>
      <dgm:spPr/>
      <dgm:t>
        <a:bodyPr/>
        <a:lstStyle/>
        <a:p>
          <a:endParaRPr lang="en-GB"/>
        </a:p>
      </dgm:t>
    </dgm:pt>
    <dgm:pt modelId="{82D1368A-B8C6-4801-8E96-3A118FA8E995}">
      <dgm:prSet custT="1"/>
      <dgm:spPr/>
      <dgm:t>
        <a:bodyPr/>
        <a:lstStyle/>
        <a:p>
          <a:r>
            <a:rPr lang="en-GB" sz="2400" dirty="0"/>
            <a:t>No ability to tailor data</a:t>
          </a:r>
        </a:p>
      </dgm:t>
    </dgm:pt>
    <dgm:pt modelId="{2C5A8D37-FA2A-4E39-B7ED-CAAEDB244F39}" type="parTrans" cxnId="{EF22C74D-85ED-4F38-8143-252375AF7F22}">
      <dgm:prSet/>
      <dgm:spPr/>
      <dgm:t>
        <a:bodyPr/>
        <a:lstStyle/>
        <a:p>
          <a:endParaRPr lang="en-GB"/>
        </a:p>
      </dgm:t>
    </dgm:pt>
    <dgm:pt modelId="{54B24188-6C75-418A-AF29-25846B490FDC}" type="sibTrans" cxnId="{EF22C74D-85ED-4F38-8143-252375AF7F22}">
      <dgm:prSet/>
      <dgm:spPr/>
      <dgm:t>
        <a:bodyPr/>
        <a:lstStyle/>
        <a:p>
          <a:endParaRPr lang="en-GB"/>
        </a:p>
      </dgm:t>
    </dgm:pt>
    <dgm:pt modelId="{27B1748A-BBE4-478B-A990-5E65D0CAFE55}">
      <dgm:prSet custT="1"/>
      <dgm:spPr/>
      <dgm:t>
        <a:bodyPr/>
        <a:lstStyle/>
        <a:p>
          <a:r>
            <a:rPr lang="en-GB" sz="2400" dirty="0"/>
            <a:t>Multiple filter/segmentation options available</a:t>
          </a:r>
        </a:p>
      </dgm:t>
    </dgm:pt>
    <dgm:pt modelId="{EE7B3819-2A89-4A99-9391-B92FE9ACE93E}" type="parTrans" cxnId="{5BA5A8A4-9FCC-4173-81CD-13B08054A5CC}">
      <dgm:prSet/>
      <dgm:spPr/>
      <dgm:t>
        <a:bodyPr/>
        <a:lstStyle/>
        <a:p>
          <a:endParaRPr lang="en-GB"/>
        </a:p>
      </dgm:t>
    </dgm:pt>
    <dgm:pt modelId="{0AADE50F-0A0F-4639-BF35-749BB7C409A6}" type="sibTrans" cxnId="{5BA5A8A4-9FCC-4173-81CD-13B08054A5CC}">
      <dgm:prSet/>
      <dgm:spPr/>
      <dgm:t>
        <a:bodyPr/>
        <a:lstStyle/>
        <a:p>
          <a:endParaRPr lang="en-GB"/>
        </a:p>
      </dgm:t>
    </dgm:pt>
    <dgm:pt modelId="{11C6344F-AA11-420A-9352-F2DE98F6CDE1}" type="pres">
      <dgm:prSet presAssocID="{F7A1C746-EA10-4D9A-AEBB-D9523A24DBDD}" presName="theList" presStyleCnt="0">
        <dgm:presLayoutVars>
          <dgm:dir/>
          <dgm:animLvl val="lvl"/>
          <dgm:resizeHandles val="exact"/>
        </dgm:presLayoutVars>
      </dgm:prSet>
      <dgm:spPr/>
    </dgm:pt>
    <dgm:pt modelId="{3D33B6C1-965D-4056-9451-A4B70592940B}" type="pres">
      <dgm:prSet presAssocID="{61FC0159-665B-4E12-9CD1-BB5AB202069E}" presName="compNode" presStyleCnt="0"/>
      <dgm:spPr/>
    </dgm:pt>
    <dgm:pt modelId="{5740109B-FCBB-4102-B3AB-E50F0C9A0247}" type="pres">
      <dgm:prSet presAssocID="{61FC0159-665B-4E12-9CD1-BB5AB202069E}" presName="aNode" presStyleLbl="bgShp" presStyleIdx="0" presStyleCnt="2" custScaleX="75132" custScaleY="75132" custLinFactNeighborX="-698" custLinFactNeighborY="-756"/>
      <dgm:spPr/>
    </dgm:pt>
    <dgm:pt modelId="{A0FC060B-7C96-48AC-86BA-7311B4EF79A0}" type="pres">
      <dgm:prSet presAssocID="{61FC0159-665B-4E12-9CD1-BB5AB202069E}" presName="textNode" presStyleLbl="bgShp" presStyleIdx="0" presStyleCnt="2"/>
      <dgm:spPr/>
    </dgm:pt>
    <dgm:pt modelId="{2ED6AB64-208D-4CE1-9A1F-85B254629C7E}" type="pres">
      <dgm:prSet presAssocID="{61FC0159-665B-4E12-9CD1-BB5AB202069E}" presName="compChildNode" presStyleCnt="0"/>
      <dgm:spPr/>
    </dgm:pt>
    <dgm:pt modelId="{FF4E4A55-690C-4825-ABAD-2F36F3E57BF0}" type="pres">
      <dgm:prSet presAssocID="{61FC0159-665B-4E12-9CD1-BB5AB202069E}" presName="theInnerList" presStyleCnt="0"/>
      <dgm:spPr/>
    </dgm:pt>
    <dgm:pt modelId="{418418D1-4989-44B6-B2C4-4FEB9E98333D}" type="pres">
      <dgm:prSet presAssocID="{250973EF-F22D-4F69-B9F6-2C509B0BA3CE}" presName="childNode" presStyleLbl="node1" presStyleIdx="0" presStyleCnt="8" custScaleX="161051" custScaleY="161051">
        <dgm:presLayoutVars>
          <dgm:bulletEnabled val="1"/>
        </dgm:presLayoutVars>
      </dgm:prSet>
      <dgm:spPr/>
    </dgm:pt>
    <dgm:pt modelId="{4BD69ED3-A685-4189-8460-0C294EBA0D57}" type="pres">
      <dgm:prSet presAssocID="{250973EF-F22D-4F69-B9F6-2C509B0BA3CE}" presName="aSpace2" presStyleCnt="0"/>
      <dgm:spPr/>
    </dgm:pt>
    <dgm:pt modelId="{CD1D024E-366D-46B0-AB1E-E9A93D03218E}" type="pres">
      <dgm:prSet presAssocID="{68A0B6F7-9AA4-4969-A18D-44D0B712044B}" presName="childNode" presStyleLbl="node1" presStyleIdx="1" presStyleCnt="8" custScaleX="110000" custScaleY="110000" custLinFactNeighborY="-21719">
        <dgm:presLayoutVars>
          <dgm:bulletEnabled val="1"/>
        </dgm:presLayoutVars>
      </dgm:prSet>
      <dgm:spPr/>
    </dgm:pt>
    <dgm:pt modelId="{D5B28417-25C5-479B-BA6A-C16D578EE880}" type="pres">
      <dgm:prSet presAssocID="{68A0B6F7-9AA4-4969-A18D-44D0B712044B}" presName="aSpace2" presStyleCnt="0"/>
      <dgm:spPr/>
    </dgm:pt>
    <dgm:pt modelId="{E62A128E-A6AE-4D4B-A09F-BDE71E9E1FAD}" type="pres">
      <dgm:prSet presAssocID="{FB7BF5E1-4B19-4B33-BD86-F4BA7B558315}" presName="childNode" presStyleLbl="node1" presStyleIdx="2" presStyleCnt="8" custScaleX="110000" custScaleY="110000">
        <dgm:presLayoutVars>
          <dgm:bulletEnabled val="1"/>
        </dgm:presLayoutVars>
      </dgm:prSet>
      <dgm:spPr/>
    </dgm:pt>
    <dgm:pt modelId="{08DC1A90-17A6-4E9E-AE33-278E305BBAEE}" type="pres">
      <dgm:prSet presAssocID="{FB7BF5E1-4B19-4B33-BD86-F4BA7B558315}" presName="aSpace2" presStyleCnt="0"/>
      <dgm:spPr/>
    </dgm:pt>
    <dgm:pt modelId="{FB79834D-A212-4ED2-A17A-8A3DE60D0797}" type="pres">
      <dgm:prSet presAssocID="{82D1368A-B8C6-4801-8E96-3A118FA8E995}" presName="childNode" presStyleLbl="node1" presStyleIdx="3" presStyleCnt="8" custScaleX="133100" custScaleY="133100">
        <dgm:presLayoutVars>
          <dgm:bulletEnabled val="1"/>
        </dgm:presLayoutVars>
      </dgm:prSet>
      <dgm:spPr/>
    </dgm:pt>
    <dgm:pt modelId="{279EDB1F-7C82-4FE3-854B-03BF8DE693E0}" type="pres">
      <dgm:prSet presAssocID="{61FC0159-665B-4E12-9CD1-BB5AB202069E}" presName="aSpace" presStyleCnt="0"/>
      <dgm:spPr/>
    </dgm:pt>
    <dgm:pt modelId="{E80B0553-60F9-4E5D-95A3-D0A88FB3FDCE}" type="pres">
      <dgm:prSet presAssocID="{605F25F8-3D93-485E-ABF5-C1AA2EF2A58C}" presName="compNode" presStyleCnt="0"/>
      <dgm:spPr/>
    </dgm:pt>
    <dgm:pt modelId="{440CFF11-A502-4FF4-91FF-99719BF969F5}" type="pres">
      <dgm:prSet presAssocID="{605F25F8-3D93-485E-ABF5-C1AA2EF2A58C}" presName="aNode" presStyleLbl="bgShp" presStyleIdx="1" presStyleCnt="2" custScaleX="75132" custScaleY="75132"/>
      <dgm:spPr/>
    </dgm:pt>
    <dgm:pt modelId="{5FD6869B-A7D5-4DDD-89AA-4EAACFEACF9C}" type="pres">
      <dgm:prSet presAssocID="{605F25F8-3D93-485E-ABF5-C1AA2EF2A58C}" presName="textNode" presStyleLbl="bgShp" presStyleIdx="1" presStyleCnt="2"/>
      <dgm:spPr/>
    </dgm:pt>
    <dgm:pt modelId="{5DE38011-52E0-4D89-9FA1-E8258EC4B9C3}" type="pres">
      <dgm:prSet presAssocID="{605F25F8-3D93-485E-ABF5-C1AA2EF2A58C}" presName="compChildNode" presStyleCnt="0"/>
      <dgm:spPr/>
    </dgm:pt>
    <dgm:pt modelId="{E9838A69-380F-46AE-9428-CC48ED7972EF}" type="pres">
      <dgm:prSet presAssocID="{605F25F8-3D93-485E-ABF5-C1AA2EF2A58C}" presName="theInnerList" presStyleCnt="0"/>
      <dgm:spPr/>
    </dgm:pt>
    <dgm:pt modelId="{7C14EEA0-4040-4F5C-B63F-36097E485899}" type="pres">
      <dgm:prSet presAssocID="{5B1371BE-89BA-4F52-B9DF-CD0B360E3AC6}" presName="childNode" presStyleLbl="node1" presStyleIdx="4" presStyleCnt="8" custScaleX="161051" custScaleY="161051">
        <dgm:presLayoutVars>
          <dgm:bulletEnabled val="1"/>
        </dgm:presLayoutVars>
      </dgm:prSet>
      <dgm:spPr/>
    </dgm:pt>
    <dgm:pt modelId="{E6180A2D-F085-4605-AA8F-4861F21CA033}" type="pres">
      <dgm:prSet presAssocID="{5B1371BE-89BA-4F52-B9DF-CD0B360E3AC6}" presName="aSpace2" presStyleCnt="0"/>
      <dgm:spPr/>
    </dgm:pt>
    <dgm:pt modelId="{070F2933-3B75-4874-B22E-F51CCCBC0151}" type="pres">
      <dgm:prSet presAssocID="{CF480A65-988C-48B3-891C-EA73EF673C76}" presName="childNode" presStyleLbl="node1" presStyleIdx="5" presStyleCnt="8" custScaleX="110000" custScaleY="110000">
        <dgm:presLayoutVars>
          <dgm:bulletEnabled val="1"/>
        </dgm:presLayoutVars>
      </dgm:prSet>
      <dgm:spPr/>
    </dgm:pt>
    <dgm:pt modelId="{848C7F0D-364E-4DB7-8513-12A02F4F1D5D}" type="pres">
      <dgm:prSet presAssocID="{CF480A65-988C-48B3-891C-EA73EF673C76}" presName="aSpace2" presStyleCnt="0"/>
      <dgm:spPr/>
    </dgm:pt>
    <dgm:pt modelId="{6E30C01B-7DBD-40BD-8E58-CAF9818388D1}" type="pres">
      <dgm:prSet presAssocID="{BE8A824C-5B7B-46CA-A795-85C50F00F946}" presName="childNode" presStyleLbl="node1" presStyleIdx="6" presStyleCnt="8" custScaleX="110000" custScaleY="110000">
        <dgm:presLayoutVars>
          <dgm:bulletEnabled val="1"/>
        </dgm:presLayoutVars>
      </dgm:prSet>
      <dgm:spPr/>
    </dgm:pt>
    <dgm:pt modelId="{B674F1AA-B8F0-4BBF-92B4-45604EE656CC}" type="pres">
      <dgm:prSet presAssocID="{BE8A824C-5B7B-46CA-A795-85C50F00F946}" presName="aSpace2" presStyleCnt="0"/>
      <dgm:spPr/>
    </dgm:pt>
    <dgm:pt modelId="{E7ADFA9B-F9F7-44AA-A42E-D5D503AA41C1}" type="pres">
      <dgm:prSet presAssocID="{27B1748A-BBE4-478B-A990-5E65D0CAFE55}" presName="childNode" presStyleLbl="node1" presStyleIdx="7" presStyleCnt="8" custScaleX="133100" custScaleY="133100">
        <dgm:presLayoutVars>
          <dgm:bulletEnabled val="1"/>
        </dgm:presLayoutVars>
      </dgm:prSet>
      <dgm:spPr/>
    </dgm:pt>
  </dgm:ptLst>
  <dgm:cxnLst>
    <dgm:cxn modelId="{810D6506-2DC8-4EA6-B532-1C931F42F0BA}" type="presOf" srcId="{68A0B6F7-9AA4-4969-A18D-44D0B712044B}" destId="{CD1D024E-366D-46B0-AB1E-E9A93D03218E}" srcOrd="0" destOrd="0" presId="urn:microsoft.com/office/officeart/2005/8/layout/lProcess2"/>
    <dgm:cxn modelId="{53AF140A-9869-491A-A0EE-8269D8868AB1}" type="presOf" srcId="{61FC0159-665B-4E12-9CD1-BB5AB202069E}" destId="{A0FC060B-7C96-48AC-86BA-7311B4EF79A0}" srcOrd="1" destOrd="0" presId="urn:microsoft.com/office/officeart/2005/8/layout/lProcess2"/>
    <dgm:cxn modelId="{3B4CD60F-CF24-4B17-946E-5AFEB78C1A57}" type="presOf" srcId="{250973EF-F22D-4F69-B9F6-2C509B0BA3CE}" destId="{418418D1-4989-44B6-B2C4-4FEB9E98333D}" srcOrd="0" destOrd="0" presId="urn:microsoft.com/office/officeart/2005/8/layout/lProcess2"/>
    <dgm:cxn modelId="{41AA821F-7B51-4C34-96FC-9D0911A0E14A}" type="presOf" srcId="{605F25F8-3D93-485E-ABF5-C1AA2EF2A58C}" destId="{440CFF11-A502-4FF4-91FF-99719BF969F5}" srcOrd="0" destOrd="0" presId="urn:microsoft.com/office/officeart/2005/8/layout/lProcess2"/>
    <dgm:cxn modelId="{9B7BED30-D185-4B1E-8D31-BC801394DBC2}" srcId="{61FC0159-665B-4E12-9CD1-BB5AB202069E}" destId="{68A0B6F7-9AA4-4969-A18D-44D0B712044B}" srcOrd="1" destOrd="0" parTransId="{F1355504-A277-4EC2-92B2-506E3C3157CD}" sibTransId="{E5D0E6C4-0088-42D0-95A7-40B83BB591EE}"/>
    <dgm:cxn modelId="{309C0136-DC58-4A36-9767-7EA28962743F}" type="presOf" srcId="{CF480A65-988C-48B3-891C-EA73EF673C76}" destId="{070F2933-3B75-4874-B22E-F51CCCBC0151}" srcOrd="0" destOrd="0" presId="urn:microsoft.com/office/officeart/2005/8/layout/lProcess2"/>
    <dgm:cxn modelId="{EF22C74D-85ED-4F38-8143-252375AF7F22}" srcId="{61FC0159-665B-4E12-9CD1-BB5AB202069E}" destId="{82D1368A-B8C6-4801-8E96-3A118FA8E995}" srcOrd="3" destOrd="0" parTransId="{2C5A8D37-FA2A-4E39-B7ED-CAAEDB244F39}" sibTransId="{54B24188-6C75-418A-AF29-25846B490FDC}"/>
    <dgm:cxn modelId="{B0A85A6E-5DEF-48F8-9A74-EC9D42914600}" srcId="{61FC0159-665B-4E12-9CD1-BB5AB202069E}" destId="{250973EF-F22D-4F69-B9F6-2C509B0BA3CE}" srcOrd="0" destOrd="0" parTransId="{4388535E-2EFB-42D7-ADB7-F4AB85BF2876}" sibTransId="{35382102-FFA4-47FE-B3DA-7162EB57CDCC}"/>
    <dgm:cxn modelId="{8A648050-2E08-4152-AD54-EA502D358E7F}" srcId="{F7A1C746-EA10-4D9A-AEBB-D9523A24DBDD}" destId="{605F25F8-3D93-485E-ABF5-C1AA2EF2A58C}" srcOrd="1" destOrd="0" parTransId="{12C24A12-3706-41F1-A3CF-488441C410BB}" sibTransId="{10CD72E0-DB5E-4C9E-90C0-C973F11778F5}"/>
    <dgm:cxn modelId="{03AF9376-03C5-4FF6-9E59-6D99E79A954B}" srcId="{F7A1C746-EA10-4D9A-AEBB-D9523A24DBDD}" destId="{61FC0159-665B-4E12-9CD1-BB5AB202069E}" srcOrd="0" destOrd="0" parTransId="{0E6A24A5-E54E-4E5B-AC24-70BEEC6E3785}" sibTransId="{35906600-A93D-4F77-B5B3-C1D36985A570}"/>
    <dgm:cxn modelId="{FE2D6978-17B8-4F00-81A7-3E311ED89A81}" srcId="{61FC0159-665B-4E12-9CD1-BB5AB202069E}" destId="{FB7BF5E1-4B19-4B33-BD86-F4BA7B558315}" srcOrd="2" destOrd="0" parTransId="{137BB1FD-8799-4EB8-B204-67C5834F39F5}" sibTransId="{144365BE-4A07-4BE6-87C7-76A9152A6804}"/>
    <dgm:cxn modelId="{625A219A-9F5D-4A65-B066-1C6CDECCE1D5}" srcId="{605F25F8-3D93-485E-ABF5-C1AA2EF2A58C}" destId="{5B1371BE-89BA-4F52-B9DF-CD0B360E3AC6}" srcOrd="0" destOrd="0" parTransId="{471F1A44-33C3-4552-9264-DC31709073DF}" sibTransId="{337FD32A-6FEA-4579-BB90-BF1FC80E7AF9}"/>
    <dgm:cxn modelId="{5BA5A8A4-9FCC-4173-81CD-13B08054A5CC}" srcId="{605F25F8-3D93-485E-ABF5-C1AA2EF2A58C}" destId="{27B1748A-BBE4-478B-A990-5E65D0CAFE55}" srcOrd="3" destOrd="0" parTransId="{EE7B3819-2A89-4A99-9391-B92FE9ACE93E}" sibTransId="{0AADE50F-0A0F-4639-BF35-749BB7C409A6}"/>
    <dgm:cxn modelId="{4C1738AF-20FA-4694-B050-C2FA1ABC4798}" type="presOf" srcId="{5B1371BE-89BA-4F52-B9DF-CD0B360E3AC6}" destId="{7C14EEA0-4040-4F5C-B63F-36097E485899}" srcOrd="0" destOrd="0" presId="urn:microsoft.com/office/officeart/2005/8/layout/lProcess2"/>
    <dgm:cxn modelId="{E9B835B5-112D-404A-A82F-E324CE1F5D34}" srcId="{605F25F8-3D93-485E-ABF5-C1AA2EF2A58C}" destId="{CF480A65-988C-48B3-891C-EA73EF673C76}" srcOrd="1" destOrd="0" parTransId="{9CAFFD61-486C-4CDA-8D9E-9786778341D2}" sibTransId="{817B3E97-6E7C-4F14-8E7E-7D9793E9AFEE}"/>
    <dgm:cxn modelId="{503D6CC4-FF2B-4C67-8901-0F67DDC76620}" type="presOf" srcId="{BE8A824C-5B7B-46CA-A795-85C50F00F946}" destId="{6E30C01B-7DBD-40BD-8E58-CAF9818388D1}" srcOrd="0" destOrd="0" presId="urn:microsoft.com/office/officeart/2005/8/layout/lProcess2"/>
    <dgm:cxn modelId="{E1191DCC-429D-41E3-9F57-A9276AC197EE}" type="presOf" srcId="{27B1748A-BBE4-478B-A990-5E65D0CAFE55}" destId="{E7ADFA9B-F9F7-44AA-A42E-D5D503AA41C1}" srcOrd="0" destOrd="0" presId="urn:microsoft.com/office/officeart/2005/8/layout/lProcess2"/>
    <dgm:cxn modelId="{06DB39D1-6758-463F-A5ED-71E70C1E4A20}" type="presOf" srcId="{F7A1C746-EA10-4D9A-AEBB-D9523A24DBDD}" destId="{11C6344F-AA11-420A-9352-F2DE98F6CDE1}" srcOrd="0" destOrd="0" presId="urn:microsoft.com/office/officeart/2005/8/layout/lProcess2"/>
    <dgm:cxn modelId="{54B2C0D6-A8CD-4E20-B86E-EC397A3E63B0}" srcId="{605F25F8-3D93-485E-ABF5-C1AA2EF2A58C}" destId="{BE8A824C-5B7B-46CA-A795-85C50F00F946}" srcOrd="2" destOrd="0" parTransId="{4A24E6AD-9A7C-4CC0-8997-95D15D7E8AD8}" sibTransId="{7337F660-9CA6-469E-9651-CB710ED1BD32}"/>
    <dgm:cxn modelId="{1DE977D7-008B-4DB3-86EE-BB27C9A655A0}" type="presOf" srcId="{61FC0159-665B-4E12-9CD1-BB5AB202069E}" destId="{5740109B-FCBB-4102-B3AB-E50F0C9A0247}" srcOrd="0" destOrd="0" presId="urn:microsoft.com/office/officeart/2005/8/layout/lProcess2"/>
    <dgm:cxn modelId="{983502D9-FF86-4A11-9758-3DEF2A61F12A}" type="presOf" srcId="{FB7BF5E1-4B19-4B33-BD86-F4BA7B558315}" destId="{E62A128E-A6AE-4D4B-A09F-BDE71E9E1FAD}" srcOrd="0" destOrd="0" presId="urn:microsoft.com/office/officeart/2005/8/layout/lProcess2"/>
    <dgm:cxn modelId="{5AD61DE9-FDAC-490C-8814-710B748C1808}" type="presOf" srcId="{605F25F8-3D93-485E-ABF5-C1AA2EF2A58C}" destId="{5FD6869B-A7D5-4DDD-89AA-4EAACFEACF9C}" srcOrd="1" destOrd="0" presId="urn:microsoft.com/office/officeart/2005/8/layout/lProcess2"/>
    <dgm:cxn modelId="{BDCEB2FE-D3A7-408F-B7EB-48D6A949D2EE}" type="presOf" srcId="{82D1368A-B8C6-4801-8E96-3A118FA8E995}" destId="{FB79834D-A212-4ED2-A17A-8A3DE60D0797}" srcOrd="0" destOrd="0" presId="urn:microsoft.com/office/officeart/2005/8/layout/lProcess2"/>
    <dgm:cxn modelId="{95DA279A-A266-4C6A-A1E7-8F92D4F15C78}" type="presParOf" srcId="{11C6344F-AA11-420A-9352-F2DE98F6CDE1}" destId="{3D33B6C1-965D-4056-9451-A4B70592940B}" srcOrd="0" destOrd="0" presId="urn:microsoft.com/office/officeart/2005/8/layout/lProcess2"/>
    <dgm:cxn modelId="{04C2864F-394F-49EC-A6A8-44EE7F988605}" type="presParOf" srcId="{3D33B6C1-965D-4056-9451-A4B70592940B}" destId="{5740109B-FCBB-4102-B3AB-E50F0C9A0247}" srcOrd="0" destOrd="0" presId="urn:microsoft.com/office/officeart/2005/8/layout/lProcess2"/>
    <dgm:cxn modelId="{0EAB3F69-6C7C-4869-8104-673EDE0DF5A4}" type="presParOf" srcId="{3D33B6C1-965D-4056-9451-A4B70592940B}" destId="{A0FC060B-7C96-48AC-86BA-7311B4EF79A0}" srcOrd="1" destOrd="0" presId="urn:microsoft.com/office/officeart/2005/8/layout/lProcess2"/>
    <dgm:cxn modelId="{82AE1D25-628E-4AC3-A2AF-F20DC2D39467}" type="presParOf" srcId="{3D33B6C1-965D-4056-9451-A4B70592940B}" destId="{2ED6AB64-208D-4CE1-9A1F-85B254629C7E}" srcOrd="2" destOrd="0" presId="urn:microsoft.com/office/officeart/2005/8/layout/lProcess2"/>
    <dgm:cxn modelId="{F273EB32-EA1C-4885-94B1-4C43F34BC82B}" type="presParOf" srcId="{2ED6AB64-208D-4CE1-9A1F-85B254629C7E}" destId="{FF4E4A55-690C-4825-ABAD-2F36F3E57BF0}" srcOrd="0" destOrd="0" presId="urn:microsoft.com/office/officeart/2005/8/layout/lProcess2"/>
    <dgm:cxn modelId="{62A869E4-DA2F-4A20-9904-8DA089CE2749}" type="presParOf" srcId="{FF4E4A55-690C-4825-ABAD-2F36F3E57BF0}" destId="{418418D1-4989-44B6-B2C4-4FEB9E98333D}" srcOrd="0" destOrd="0" presId="urn:microsoft.com/office/officeart/2005/8/layout/lProcess2"/>
    <dgm:cxn modelId="{74F2C3E6-33C1-436E-9CDA-2BA4BB310E71}" type="presParOf" srcId="{FF4E4A55-690C-4825-ABAD-2F36F3E57BF0}" destId="{4BD69ED3-A685-4189-8460-0C294EBA0D57}" srcOrd="1" destOrd="0" presId="urn:microsoft.com/office/officeart/2005/8/layout/lProcess2"/>
    <dgm:cxn modelId="{D46A5987-E0B9-445A-9801-05734B41845F}" type="presParOf" srcId="{FF4E4A55-690C-4825-ABAD-2F36F3E57BF0}" destId="{CD1D024E-366D-46B0-AB1E-E9A93D03218E}" srcOrd="2" destOrd="0" presId="urn:microsoft.com/office/officeart/2005/8/layout/lProcess2"/>
    <dgm:cxn modelId="{0552AE03-E5CF-48D8-A825-6B63306170BB}" type="presParOf" srcId="{FF4E4A55-690C-4825-ABAD-2F36F3E57BF0}" destId="{D5B28417-25C5-479B-BA6A-C16D578EE880}" srcOrd="3" destOrd="0" presId="urn:microsoft.com/office/officeart/2005/8/layout/lProcess2"/>
    <dgm:cxn modelId="{EAB84C54-23C0-4FDE-9980-81BFE29ECF82}" type="presParOf" srcId="{FF4E4A55-690C-4825-ABAD-2F36F3E57BF0}" destId="{E62A128E-A6AE-4D4B-A09F-BDE71E9E1FAD}" srcOrd="4" destOrd="0" presId="urn:microsoft.com/office/officeart/2005/8/layout/lProcess2"/>
    <dgm:cxn modelId="{FD2B8363-03FF-4C38-AD2F-45C011E5C570}" type="presParOf" srcId="{FF4E4A55-690C-4825-ABAD-2F36F3E57BF0}" destId="{08DC1A90-17A6-4E9E-AE33-278E305BBAEE}" srcOrd="5" destOrd="0" presId="urn:microsoft.com/office/officeart/2005/8/layout/lProcess2"/>
    <dgm:cxn modelId="{45283BB8-CD78-4866-8242-2EBEBAB0F22D}" type="presParOf" srcId="{FF4E4A55-690C-4825-ABAD-2F36F3E57BF0}" destId="{FB79834D-A212-4ED2-A17A-8A3DE60D0797}" srcOrd="6" destOrd="0" presId="urn:microsoft.com/office/officeart/2005/8/layout/lProcess2"/>
    <dgm:cxn modelId="{BC6FB4E4-992E-4349-B7B9-E7914E28A007}" type="presParOf" srcId="{11C6344F-AA11-420A-9352-F2DE98F6CDE1}" destId="{279EDB1F-7C82-4FE3-854B-03BF8DE693E0}" srcOrd="1" destOrd="0" presId="urn:microsoft.com/office/officeart/2005/8/layout/lProcess2"/>
    <dgm:cxn modelId="{5C4CA302-AE96-4AD1-8C89-D5DD5B43622F}" type="presParOf" srcId="{11C6344F-AA11-420A-9352-F2DE98F6CDE1}" destId="{E80B0553-60F9-4E5D-95A3-D0A88FB3FDCE}" srcOrd="2" destOrd="0" presId="urn:microsoft.com/office/officeart/2005/8/layout/lProcess2"/>
    <dgm:cxn modelId="{ADF54808-777B-41B2-80E5-08F5302D6ABE}" type="presParOf" srcId="{E80B0553-60F9-4E5D-95A3-D0A88FB3FDCE}" destId="{440CFF11-A502-4FF4-91FF-99719BF969F5}" srcOrd="0" destOrd="0" presId="urn:microsoft.com/office/officeart/2005/8/layout/lProcess2"/>
    <dgm:cxn modelId="{E1D56A55-3B92-45ED-AF83-703DCB09079F}" type="presParOf" srcId="{E80B0553-60F9-4E5D-95A3-D0A88FB3FDCE}" destId="{5FD6869B-A7D5-4DDD-89AA-4EAACFEACF9C}" srcOrd="1" destOrd="0" presId="urn:microsoft.com/office/officeart/2005/8/layout/lProcess2"/>
    <dgm:cxn modelId="{2176464D-148D-4831-AB3E-CE08AEECA998}" type="presParOf" srcId="{E80B0553-60F9-4E5D-95A3-D0A88FB3FDCE}" destId="{5DE38011-52E0-4D89-9FA1-E8258EC4B9C3}" srcOrd="2" destOrd="0" presId="urn:microsoft.com/office/officeart/2005/8/layout/lProcess2"/>
    <dgm:cxn modelId="{3C58B604-30A2-4C69-A266-C0E399532EBF}" type="presParOf" srcId="{5DE38011-52E0-4D89-9FA1-E8258EC4B9C3}" destId="{E9838A69-380F-46AE-9428-CC48ED7972EF}" srcOrd="0" destOrd="0" presId="urn:microsoft.com/office/officeart/2005/8/layout/lProcess2"/>
    <dgm:cxn modelId="{6A399CA6-4569-4C82-8648-211A2FFE813F}" type="presParOf" srcId="{E9838A69-380F-46AE-9428-CC48ED7972EF}" destId="{7C14EEA0-4040-4F5C-B63F-36097E485899}" srcOrd="0" destOrd="0" presId="urn:microsoft.com/office/officeart/2005/8/layout/lProcess2"/>
    <dgm:cxn modelId="{3031F894-DF11-49BB-807A-2FC6628EED09}" type="presParOf" srcId="{E9838A69-380F-46AE-9428-CC48ED7972EF}" destId="{E6180A2D-F085-4605-AA8F-4861F21CA033}" srcOrd="1" destOrd="0" presId="urn:microsoft.com/office/officeart/2005/8/layout/lProcess2"/>
    <dgm:cxn modelId="{3527C62E-E2ED-4210-8D7B-EC7A946327E5}" type="presParOf" srcId="{E9838A69-380F-46AE-9428-CC48ED7972EF}" destId="{070F2933-3B75-4874-B22E-F51CCCBC0151}" srcOrd="2" destOrd="0" presId="urn:microsoft.com/office/officeart/2005/8/layout/lProcess2"/>
    <dgm:cxn modelId="{60655024-4D06-4282-A845-12966F51176F}" type="presParOf" srcId="{E9838A69-380F-46AE-9428-CC48ED7972EF}" destId="{848C7F0D-364E-4DB7-8513-12A02F4F1D5D}" srcOrd="3" destOrd="0" presId="urn:microsoft.com/office/officeart/2005/8/layout/lProcess2"/>
    <dgm:cxn modelId="{67B2084C-AC03-4429-8136-2C5DB9511DFE}" type="presParOf" srcId="{E9838A69-380F-46AE-9428-CC48ED7972EF}" destId="{6E30C01B-7DBD-40BD-8E58-CAF9818388D1}" srcOrd="4" destOrd="0" presId="urn:microsoft.com/office/officeart/2005/8/layout/lProcess2"/>
    <dgm:cxn modelId="{D93CAA4C-9DE3-4F70-8AE3-A002A5B91C64}" type="presParOf" srcId="{E9838A69-380F-46AE-9428-CC48ED7972EF}" destId="{B674F1AA-B8F0-4BBF-92B4-45604EE656CC}" srcOrd="5" destOrd="0" presId="urn:microsoft.com/office/officeart/2005/8/layout/lProcess2"/>
    <dgm:cxn modelId="{52D6A538-B596-4EDE-93A1-6EDAAAFF1816}" type="presParOf" srcId="{E9838A69-380F-46AE-9428-CC48ED7972EF}" destId="{E7ADFA9B-F9F7-44AA-A42E-D5D503AA41C1}"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0109B-FCBB-4102-B3AB-E50F0C9A0247}">
      <dsp:nvSpPr>
        <dsp:cNvPr id="0" name=""/>
        <dsp:cNvSpPr/>
      </dsp:nvSpPr>
      <dsp:spPr>
        <a:xfrm>
          <a:off x="1066499" y="431416"/>
          <a:ext cx="3057385" cy="40711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dirty="0"/>
            <a:t>Old</a:t>
          </a:r>
        </a:p>
      </dsp:txBody>
      <dsp:txXfrm>
        <a:off x="1066499" y="431416"/>
        <a:ext cx="3057385" cy="1221345"/>
      </dsp:txXfrm>
    </dsp:sp>
    <dsp:sp modelId="{418418D1-4989-44B6-B2C4-4FEB9E98333D}">
      <dsp:nvSpPr>
        <dsp:cNvPr id="0" name=""/>
        <dsp:cNvSpPr/>
      </dsp:nvSpPr>
      <dsp:spPr>
        <a:xfrm>
          <a:off x="2103" y="1424298"/>
          <a:ext cx="5242984" cy="101234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b="0" kern="1200" dirty="0"/>
            <a:t>Static, 356-page PDF report and accompanying Excel tables</a:t>
          </a:r>
        </a:p>
      </dsp:txBody>
      <dsp:txXfrm>
        <a:off x="31753" y="1453948"/>
        <a:ext cx="5183684" cy="953040"/>
      </dsp:txXfrm>
    </dsp:sp>
    <dsp:sp modelId="{CD1D024E-366D-46B0-AB1E-E9A93D03218E}">
      <dsp:nvSpPr>
        <dsp:cNvPr id="0" name=""/>
        <dsp:cNvSpPr/>
      </dsp:nvSpPr>
      <dsp:spPr>
        <a:xfrm>
          <a:off x="833081" y="2512341"/>
          <a:ext cx="3581029" cy="69144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GB" sz="2400" kern="1200" dirty="0"/>
            <a:t>Presentation by protected characteristic</a:t>
          </a:r>
        </a:p>
      </dsp:txBody>
      <dsp:txXfrm>
        <a:off x="853333" y="2532593"/>
        <a:ext cx="3540525" cy="650938"/>
      </dsp:txXfrm>
    </dsp:sp>
    <dsp:sp modelId="{E62A128E-A6AE-4D4B-A09F-BDE71E9E1FAD}">
      <dsp:nvSpPr>
        <dsp:cNvPr id="0" name=""/>
        <dsp:cNvSpPr/>
      </dsp:nvSpPr>
      <dsp:spPr>
        <a:xfrm>
          <a:off x="833081" y="3321492"/>
          <a:ext cx="3581029" cy="69144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Single-year dataset</a:t>
          </a:r>
        </a:p>
      </dsp:txBody>
      <dsp:txXfrm>
        <a:off x="853333" y="3341744"/>
        <a:ext cx="3540525" cy="650938"/>
      </dsp:txXfrm>
    </dsp:sp>
    <dsp:sp modelId="{FB79834D-A212-4ED2-A17A-8A3DE60D0797}">
      <dsp:nvSpPr>
        <dsp:cNvPr id="0" name=""/>
        <dsp:cNvSpPr/>
      </dsp:nvSpPr>
      <dsp:spPr>
        <a:xfrm>
          <a:off x="457073" y="4109639"/>
          <a:ext cx="4333045" cy="8366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No ability to tailor data</a:t>
          </a:r>
        </a:p>
      </dsp:txBody>
      <dsp:txXfrm>
        <a:off x="481577" y="4134143"/>
        <a:ext cx="4284037" cy="787637"/>
      </dsp:txXfrm>
    </dsp:sp>
    <dsp:sp modelId="{440CFF11-A502-4FF4-91FF-99719BF969F5}">
      <dsp:nvSpPr>
        <dsp:cNvPr id="0" name=""/>
        <dsp:cNvSpPr/>
      </dsp:nvSpPr>
      <dsp:spPr>
        <a:xfrm>
          <a:off x="6643089" y="472382"/>
          <a:ext cx="3057385" cy="40711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dirty="0"/>
            <a:t>New</a:t>
          </a:r>
        </a:p>
      </dsp:txBody>
      <dsp:txXfrm>
        <a:off x="6643089" y="472382"/>
        <a:ext cx="3057385" cy="1221345"/>
      </dsp:txXfrm>
    </dsp:sp>
    <dsp:sp modelId="{7C14EEA0-4040-4F5C-B63F-36097E485899}">
      <dsp:nvSpPr>
        <dsp:cNvPr id="0" name=""/>
        <dsp:cNvSpPr/>
      </dsp:nvSpPr>
      <dsp:spPr>
        <a:xfrm>
          <a:off x="5550289" y="1424298"/>
          <a:ext cx="5242984" cy="101234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7 interactive Tableau data dashboards</a:t>
          </a:r>
        </a:p>
      </dsp:txBody>
      <dsp:txXfrm>
        <a:off x="5579939" y="1453948"/>
        <a:ext cx="5183684" cy="953040"/>
      </dsp:txXfrm>
    </dsp:sp>
    <dsp:sp modelId="{070F2933-3B75-4874-B22E-F51CCCBC0151}">
      <dsp:nvSpPr>
        <dsp:cNvPr id="0" name=""/>
        <dsp:cNvSpPr/>
      </dsp:nvSpPr>
      <dsp:spPr>
        <a:xfrm>
          <a:off x="6381267" y="2533344"/>
          <a:ext cx="3581029" cy="69144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Thematic presentation</a:t>
          </a:r>
        </a:p>
      </dsp:txBody>
      <dsp:txXfrm>
        <a:off x="6401519" y="2553596"/>
        <a:ext cx="3540525" cy="650938"/>
      </dsp:txXfrm>
    </dsp:sp>
    <dsp:sp modelId="{6E30C01B-7DBD-40BD-8E58-CAF9818388D1}">
      <dsp:nvSpPr>
        <dsp:cNvPr id="0" name=""/>
        <dsp:cNvSpPr/>
      </dsp:nvSpPr>
      <dsp:spPr>
        <a:xfrm>
          <a:off x="6381267" y="3321492"/>
          <a:ext cx="3581029" cy="69144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Multi-year dataset</a:t>
          </a:r>
        </a:p>
      </dsp:txBody>
      <dsp:txXfrm>
        <a:off x="6401519" y="3341744"/>
        <a:ext cx="3540525" cy="650938"/>
      </dsp:txXfrm>
    </dsp:sp>
    <dsp:sp modelId="{E7ADFA9B-F9F7-44AA-A42E-D5D503AA41C1}">
      <dsp:nvSpPr>
        <dsp:cNvPr id="0" name=""/>
        <dsp:cNvSpPr/>
      </dsp:nvSpPr>
      <dsp:spPr>
        <a:xfrm>
          <a:off x="6005259" y="4109639"/>
          <a:ext cx="4333045" cy="8366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Multiple filter/segmentation options available</a:t>
          </a:r>
        </a:p>
      </dsp:txBody>
      <dsp:txXfrm>
        <a:off x="6029763" y="4134143"/>
        <a:ext cx="4284037" cy="78763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57F24-6A8C-DA45-8E24-A8CEFB46D739}" type="datetimeFigureOut">
              <a:rPr lang="en-GB" smtClean="0"/>
              <a:t>11/03/2026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C1712-4B41-B44D-94B4-21433D178A06}" type="slidenum">
              <a:rPr lang="en-GB" smtClean="0"/>
              <a:t>‹#›</a:t>
            </a:fld>
            <a:endParaRPr lang="en-GB" dirty="0"/>
          </a:p>
        </p:txBody>
      </p:sp>
    </p:spTree>
    <p:extLst>
      <p:ext uri="{BB962C8B-B14F-4D97-AF65-F5344CB8AC3E}">
        <p14:creationId xmlns:p14="http://schemas.microsoft.com/office/powerpoint/2010/main" val="131698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dashboards were launched on 15 November 2025. The publication was delayed due to a combination of the delayed release of HESA’s student data due to the first time use of the Data Future collection model as well as internal delays from our side in transforming this massive product into its new layout. 2024 marked the 17</a:t>
            </a:r>
            <a:r>
              <a:rPr lang="en-GB" baseline="30000" dirty="0"/>
              <a:t>th</a:t>
            </a:r>
            <a:r>
              <a:rPr lang="en-GB" dirty="0"/>
              <a:t> year of publication of EDI data for the student population in UK HE published by Advance HE. We are going through the final steps before the publication of the 2025 student data dashboards, which we aim will launch in our annual EDI conference, taking place next week, between 25-26 March in Manchester. So, watch this space </a:t>
            </a:r>
          </a:p>
        </p:txBody>
      </p:sp>
      <p:sp>
        <p:nvSpPr>
          <p:cNvPr id="4" name="Slide Number Placeholder 3"/>
          <p:cNvSpPr>
            <a:spLocks noGrp="1"/>
          </p:cNvSpPr>
          <p:nvPr>
            <p:ph type="sldNum" sz="quarter" idx="5"/>
          </p:nvPr>
        </p:nvSpPr>
        <p:spPr/>
        <p:txBody>
          <a:bodyPr/>
          <a:lstStyle/>
          <a:p>
            <a:fld id="{9DDC1712-4B41-B44D-94B4-21433D178A06}" type="slidenum">
              <a:rPr lang="en-GB" smtClean="0"/>
              <a:t>3</a:t>
            </a:fld>
            <a:endParaRPr lang="en-GB" dirty="0"/>
          </a:p>
        </p:txBody>
      </p:sp>
    </p:spTree>
    <p:extLst>
      <p:ext uri="{BB962C8B-B14F-4D97-AF65-F5344CB8AC3E}">
        <p14:creationId xmlns:p14="http://schemas.microsoft.com/office/powerpoint/2010/main" val="2597497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Our student equality data dashboards provide data which can be used:</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to consider the diversity of the HE student body as a whole</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to consider change and progress over time, using previous Advance HE’s equality statistical reports, and/or data within these dashboards, as comparators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by individual institutions for benchmarking purposes.</a:t>
            </a:r>
          </a:p>
          <a:p>
            <a:endParaRPr lang="en-GB" dirty="0"/>
          </a:p>
        </p:txBody>
      </p:sp>
      <p:sp>
        <p:nvSpPr>
          <p:cNvPr id="4" name="Slide Number Placeholder 3"/>
          <p:cNvSpPr>
            <a:spLocks noGrp="1"/>
          </p:cNvSpPr>
          <p:nvPr>
            <p:ph type="sldNum" sz="quarter" idx="5"/>
          </p:nvPr>
        </p:nvSpPr>
        <p:spPr/>
        <p:txBody>
          <a:bodyPr/>
          <a:lstStyle/>
          <a:p>
            <a:fld id="{9DDC1712-4B41-B44D-94B4-21433D178A06}" type="slidenum">
              <a:rPr lang="en-GB" smtClean="0"/>
              <a:t>5</a:t>
            </a:fld>
            <a:endParaRPr lang="en-GB" dirty="0"/>
          </a:p>
        </p:txBody>
      </p:sp>
    </p:spTree>
    <p:extLst>
      <p:ext uri="{BB962C8B-B14F-4D97-AF65-F5344CB8AC3E}">
        <p14:creationId xmlns:p14="http://schemas.microsoft.com/office/powerpoint/2010/main" val="1126907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DC1712-4B41-B44D-94B4-21433D178A06}" type="slidenum">
              <a:rPr lang="en-GB" smtClean="0"/>
              <a:t>7</a:t>
            </a:fld>
            <a:endParaRPr lang="en-GB" dirty="0"/>
          </a:p>
        </p:txBody>
      </p:sp>
    </p:spTree>
    <p:extLst>
      <p:ext uri="{BB962C8B-B14F-4D97-AF65-F5344CB8AC3E}">
        <p14:creationId xmlns:p14="http://schemas.microsoft.com/office/powerpoint/2010/main" val="1858722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https://public.tableau.com/app/profile/advance.he/viz/2024StudentEqualityStatisticalReport/Coverpage</a:t>
            </a:r>
          </a:p>
          <a:p>
            <a:endParaRPr lang="en-GB" dirty="0"/>
          </a:p>
        </p:txBody>
      </p:sp>
      <p:sp>
        <p:nvSpPr>
          <p:cNvPr id="4" name="Slide Number Placeholder 3"/>
          <p:cNvSpPr>
            <a:spLocks noGrp="1"/>
          </p:cNvSpPr>
          <p:nvPr>
            <p:ph type="sldNum" sz="quarter" idx="5"/>
          </p:nvPr>
        </p:nvSpPr>
        <p:spPr/>
        <p:txBody>
          <a:bodyPr/>
          <a:lstStyle/>
          <a:p>
            <a:fld id="{9DDC1712-4B41-B44D-94B4-21433D178A06}" type="slidenum">
              <a:rPr lang="en-GB" smtClean="0"/>
              <a:t>8</a:t>
            </a:fld>
            <a:endParaRPr lang="en-GB" dirty="0"/>
          </a:p>
        </p:txBody>
      </p:sp>
    </p:spTree>
    <p:extLst>
      <p:ext uri="{BB962C8B-B14F-4D97-AF65-F5344CB8AC3E}">
        <p14:creationId xmlns:p14="http://schemas.microsoft.com/office/powerpoint/2010/main" val="2398319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Aim and ambition to deliver what is relevant and useful to our key audiences</a:t>
            </a:r>
            <a:endParaRPr lang="en-GB" b="1" dirty="0">
              <a:solidFill>
                <a:schemeClr val="tx1"/>
              </a:solidFill>
            </a:endParaRPr>
          </a:p>
        </p:txBody>
      </p:sp>
      <p:sp>
        <p:nvSpPr>
          <p:cNvPr id="4" name="Slide Number Placeholder 3"/>
          <p:cNvSpPr>
            <a:spLocks noGrp="1"/>
          </p:cNvSpPr>
          <p:nvPr>
            <p:ph type="sldNum" sz="quarter" idx="5"/>
          </p:nvPr>
        </p:nvSpPr>
        <p:spPr/>
        <p:txBody>
          <a:bodyPr/>
          <a:lstStyle/>
          <a:p>
            <a:fld id="{9DDC1712-4B41-B44D-94B4-21433D178A06}" type="slidenum">
              <a:rPr lang="en-GB" smtClean="0"/>
              <a:t>10</a:t>
            </a:fld>
            <a:endParaRPr lang="en-GB" dirty="0"/>
          </a:p>
        </p:txBody>
      </p:sp>
    </p:spTree>
    <p:extLst>
      <p:ext uri="{BB962C8B-B14F-4D97-AF65-F5344CB8AC3E}">
        <p14:creationId xmlns:p14="http://schemas.microsoft.com/office/powerpoint/2010/main" val="360387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hyperlink" Target="https://www.advance-he.ac.uk/" TargetMode="External"/><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hyperlink" Target="https://www.advance-he.ac.uk/" TargetMode="External"/><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E84BC56-A567-D951-7708-87D055906654}"/>
              </a:ext>
            </a:extLst>
          </p:cNvPr>
          <p:cNvGrpSpPr/>
          <p:nvPr userDrawn="1"/>
        </p:nvGrpSpPr>
        <p:grpSpPr>
          <a:xfrm>
            <a:off x="5026436" y="906739"/>
            <a:ext cx="7167921" cy="5955037"/>
            <a:chOff x="5026436" y="906739"/>
            <a:chExt cx="7167921" cy="5955037"/>
          </a:xfrm>
        </p:grpSpPr>
        <p:sp>
          <p:nvSpPr>
            <p:cNvPr id="5" name="Rectangle 4">
              <a:extLst>
                <a:ext uri="{FF2B5EF4-FFF2-40B4-BE49-F238E27FC236}">
                  <a16:creationId xmlns:a16="http://schemas.microsoft.com/office/drawing/2014/main" id="{7BF1D5F9-3221-E7B9-308E-79A5A0E5F33D}"/>
                </a:ext>
              </a:extLst>
            </p:cNvPr>
            <p:cNvSpPr/>
            <p:nvPr/>
          </p:nvSpPr>
          <p:spPr>
            <a:xfrm>
              <a:off x="11005532" y="906739"/>
              <a:ext cx="1188000" cy="1188000"/>
            </a:xfrm>
            <a:prstGeom prst="rect">
              <a:avLst/>
            </a:prstGeom>
            <a:solidFill>
              <a:srgbClr val="FCC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6" name="Rectangle 5">
              <a:extLst>
                <a:ext uri="{FF2B5EF4-FFF2-40B4-BE49-F238E27FC236}">
                  <a16:creationId xmlns:a16="http://schemas.microsoft.com/office/drawing/2014/main" id="{97923EB2-82D5-7E14-B7F4-CAE7F5CD9560}"/>
                </a:ext>
              </a:extLst>
            </p:cNvPr>
            <p:cNvSpPr/>
            <p:nvPr/>
          </p:nvSpPr>
          <p:spPr>
            <a:xfrm>
              <a:off x="9797584" y="2095546"/>
              <a:ext cx="1204618" cy="1192030"/>
            </a:xfrm>
            <a:prstGeom prst="rect">
              <a:avLst/>
            </a:prstGeom>
            <a:solidFill>
              <a:srgbClr val="E94B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7" name="Rectangle 6">
              <a:extLst>
                <a:ext uri="{FF2B5EF4-FFF2-40B4-BE49-F238E27FC236}">
                  <a16:creationId xmlns:a16="http://schemas.microsoft.com/office/drawing/2014/main" id="{67C6E630-8D6D-34A3-06F6-60B25CEE8433}"/>
                </a:ext>
              </a:extLst>
            </p:cNvPr>
            <p:cNvSpPr/>
            <p:nvPr/>
          </p:nvSpPr>
          <p:spPr>
            <a:xfrm>
              <a:off x="9183857" y="1490208"/>
              <a:ext cx="606900" cy="600558"/>
            </a:xfrm>
            <a:prstGeom prst="rect">
              <a:avLst/>
            </a:prstGeom>
            <a:solidFill>
              <a:srgbClr val="ED6A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8" name="Rectangle 7">
              <a:extLst>
                <a:ext uri="{FF2B5EF4-FFF2-40B4-BE49-F238E27FC236}">
                  <a16:creationId xmlns:a16="http://schemas.microsoft.com/office/drawing/2014/main" id="{AB990302-8059-9506-5C27-BE5A6D91396E}"/>
                </a:ext>
              </a:extLst>
            </p:cNvPr>
            <p:cNvSpPr/>
            <p:nvPr/>
          </p:nvSpPr>
          <p:spPr>
            <a:xfrm>
              <a:off x="7426406" y="3287576"/>
              <a:ext cx="606900" cy="600558"/>
            </a:xfrm>
            <a:prstGeom prst="rect">
              <a:avLst/>
            </a:prstGeom>
            <a:solidFill>
              <a:srgbClr val="0058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9" name="Rectangle 8">
              <a:extLst>
                <a:ext uri="{FF2B5EF4-FFF2-40B4-BE49-F238E27FC236}">
                  <a16:creationId xmlns:a16="http://schemas.microsoft.com/office/drawing/2014/main" id="{5ACD2A8F-7FB0-1C97-D55E-952592C8C041}"/>
                </a:ext>
              </a:extLst>
            </p:cNvPr>
            <p:cNvSpPr/>
            <p:nvPr/>
          </p:nvSpPr>
          <p:spPr>
            <a:xfrm>
              <a:off x="6828739" y="5067768"/>
              <a:ext cx="601200" cy="600558"/>
            </a:xfrm>
            <a:prstGeom prst="rect">
              <a:avLst/>
            </a:prstGeom>
            <a:solidFill>
              <a:srgbClr val="45B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0" name="Rectangle 9">
              <a:extLst>
                <a:ext uri="{FF2B5EF4-FFF2-40B4-BE49-F238E27FC236}">
                  <a16:creationId xmlns:a16="http://schemas.microsoft.com/office/drawing/2014/main" id="{4995BC09-B846-58E1-6F47-DFB9551F1D56}"/>
                </a:ext>
              </a:extLst>
            </p:cNvPr>
            <p:cNvSpPr/>
            <p:nvPr/>
          </p:nvSpPr>
          <p:spPr>
            <a:xfrm>
              <a:off x="6527906" y="4770881"/>
              <a:ext cx="297204" cy="294098"/>
            </a:xfrm>
            <a:prstGeom prst="rect">
              <a:avLst/>
            </a:prstGeom>
            <a:solidFill>
              <a:srgbClr val="45B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1" name="Rectangle 10">
              <a:extLst>
                <a:ext uri="{FF2B5EF4-FFF2-40B4-BE49-F238E27FC236}">
                  <a16:creationId xmlns:a16="http://schemas.microsoft.com/office/drawing/2014/main" id="{4199ADE8-B809-6610-0D4F-F2B678D50E36}"/>
                </a:ext>
              </a:extLst>
            </p:cNvPr>
            <p:cNvSpPr/>
            <p:nvPr/>
          </p:nvSpPr>
          <p:spPr>
            <a:xfrm>
              <a:off x="7430616" y="5666689"/>
              <a:ext cx="1188000" cy="1188000"/>
            </a:xfrm>
            <a:prstGeom prst="rect">
              <a:avLst/>
            </a:prstGeom>
            <a:solidFill>
              <a:srgbClr val="0058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2" name="Rectangle 11">
              <a:extLst>
                <a:ext uri="{FF2B5EF4-FFF2-40B4-BE49-F238E27FC236}">
                  <a16:creationId xmlns:a16="http://schemas.microsoft.com/office/drawing/2014/main" id="{6373BF7B-0081-1A74-97DC-58878E605E50}"/>
                </a:ext>
              </a:extLst>
            </p:cNvPr>
            <p:cNvSpPr/>
            <p:nvPr/>
          </p:nvSpPr>
          <p:spPr>
            <a:xfrm>
              <a:off x="5026436" y="5659556"/>
              <a:ext cx="601200" cy="601200"/>
            </a:xfrm>
            <a:prstGeom prst="rect">
              <a:avLst/>
            </a:prstGeom>
            <a:solidFill>
              <a:srgbClr val="0087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4" name="Rectangle 13">
              <a:extLst>
                <a:ext uri="{FF2B5EF4-FFF2-40B4-BE49-F238E27FC236}">
                  <a16:creationId xmlns:a16="http://schemas.microsoft.com/office/drawing/2014/main" id="{B31B989F-E94C-0E01-862A-1F1B1003C8E7}"/>
                </a:ext>
              </a:extLst>
            </p:cNvPr>
            <p:cNvSpPr/>
            <p:nvPr/>
          </p:nvSpPr>
          <p:spPr>
            <a:xfrm>
              <a:off x="5630266" y="6261218"/>
              <a:ext cx="606900" cy="600558"/>
            </a:xfrm>
            <a:prstGeom prst="rect">
              <a:avLst/>
            </a:prstGeom>
            <a:solidFill>
              <a:srgbClr val="45B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5" name="Rectangle 14">
              <a:extLst>
                <a:ext uri="{FF2B5EF4-FFF2-40B4-BE49-F238E27FC236}">
                  <a16:creationId xmlns:a16="http://schemas.microsoft.com/office/drawing/2014/main" id="{D8953EE5-DF51-D0AE-68BB-095C38A0F015}"/>
                </a:ext>
              </a:extLst>
            </p:cNvPr>
            <p:cNvSpPr/>
            <p:nvPr/>
          </p:nvSpPr>
          <p:spPr>
            <a:xfrm>
              <a:off x="7427004" y="5664043"/>
              <a:ext cx="601200" cy="600558"/>
            </a:xfrm>
            <a:prstGeom prst="rect">
              <a:avLst/>
            </a:prstGeom>
            <a:solidFill>
              <a:srgbClr val="45B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6" name="Rectangle 15">
              <a:extLst>
                <a:ext uri="{FF2B5EF4-FFF2-40B4-BE49-F238E27FC236}">
                  <a16:creationId xmlns:a16="http://schemas.microsoft.com/office/drawing/2014/main" id="{139D08AC-D1F9-261D-61A6-4D56474AC423}"/>
                </a:ext>
              </a:extLst>
            </p:cNvPr>
            <p:cNvSpPr/>
            <p:nvPr/>
          </p:nvSpPr>
          <p:spPr>
            <a:xfrm>
              <a:off x="9812524" y="5668969"/>
              <a:ext cx="1188000" cy="1188000"/>
            </a:xfrm>
            <a:prstGeom prst="rect">
              <a:avLst/>
            </a:prstGeom>
            <a:solidFill>
              <a:srgbClr val="5546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17" name="Rectangle 16">
              <a:extLst>
                <a:ext uri="{FF2B5EF4-FFF2-40B4-BE49-F238E27FC236}">
                  <a16:creationId xmlns:a16="http://schemas.microsoft.com/office/drawing/2014/main" id="{620E286E-324D-A3D1-CAAC-AE1FD449371B}"/>
                </a:ext>
              </a:extLst>
            </p:cNvPr>
            <p:cNvSpPr/>
            <p:nvPr/>
          </p:nvSpPr>
          <p:spPr>
            <a:xfrm>
              <a:off x="11004000" y="3287886"/>
              <a:ext cx="1188000" cy="1188000"/>
            </a:xfrm>
            <a:prstGeom prst="rect">
              <a:avLst/>
            </a:prstGeom>
            <a:solidFill>
              <a:srgbClr val="E94B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pic>
          <p:nvPicPr>
            <p:cNvPr id="18" name="Picture 17" descr="A group of people clapping&#10;&#10;Description automatically generated">
              <a:extLst>
                <a:ext uri="{FF2B5EF4-FFF2-40B4-BE49-F238E27FC236}">
                  <a16:creationId xmlns:a16="http://schemas.microsoft.com/office/drawing/2014/main" id="{4919B234-3301-F15B-066D-5FD9FE085EF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40"/>
            <a:stretch/>
          </p:blipFill>
          <p:spPr>
            <a:xfrm>
              <a:off x="8620996" y="5665444"/>
              <a:ext cx="1188000" cy="1188000"/>
            </a:xfrm>
            <a:prstGeom prst="rect">
              <a:avLst/>
            </a:prstGeom>
          </p:spPr>
        </p:pic>
        <p:pic>
          <p:nvPicPr>
            <p:cNvPr id="19" name="Picture 18" descr="A group of people clapping&#10;&#10;Description automatically generated">
              <a:extLst>
                <a:ext uri="{FF2B5EF4-FFF2-40B4-BE49-F238E27FC236}">
                  <a16:creationId xmlns:a16="http://schemas.microsoft.com/office/drawing/2014/main" id="{78AEEBE5-3520-97E8-B027-833289C1997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40"/>
            <a:stretch/>
          </p:blipFill>
          <p:spPr>
            <a:xfrm>
              <a:off x="11006357" y="2096379"/>
              <a:ext cx="1188000" cy="1188000"/>
            </a:xfrm>
            <a:prstGeom prst="rect">
              <a:avLst/>
            </a:prstGeom>
          </p:spPr>
        </p:pic>
        <p:pic>
          <p:nvPicPr>
            <p:cNvPr id="20" name="object 16">
              <a:extLst>
                <a:ext uri="{FF2B5EF4-FFF2-40B4-BE49-F238E27FC236}">
                  <a16:creationId xmlns:a16="http://schemas.microsoft.com/office/drawing/2014/main" id="{47E64432-CD2C-45B0-9D64-31EE6F8E7498}"/>
                </a:ext>
              </a:extLst>
            </p:cNvPr>
            <p:cNvPicPr/>
            <p:nvPr/>
          </p:nvPicPr>
          <p:blipFill>
            <a:blip r:embed="rId3" cstate="email">
              <a:extLst>
                <a:ext uri="{28A0092B-C50C-407E-A947-70E740481C1C}">
                  <a14:useLocalDpi xmlns:a14="http://schemas.microsoft.com/office/drawing/2010/main"/>
                </a:ext>
              </a:extLst>
            </a:blip>
            <a:stretch>
              <a:fillRect/>
            </a:stretch>
          </p:blipFill>
          <p:spPr>
            <a:xfrm>
              <a:off x="8622508" y="3284203"/>
              <a:ext cx="2380593" cy="2380593"/>
            </a:xfrm>
            <a:prstGeom prst="rect">
              <a:avLst/>
            </a:prstGeom>
          </p:spPr>
        </p:pic>
        <p:sp>
          <p:nvSpPr>
            <p:cNvPr id="21" name="object 27">
              <a:extLst>
                <a:ext uri="{FF2B5EF4-FFF2-40B4-BE49-F238E27FC236}">
                  <a16:creationId xmlns:a16="http://schemas.microsoft.com/office/drawing/2014/main" id="{A07AB37D-F46E-5502-EBE0-7EAAAC537A14}"/>
                </a:ext>
              </a:extLst>
            </p:cNvPr>
            <p:cNvSpPr/>
            <p:nvPr/>
          </p:nvSpPr>
          <p:spPr>
            <a:xfrm>
              <a:off x="10399893" y="2695716"/>
              <a:ext cx="1188000" cy="1188000"/>
            </a:xfrm>
            <a:custGeom>
              <a:avLst/>
              <a:gdLst/>
              <a:ahLst/>
              <a:cxnLst/>
              <a:rect l="l" t="t" r="r" b="b"/>
              <a:pathLst>
                <a:path w="1125854" h="1125854">
                  <a:moveTo>
                    <a:pt x="1125359" y="0"/>
                  </a:moveTo>
                  <a:lnTo>
                    <a:pt x="0" y="0"/>
                  </a:lnTo>
                  <a:lnTo>
                    <a:pt x="0" y="1125359"/>
                  </a:lnTo>
                  <a:lnTo>
                    <a:pt x="1125359" y="1125359"/>
                  </a:lnTo>
                  <a:lnTo>
                    <a:pt x="1125359" y="0"/>
                  </a:lnTo>
                  <a:close/>
                </a:path>
              </a:pathLst>
            </a:custGeom>
            <a:solidFill>
              <a:srgbClr val="ED6A53">
                <a:alpha val="75000"/>
              </a:srgbClr>
            </a:solidFill>
          </p:spPr>
          <p:txBody>
            <a:bodyPr wrap="square" lIns="0" tIns="0" rIns="0" bIns="0" rtlCol="0"/>
            <a:lstStyle/>
            <a:p>
              <a:endParaRPr dirty="0"/>
            </a:p>
          </p:txBody>
        </p:sp>
        <p:pic>
          <p:nvPicPr>
            <p:cNvPr id="22" name="object 23">
              <a:extLst>
                <a:ext uri="{FF2B5EF4-FFF2-40B4-BE49-F238E27FC236}">
                  <a16:creationId xmlns:a16="http://schemas.microsoft.com/office/drawing/2014/main" id="{D94C7AE7-E0E4-8DEA-6A74-AB8A00170740}"/>
                </a:ext>
              </a:extLst>
            </p:cNvPr>
            <p:cNvPicPr/>
            <p:nvPr/>
          </p:nvPicPr>
          <p:blipFill>
            <a:blip r:embed="rId4" cstate="email">
              <a:extLst>
                <a:ext uri="{28A0092B-C50C-407E-A947-70E740481C1C}">
                  <a14:useLocalDpi xmlns:a14="http://schemas.microsoft.com/office/drawing/2010/main"/>
                </a:ext>
              </a:extLst>
            </a:blip>
            <a:stretch>
              <a:fillRect/>
            </a:stretch>
          </p:blipFill>
          <p:spPr>
            <a:xfrm>
              <a:off x="6236071" y="5666223"/>
              <a:ext cx="1188133" cy="1188000"/>
            </a:xfrm>
            <a:prstGeom prst="rect">
              <a:avLst/>
            </a:prstGeom>
          </p:spPr>
        </p:pic>
        <p:sp>
          <p:nvSpPr>
            <p:cNvPr id="23" name="object 24">
              <a:extLst>
                <a:ext uri="{FF2B5EF4-FFF2-40B4-BE49-F238E27FC236}">
                  <a16:creationId xmlns:a16="http://schemas.microsoft.com/office/drawing/2014/main" id="{AC573052-B8D8-3BF4-C59F-0E72DB4DA35F}"/>
                </a:ext>
              </a:extLst>
            </p:cNvPr>
            <p:cNvSpPr/>
            <p:nvPr/>
          </p:nvSpPr>
          <p:spPr>
            <a:xfrm>
              <a:off x="6827697" y="5664198"/>
              <a:ext cx="601200" cy="601200"/>
            </a:xfrm>
            <a:custGeom>
              <a:avLst/>
              <a:gdLst/>
              <a:ahLst/>
              <a:cxnLst/>
              <a:rect l="l" t="t" r="r" b="b"/>
              <a:pathLst>
                <a:path w="1125854" h="563245">
                  <a:moveTo>
                    <a:pt x="1125359" y="0"/>
                  </a:moveTo>
                  <a:lnTo>
                    <a:pt x="0" y="0"/>
                  </a:lnTo>
                  <a:lnTo>
                    <a:pt x="0" y="562686"/>
                  </a:lnTo>
                  <a:lnTo>
                    <a:pt x="1125359" y="562686"/>
                  </a:lnTo>
                  <a:lnTo>
                    <a:pt x="1125359" y="0"/>
                  </a:lnTo>
                  <a:close/>
                </a:path>
              </a:pathLst>
            </a:custGeom>
            <a:solidFill>
              <a:srgbClr val="45B8A9">
                <a:alpha val="75000"/>
              </a:srgbClr>
            </a:solidFill>
          </p:spPr>
          <p:txBody>
            <a:bodyPr wrap="square" lIns="0" tIns="0" rIns="0" bIns="0" rtlCol="0"/>
            <a:lstStyle/>
            <a:p>
              <a:endParaRPr dirty="0"/>
            </a:p>
          </p:txBody>
        </p:sp>
        <p:pic>
          <p:nvPicPr>
            <p:cNvPr id="24" name="object 25">
              <a:extLst>
                <a:ext uri="{FF2B5EF4-FFF2-40B4-BE49-F238E27FC236}">
                  <a16:creationId xmlns:a16="http://schemas.microsoft.com/office/drawing/2014/main" id="{DFE8DD1B-66F9-1E37-AEBA-B5E34A55B128}"/>
                </a:ext>
              </a:extLst>
            </p:cNvPr>
            <p:cNvPicPr/>
            <p:nvPr/>
          </p:nvPicPr>
          <p:blipFill>
            <a:blip r:embed="rId5" cstate="email">
              <a:extLst>
                <a:ext uri="{28A0092B-C50C-407E-A947-70E740481C1C}">
                  <a14:useLocalDpi xmlns:a14="http://schemas.microsoft.com/office/drawing/2010/main"/>
                </a:ext>
              </a:extLst>
            </a:blip>
            <a:stretch>
              <a:fillRect/>
            </a:stretch>
          </p:blipFill>
          <p:spPr>
            <a:xfrm>
              <a:off x="7433176" y="4472705"/>
              <a:ext cx="1188000" cy="1188000"/>
            </a:xfrm>
            <a:prstGeom prst="rect">
              <a:avLst/>
            </a:prstGeom>
          </p:spPr>
        </p:pic>
        <p:sp>
          <p:nvSpPr>
            <p:cNvPr id="25" name="object 24">
              <a:extLst>
                <a:ext uri="{FF2B5EF4-FFF2-40B4-BE49-F238E27FC236}">
                  <a16:creationId xmlns:a16="http://schemas.microsoft.com/office/drawing/2014/main" id="{19EBB31F-2A0D-AC24-BA7D-986438493E00}"/>
                </a:ext>
              </a:extLst>
            </p:cNvPr>
            <p:cNvSpPr/>
            <p:nvPr/>
          </p:nvSpPr>
          <p:spPr>
            <a:xfrm>
              <a:off x="7430035" y="5065489"/>
              <a:ext cx="601200" cy="601200"/>
            </a:xfrm>
            <a:custGeom>
              <a:avLst/>
              <a:gdLst/>
              <a:ahLst/>
              <a:cxnLst/>
              <a:rect l="l" t="t" r="r" b="b"/>
              <a:pathLst>
                <a:path w="1125854" h="563245">
                  <a:moveTo>
                    <a:pt x="1125359" y="0"/>
                  </a:moveTo>
                  <a:lnTo>
                    <a:pt x="0" y="0"/>
                  </a:lnTo>
                  <a:lnTo>
                    <a:pt x="0" y="562686"/>
                  </a:lnTo>
                  <a:lnTo>
                    <a:pt x="1125359" y="562686"/>
                  </a:lnTo>
                  <a:lnTo>
                    <a:pt x="1125359" y="0"/>
                  </a:lnTo>
                  <a:close/>
                </a:path>
              </a:pathLst>
            </a:custGeom>
            <a:solidFill>
              <a:srgbClr val="45B8A9">
                <a:alpha val="75000"/>
              </a:srgbClr>
            </a:solidFill>
          </p:spPr>
          <p:txBody>
            <a:bodyPr wrap="square" lIns="0" tIns="0" rIns="0" bIns="0" rtlCol="0"/>
            <a:lstStyle/>
            <a:p>
              <a:endParaRPr dirty="0"/>
            </a:p>
          </p:txBody>
        </p:sp>
        <p:sp>
          <p:nvSpPr>
            <p:cNvPr id="26" name="object 10">
              <a:extLst>
                <a:ext uri="{FF2B5EF4-FFF2-40B4-BE49-F238E27FC236}">
                  <a16:creationId xmlns:a16="http://schemas.microsoft.com/office/drawing/2014/main" id="{94D5CEF5-5B4C-E2C1-9FEA-1AE55B3A1A9C}"/>
                </a:ext>
              </a:extLst>
            </p:cNvPr>
            <p:cNvSpPr/>
            <p:nvPr/>
          </p:nvSpPr>
          <p:spPr>
            <a:xfrm>
              <a:off x="11004426" y="5672393"/>
              <a:ext cx="1188000" cy="1188000"/>
            </a:xfrm>
            <a:custGeom>
              <a:avLst/>
              <a:gdLst/>
              <a:ahLst/>
              <a:cxnLst/>
              <a:rect l="l" t="t" r="r" b="b"/>
              <a:pathLst>
                <a:path w="1125854" h="1125854">
                  <a:moveTo>
                    <a:pt x="1125359" y="0"/>
                  </a:moveTo>
                  <a:lnTo>
                    <a:pt x="0" y="0"/>
                  </a:lnTo>
                  <a:lnTo>
                    <a:pt x="0" y="1125359"/>
                  </a:lnTo>
                  <a:lnTo>
                    <a:pt x="1125359" y="1125359"/>
                  </a:lnTo>
                  <a:lnTo>
                    <a:pt x="1125359" y="0"/>
                  </a:lnTo>
                  <a:close/>
                </a:path>
              </a:pathLst>
            </a:custGeom>
            <a:solidFill>
              <a:srgbClr val="4A3C76"/>
            </a:solidFill>
          </p:spPr>
          <p:txBody>
            <a:bodyPr wrap="square" lIns="0" tIns="0" rIns="0" bIns="0" rtlCol="0"/>
            <a:lstStyle/>
            <a:p>
              <a:endParaRPr dirty="0"/>
            </a:p>
          </p:txBody>
        </p:sp>
        <p:sp>
          <p:nvSpPr>
            <p:cNvPr id="27" name="Rectangle 26">
              <a:extLst>
                <a:ext uri="{FF2B5EF4-FFF2-40B4-BE49-F238E27FC236}">
                  <a16:creationId xmlns:a16="http://schemas.microsoft.com/office/drawing/2014/main" id="{1CCAE9B2-5779-9EB9-E2AD-69099D7069A5}"/>
                </a:ext>
              </a:extLst>
            </p:cNvPr>
            <p:cNvSpPr/>
            <p:nvPr/>
          </p:nvSpPr>
          <p:spPr>
            <a:xfrm>
              <a:off x="10999171" y="4479265"/>
              <a:ext cx="1188000" cy="1188000"/>
            </a:xfrm>
            <a:prstGeom prst="rect">
              <a:avLst/>
            </a:prstGeom>
            <a:solidFill>
              <a:srgbClr val="5546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FF00"/>
                </a:highlight>
              </a:endParaRPr>
            </a:p>
          </p:txBody>
        </p:sp>
        <p:sp>
          <p:nvSpPr>
            <p:cNvPr id="28" name="object 21">
              <a:extLst>
                <a:ext uri="{FF2B5EF4-FFF2-40B4-BE49-F238E27FC236}">
                  <a16:creationId xmlns:a16="http://schemas.microsoft.com/office/drawing/2014/main" id="{026AFBE2-3394-8A81-A958-2F06806EC999}"/>
                </a:ext>
              </a:extLst>
            </p:cNvPr>
            <p:cNvSpPr/>
            <p:nvPr/>
          </p:nvSpPr>
          <p:spPr>
            <a:xfrm>
              <a:off x="9810705" y="4479712"/>
              <a:ext cx="1188000" cy="1188000"/>
            </a:xfrm>
            <a:custGeom>
              <a:avLst/>
              <a:gdLst/>
              <a:ahLst/>
              <a:cxnLst/>
              <a:rect l="l" t="t" r="r" b="b"/>
              <a:pathLst>
                <a:path w="1125854" h="1125854">
                  <a:moveTo>
                    <a:pt x="1125359" y="0"/>
                  </a:moveTo>
                  <a:lnTo>
                    <a:pt x="0" y="0"/>
                  </a:lnTo>
                  <a:lnTo>
                    <a:pt x="0" y="1125359"/>
                  </a:lnTo>
                  <a:lnTo>
                    <a:pt x="1125359" y="1125359"/>
                  </a:lnTo>
                  <a:lnTo>
                    <a:pt x="1125359" y="0"/>
                  </a:lnTo>
                  <a:close/>
                </a:path>
              </a:pathLst>
            </a:custGeom>
            <a:solidFill>
              <a:srgbClr val="55468A">
                <a:alpha val="75000"/>
              </a:srgbClr>
            </a:solidFill>
          </p:spPr>
          <p:txBody>
            <a:bodyPr wrap="square" lIns="0" tIns="0" rIns="0" bIns="0" rtlCol="0"/>
            <a:lstStyle/>
            <a:p>
              <a:endParaRPr dirty="0"/>
            </a:p>
          </p:txBody>
        </p:sp>
      </p:grpSp>
      <p:sp>
        <p:nvSpPr>
          <p:cNvPr id="2" name="Title 1">
            <a:extLst>
              <a:ext uri="{FF2B5EF4-FFF2-40B4-BE49-F238E27FC236}">
                <a16:creationId xmlns:a16="http://schemas.microsoft.com/office/drawing/2014/main" id="{3E76184E-2FE8-BBDF-DC19-B133D76EC9D5}"/>
              </a:ext>
            </a:extLst>
          </p:cNvPr>
          <p:cNvSpPr>
            <a:spLocks noGrp="1"/>
          </p:cNvSpPr>
          <p:nvPr>
            <p:ph type="ctrTitle" hasCustomPrompt="1"/>
          </p:nvPr>
        </p:nvSpPr>
        <p:spPr>
          <a:xfrm>
            <a:off x="1008000" y="2304000"/>
            <a:ext cx="9665216" cy="830997"/>
          </a:xfrm>
        </p:spPr>
        <p:txBody>
          <a:bodyPr anchor="b">
            <a:spAutoFit/>
          </a:bodyPr>
          <a:lstStyle>
            <a:lvl1pPr algn="l">
              <a:defRPr sz="6000" b="1" spc="-200" baseline="0">
                <a:solidFill>
                  <a:schemeClr val="accent1"/>
                </a:solidFill>
              </a:defRPr>
            </a:lvl1pPr>
          </a:lstStyle>
          <a:p>
            <a:r>
              <a:rPr lang="en-US" dirty="0"/>
              <a:t>Presentation title</a:t>
            </a:r>
            <a:endParaRPr lang="en-GB" dirty="0"/>
          </a:p>
        </p:txBody>
      </p:sp>
      <p:sp>
        <p:nvSpPr>
          <p:cNvPr id="3" name="Subtitle 2">
            <a:extLst>
              <a:ext uri="{FF2B5EF4-FFF2-40B4-BE49-F238E27FC236}">
                <a16:creationId xmlns:a16="http://schemas.microsoft.com/office/drawing/2014/main" id="{38C0EEDA-B28A-97DA-650E-60882E1B83B1}"/>
              </a:ext>
            </a:extLst>
          </p:cNvPr>
          <p:cNvSpPr>
            <a:spLocks noGrp="1"/>
          </p:cNvSpPr>
          <p:nvPr>
            <p:ph type="subTitle" idx="1" hasCustomPrompt="1"/>
          </p:nvPr>
        </p:nvSpPr>
        <p:spPr>
          <a:xfrm>
            <a:off x="1008000" y="3307674"/>
            <a:ext cx="7920000" cy="276999"/>
          </a:xfrm>
        </p:spPr>
        <p:txBody>
          <a:bodyPr>
            <a:spAutoFit/>
          </a:bodyPr>
          <a:lstStyle>
            <a:lvl1pPr marL="0" indent="0" algn="l">
              <a:lnSpc>
                <a:spcPct val="105000"/>
              </a:lnSpc>
              <a:spcAft>
                <a:spcPts val="800"/>
              </a:spcAft>
              <a:buNone/>
              <a:defRPr sz="18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goes here</a:t>
            </a:r>
            <a:endParaRPr lang="en-GB" dirty="0"/>
          </a:p>
        </p:txBody>
      </p:sp>
      <p:pic>
        <p:nvPicPr>
          <p:cNvPr id="13" name="Graphic 12">
            <a:extLst>
              <a:ext uri="{FF2B5EF4-FFF2-40B4-BE49-F238E27FC236}">
                <a16:creationId xmlns:a16="http://schemas.microsoft.com/office/drawing/2014/main" id="{1EF0BD27-62A8-1CFB-B676-E4B60F2ED96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117" y="1020327"/>
            <a:ext cx="1838905" cy="260084"/>
          </a:xfrm>
          <a:prstGeom prst="rect">
            <a:avLst/>
          </a:prstGeom>
        </p:spPr>
      </p:pic>
    </p:spTree>
    <p:extLst>
      <p:ext uri="{BB962C8B-B14F-4D97-AF65-F5344CB8AC3E}">
        <p14:creationId xmlns:p14="http://schemas.microsoft.com/office/powerpoint/2010/main" val="2871062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Image Left">
    <p:bg>
      <p:bgPr>
        <a:solidFill>
          <a:schemeClr val="bg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0" y="1036475"/>
            <a:ext cx="5197475" cy="4783264"/>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5795496" y="1735625"/>
            <a:ext cx="5372868" cy="443198"/>
          </a:xfrm>
        </p:spPr>
        <p:txBody>
          <a:bodyPr anchor="t" anchorCtr="0"/>
          <a:lstStyle>
            <a:lvl1pPr>
              <a:defRPr sz="3200">
                <a:solidFill>
                  <a:schemeClr val="tx1"/>
                </a:solidFill>
              </a:defRPr>
            </a:lvl1pPr>
          </a:lstStyle>
          <a:p>
            <a:r>
              <a:rPr lang="en-US" dirty="0"/>
              <a:t>Title here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p:nvPr>
        </p:nvSpPr>
        <p:spPr>
          <a:xfrm>
            <a:off x="5795568" y="2376000"/>
            <a:ext cx="5372792" cy="700833"/>
          </a:xfrm>
        </p:spPr>
        <p:txBody>
          <a:bodyPr/>
          <a:lstStyle>
            <a:lvl1pPr marL="0" indent="0">
              <a:spcAft>
                <a:spcPts val="600"/>
              </a:spcAft>
              <a:buNone/>
              <a:defRPr/>
            </a:lvl1pPr>
          </a:lstStyle>
          <a:p>
            <a:pPr lvl="0"/>
            <a:r>
              <a:rPr lang="en-US"/>
              <a:t>Click to edit Master text styles</a:t>
            </a:r>
          </a:p>
          <a:p>
            <a:pPr lvl="1"/>
            <a:r>
              <a:rPr lang="en-US"/>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Tree>
    <p:extLst>
      <p:ext uri="{BB962C8B-B14F-4D97-AF65-F5344CB8AC3E}">
        <p14:creationId xmlns:p14="http://schemas.microsoft.com/office/powerpoint/2010/main" val="194759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Two Images">
    <p:bg>
      <p:bgPr>
        <a:solidFill>
          <a:schemeClr val="bg2"/>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F8C6575E-CDEE-00F9-FFD7-74B076235236}"/>
              </a:ext>
            </a:extLst>
          </p:cNvPr>
          <p:cNvSpPr>
            <a:spLocks noGrp="1"/>
          </p:cNvSpPr>
          <p:nvPr>
            <p:ph type="pic" sz="quarter" idx="15"/>
          </p:nvPr>
        </p:nvSpPr>
        <p:spPr>
          <a:xfrm>
            <a:off x="595145" y="3465030"/>
            <a:ext cx="4511859" cy="3392447"/>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598021" y="0"/>
            <a:ext cx="4511859" cy="3392447"/>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5795496" y="1735625"/>
            <a:ext cx="5086422" cy="443198"/>
          </a:xfrm>
        </p:spPr>
        <p:txBody>
          <a:bodyPr anchor="t" anchorCtr="0"/>
          <a:lstStyle>
            <a:lvl1pPr>
              <a:defRPr sz="3200">
                <a:solidFill>
                  <a:schemeClr val="tx1"/>
                </a:solidFill>
              </a:defRPr>
            </a:lvl1pPr>
          </a:lstStyle>
          <a:p>
            <a:r>
              <a:rPr lang="en-US" dirty="0"/>
              <a:t>Title here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p:nvPr>
        </p:nvSpPr>
        <p:spPr>
          <a:xfrm>
            <a:off x="5795568" y="2376000"/>
            <a:ext cx="5086350" cy="623953"/>
          </a:xfrm>
        </p:spPr>
        <p:txBody>
          <a:bodyPr/>
          <a:lstStyle>
            <a:lvl1pPr marL="0" indent="0">
              <a:buNone/>
              <a:defRPr/>
            </a:lvl1pPr>
          </a:lstStyle>
          <a:p>
            <a:pPr lvl="0"/>
            <a:r>
              <a:rPr lang="en-US"/>
              <a:t>Click to edit Master text styles</a:t>
            </a:r>
          </a:p>
          <a:p>
            <a:pPr lvl="1"/>
            <a:r>
              <a:rPr lang="en-US"/>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Tree>
    <p:extLst>
      <p:ext uri="{BB962C8B-B14F-4D97-AF65-F5344CB8AC3E}">
        <p14:creationId xmlns:p14="http://schemas.microsoft.com/office/powerpoint/2010/main" val="2560186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Large Image">
    <p:bg>
      <p:bgPr>
        <a:solidFill>
          <a:schemeClr val="bg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1" y="0"/>
            <a:ext cx="5109881" cy="6858000"/>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5795496" y="1735625"/>
            <a:ext cx="5086422" cy="443198"/>
          </a:xfrm>
        </p:spPr>
        <p:txBody>
          <a:bodyPr anchor="t" anchorCtr="0"/>
          <a:lstStyle>
            <a:lvl1pPr>
              <a:defRPr sz="3200">
                <a:solidFill>
                  <a:schemeClr val="tx1"/>
                </a:solidFill>
              </a:defRPr>
            </a:lvl1pPr>
          </a:lstStyle>
          <a:p>
            <a:r>
              <a:rPr lang="en-US" dirty="0"/>
              <a:t>Title here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p:nvPr>
        </p:nvSpPr>
        <p:spPr>
          <a:xfrm>
            <a:off x="5795568" y="2376000"/>
            <a:ext cx="5086350" cy="623953"/>
          </a:xfrm>
        </p:spPr>
        <p:txBody>
          <a:bodyPr/>
          <a:lstStyle>
            <a:lvl1pPr marL="0" indent="0">
              <a:buNone/>
              <a:defRPr/>
            </a:lvl1pPr>
          </a:lstStyle>
          <a:p>
            <a:pPr lvl="0"/>
            <a:r>
              <a:rPr lang="en-US"/>
              <a:t>Click to edit Master text styles</a:t>
            </a:r>
          </a:p>
          <a:p>
            <a:pPr lvl="1"/>
            <a:r>
              <a:rPr lang="en-US"/>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Tree>
    <p:extLst>
      <p:ext uri="{BB962C8B-B14F-4D97-AF65-F5344CB8AC3E}">
        <p14:creationId xmlns:p14="http://schemas.microsoft.com/office/powerpoint/2010/main" val="721357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Four Images">
    <p:bg>
      <p:bgPr>
        <a:solidFill>
          <a:schemeClr val="bg2"/>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F8C6575E-CDEE-00F9-FFD7-74B076235236}"/>
              </a:ext>
            </a:extLst>
          </p:cNvPr>
          <p:cNvSpPr>
            <a:spLocks noGrp="1"/>
          </p:cNvSpPr>
          <p:nvPr>
            <p:ph type="pic" sz="quarter" idx="15"/>
          </p:nvPr>
        </p:nvSpPr>
        <p:spPr>
          <a:xfrm>
            <a:off x="590066" y="3423921"/>
            <a:ext cx="2259510" cy="2391626"/>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592942" y="1029366"/>
            <a:ext cx="2259510" cy="2394553"/>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5795496" y="1735625"/>
            <a:ext cx="5086422" cy="443198"/>
          </a:xfrm>
        </p:spPr>
        <p:txBody>
          <a:bodyPr anchor="t" anchorCtr="0"/>
          <a:lstStyle>
            <a:lvl1pPr>
              <a:defRPr sz="3200">
                <a:solidFill>
                  <a:schemeClr val="tx1"/>
                </a:solidFill>
              </a:defRPr>
            </a:lvl1pPr>
          </a:lstStyle>
          <a:p>
            <a:r>
              <a:rPr lang="en-US" dirty="0"/>
              <a:t>Title here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p:nvPr>
        </p:nvSpPr>
        <p:spPr>
          <a:xfrm>
            <a:off x="5795568" y="2376000"/>
            <a:ext cx="5086350" cy="623953"/>
          </a:xfrm>
        </p:spPr>
        <p:txBody>
          <a:bodyPr/>
          <a:lstStyle>
            <a:lvl1pPr marL="0" indent="0">
              <a:buNone/>
              <a:defRPr/>
            </a:lvl1pPr>
          </a:lstStyle>
          <a:p>
            <a:pPr lvl="0"/>
            <a:r>
              <a:rPr lang="en-US"/>
              <a:t>Click to edit Master text styles</a:t>
            </a:r>
          </a:p>
          <a:p>
            <a:pPr lvl="1"/>
            <a:r>
              <a:rPr lang="en-US"/>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
        <p:nvSpPr>
          <p:cNvPr id="21" name="Picture Placeholder 11">
            <a:extLst>
              <a:ext uri="{FF2B5EF4-FFF2-40B4-BE49-F238E27FC236}">
                <a16:creationId xmlns:a16="http://schemas.microsoft.com/office/drawing/2014/main" id="{591A6C33-71D1-2C9F-876E-6EE0B05E931D}"/>
              </a:ext>
            </a:extLst>
          </p:cNvPr>
          <p:cNvSpPr>
            <a:spLocks noGrp="1"/>
          </p:cNvSpPr>
          <p:nvPr>
            <p:ph type="pic" sz="quarter" idx="16"/>
          </p:nvPr>
        </p:nvSpPr>
        <p:spPr>
          <a:xfrm>
            <a:off x="2849576" y="3423921"/>
            <a:ext cx="2259510" cy="2391626"/>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2" name="Picture Placeholder 11">
            <a:extLst>
              <a:ext uri="{FF2B5EF4-FFF2-40B4-BE49-F238E27FC236}">
                <a16:creationId xmlns:a16="http://schemas.microsoft.com/office/drawing/2014/main" id="{4963CA42-CFCB-B403-2CFF-A6A32D48C6EA}"/>
              </a:ext>
            </a:extLst>
          </p:cNvPr>
          <p:cNvSpPr>
            <a:spLocks noGrp="1"/>
          </p:cNvSpPr>
          <p:nvPr>
            <p:ph type="pic" sz="quarter" idx="17"/>
          </p:nvPr>
        </p:nvSpPr>
        <p:spPr>
          <a:xfrm>
            <a:off x="2852452" y="1029366"/>
            <a:ext cx="2259510" cy="2394553"/>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Tree>
    <p:extLst>
      <p:ext uri="{BB962C8B-B14F-4D97-AF65-F5344CB8AC3E}">
        <p14:creationId xmlns:p14="http://schemas.microsoft.com/office/powerpoint/2010/main" val="3808022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1266332" y="1884408"/>
            <a:ext cx="2930661" cy="2344742"/>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hasCustomPrompt="1"/>
          </p:nvPr>
        </p:nvSpPr>
        <p:spPr>
          <a:xfrm>
            <a:off x="1266332" y="4844118"/>
            <a:ext cx="2938436" cy="623953"/>
          </a:xfrm>
        </p:spPr>
        <p:txBody>
          <a:bodyPr/>
          <a:lstStyle>
            <a:lvl1pPr marL="0" indent="0">
              <a:buNone/>
              <a:defRPr/>
            </a:lvl1pPr>
          </a:lstStyle>
          <a:p>
            <a:pPr lvl="0"/>
            <a:r>
              <a:rPr lang="en-US" dirty="0"/>
              <a:t>Text here</a:t>
            </a:r>
          </a:p>
          <a:p>
            <a:pPr lvl="1"/>
            <a:r>
              <a:rPr lang="en-US" dirty="0"/>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
        <p:nvSpPr>
          <p:cNvPr id="23" name="Picture Placeholder 11">
            <a:extLst>
              <a:ext uri="{FF2B5EF4-FFF2-40B4-BE49-F238E27FC236}">
                <a16:creationId xmlns:a16="http://schemas.microsoft.com/office/drawing/2014/main" id="{47D4D8C7-45A8-12D9-0DC0-5138C3C1E162}"/>
              </a:ext>
            </a:extLst>
          </p:cNvPr>
          <p:cNvSpPr>
            <a:spLocks noGrp="1"/>
          </p:cNvSpPr>
          <p:nvPr>
            <p:ph type="pic" sz="quarter" idx="15"/>
          </p:nvPr>
        </p:nvSpPr>
        <p:spPr>
          <a:xfrm>
            <a:off x="4302338" y="1884408"/>
            <a:ext cx="2930661" cy="2344742"/>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5" name="Text Placeholder 9">
            <a:extLst>
              <a:ext uri="{FF2B5EF4-FFF2-40B4-BE49-F238E27FC236}">
                <a16:creationId xmlns:a16="http://schemas.microsoft.com/office/drawing/2014/main" id="{4A157374-6B04-2A28-B981-4C56B31A982C}"/>
              </a:ext>
            </a:extLst>
          </p:cNvPr>
          <p:cNvSpPr>
            <a:spLocks noGrp="1"/>
          </p:cNvSpPr>
          <p:nvPr>
            <p:ph type="body" sz="quarter" idx="16" hasCustomPrompt="1"/>
          </p:nvPr>
        </p:nvSpPr>
        <p:spPr>
          <a:xfrm>
            <a:off x="4294664" y="4844118"/>
            <a:ext cx="2938436" cy="623953"/>
          </a:xfrm>
        </p:spPr>
        <p:txBody>
          <a:bodyPr/>
          <a:lstStyle>
            <a:lvl1pPr marL="0" indent="0">
              <a:buNone/>
              <a:defRPr/>
            </a:lvl1pPr>
          </a:lstStyle>
          <a:p>
            <a:pPr lvl="0"/>
            <a:r>
              <a:rPr lang="en-US" dirty="0"/>
              <a:t>Text here</a:t>
            </a:r>
          </a:p>
          <a:p>
            <a:pPr lvl="1"/>
            <a:r>
              <a:rPr lang="en-US" dirty="0"/>
              <a:t>Second level</a:t>
            </a:r>
          </a:p>
        </p:txBody>
      </p:sp>
      <p:sp>
        <p:nvSpPr>
          <p:cNvPr id="26" name="Picture Placeholder 11">
            <a:extLst>
              <a:ext uri="{FF2B5EF4-FFF2-40B4-BE49-F238E27FC236}">
                <a16:creationId xmlns:a16="http://schemas.microsoft.com/office/drawing/2014/main" id="{23533285-980E-068F-A25E-E8227B999C81}"/>
              </a:ext>
            </a:extLst>
          </p:cNvPr>
          <p:cNvSpPr>
            <a:spLocks noGrp="1"/>
          </p:cNvSpPr>
          <p:nvPr>
            <p:ph type="pic" sz="quarter" idx="17"/>
          </p:nvPr>
        </p:nvSpPr>
        <p:spPr>
          <a:xfrm>
            <a:off x="7338344" y="1884408"/>
            <a:ext cx="2930661" cy="2344742"/>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8" name="Text Placeholder 9">
            <a:extLst>
              <a:ext uri="{FF2B5EF4-FFF2-40B4-BE49-F238E27FC236}">
                <a16:creationId xmlns:a16="http://schemas.microsoft.com/office/drawing/2014/main" id="{E1096532-1302-E1BC-DB98-041BA231EE5A}"/>
              </a:ext>
            </a:extLst>
          </p:cNvPr>
          <p:cNvSpPr>
            <a:spLocks noGrp="1"/>
          </p:cNvSpPr>
          <p:nvPr>
            <p:ph type="body" sz="quarter" idx="18" hasCustomPrompt="1"/>
          </p:nvPr>
        </p:nvSpPr>
        <p:spPr>
          <a:xfrm>
            <a:off x="7338344" y="4844118"/>
            <a:ext cx="2938436" cy="623953"/>
          </a:xfrm>
        </p:spPr>
        <p:txBody>
          <a:bodyPr/>
          <a:lstStyle>
            <a:lvl1pPr marL="0" indent="0">
              <a:buNone/>
              <a:defRPr/>
            </a:lvl1pPr>
          </a:lstStyle>
          <a:p>
            <a:pPr lvl="0"/>
            <a:r>
              <a:rPr lang="en-US" dirty="0"/>
              <a:t>Text here</a:t>
            </a:r>
          </a:p>
          <a:p>
            <a:pPr lvl="1"/>
            <a:r>
              <a:rPr lang="en-US" dirty="0"/>
              <a:t>Second level</a:t>
            </a:r>
          </a:p>
        </p:txBody>
      </p:sp>
      <p:sp>
        <p:nvSpPr>
          <p:cNvPr id="29" name="Text Placeholder 9">
            <a:extLst>
              <a:ext uri="{FF2B5EF4-FFF2-40B4-BE49-F238E27FC236}">
                <a16:creationId xmlns:a16="http://schemas.microsoft.com/office/drawing/2014/main" id="{826F043F-9809-0431-041C-39B55F8F8743}"/>
              </a:ext>
            </a:extLst>
          </p:cNvPr>
          <p:cNvSpPr>
            <a:spLocks noGrp="1"/>
          </p:cNvSpPr>
          <p:nvPr>
            <p:ph type="body" sz="quarter" idx="19" hasCustomPrompt="1"/>
          </p:nvPr>
        </p:nvSpPr>
        <p:spPr>
          <a:xfrm>
            <a:off x="1258557" y="4416354"/>
            <a:ext cx="2930661" cy="300788"/>
          </a:xfrm>
        </p:spPr>
        <p:txBody>
          <a:bodyPr/>
          <a:lstStyle>
            <a:lvl1pPr marL="0" indent="0">
              <a:buClrTx/>
              <a:buSzPct val="100000"/>
              <a:buFont typeface="Manrope Medium" pitchFamily="2" charset="0"/>
              <a:buNone/>
              <a:defRPr b="1"/>
            </a:lvl1pPr>
          </a:lstStyle>
          <a:p>
            <a:pPr lvl="0"/>
            <a:r>
              <a:rPr lang="en-US" dirty="0"/>
              <a:t>Title here</a:t>
            </a:r>
          </a:p>
        </p:txBody>
      </p:sp>
      <p:sp>
        <p:nvSpPr>
          <p:cNvPr id="31" name="Text Placeholder 9">
            <a:extLst>
              <a:ext uri="{FF2B5EF4-FFF2-40B4-BE49-F238E27FC236}">
                <a16:creationId xmlns:a16="http://schemas.microsoft.com/office/drawing/2014/main" id="{B592DCE0-14B3-A5DA-4627-05BEDDD1F139}"/>
              </a:ext>
            </a:extLst>
          </p:cNvPr>
          <p:cNvSpPr>
            <a:spLocks noGrp="1"/>
          </p:cNvSpPr>
          <p:nvPr>
            <p:ph type="body" sz="quarter" idx="20" hasCustomPrompt="1"/>
          </p:nvPr>
        </p:nvSpPr>
        <p:spPr>
          <a:xfrm>
            <a:off x="4302338" y="4416354"/>
            <a:ext cx="2930661" cy="300788"/>
          </a:xfrm>
        </p:spPr>
        <p:txBody>
          <a:bodyPr/>
          <a:lstStyle>
            <a:lvl1pPr marL="0" indent="0">
              <a:buClrTx/>
              <a:buSzPct val="100000"/>
              <a:buFont typeface="Manrope Medium" pitchFamily="2" charset="0"/>
              <a:buNone/>
              <a:defRPr b="1"/>
            </a:lvl1pPr>
          </a:lstStyle>
          <a:p>
            <a:pPr lvl="0"/>
            <a:r>
              <a:rPr lang="en-US" dirty="0"/>
              <a:t>Title here</a:t>
            </a:r>
          </a:p>
        </p:txBody>
      </p:sp>
      <p:sp>
        <p:nvSpPr>
          <p:cNvPr id="33" name="Text Placeholder 9">
            <a:extLst>
              <a:ext uri="{FF2B5EF4-FFF2-40B4-BE49-F238E27FC236}">
                <a16:creationId xmlns:a16="http://schemas.microsoft.com/office/drawing/2014/main" id="{918C5187-A712-E6AE-37FA-1FD7231E6474}"/>
              </a:ext>
            </a:extLst>
          </p:cNvPr>
          <p:cNvSpPr>
            <a:spLocks noGrp="1"/>
          </p:cNvSpPr>
          <p:nvPr>
            <p:ph type="body" sz="quarter" idx="21" hasCustomPrompt="1"/>
          </p:nvPr>
        </p:nvSpPr>
        <p:spPr>
          <a:xfrm>
            <a:off x="7334456" y="4416354"/>
            <a:ext cx="2930661" cy="300788"/>
          </a:xfrm>
        </p:spPr>
        <p:txBody>
          <a:bodyPr/>
          <a:lstStyle>
            <a:lvl1pPr marL="0" indent="0">
              <a:buClrTx/>
              <a:buSzPct val="100000"/>
              <a:buFont typeface="Manrope Medium" pitchFamily="2" charset="0"/>
              <a:buNone/>
              <a:defRPr b="1"/>
            </a:lvl1pPr>
          </a:lstStyle>
          <a:p>
            <a:pPr lvl="0"/>
            <a:r>
              <a:rPr lang="en-US" dirty="0"/>
              <a:t>Title here</a:t>
            </a:r>
          </a:p>
        </p:txBody>
      </p:sp>
      <p:sp>
        <p:nvSpPr>
          <p:cNvPr id="34" name="Title 1">
            <a:extLst>
              <a:ext uri="{FF2B5EF4-FFF2-40B4-BE49-F238E27FC236}">
                <a16:creationId xmlns:a16="http://schemas.microsoft.com/office/drawing/2014/main" id="{8844D73D-5D75-7410-714F-2AF8C51E6B74}"/>
              </a:ext>
            </a:extLst>
          </p:cNvPr>
          <p:cNvSpPr>
            <a:spLocks noGrp="1"/>
          </p:cNvSpPr>
          <p:nvPr>
            <p:ph type="title"/>
          </p:nvPr>
        </p:nvSpPr>
        <p:spPr>
          <a:xfrm>
            <a:off x="1266332" y="1140999"/>
            <a:ext cx="9010448" cy="387798"/>
          </a:xfrm>
        </p:spPr>
        <p:txBody>
          <a:bodyPr/>
          <a:lstStyle>
            <a:lvl1pPr>
              <a:defRPr sz="2800"/>
            </a:lvl1pPr>
          </a:lstStyle>
          <a:p>
            <a:r>
              <a:rPr lang="en-US"/>
              <a:t>Click to edit Master title style</a:t>
            </a:r>
            <a:endParaRPr lang="en-GB" dirty="0"/>
          </a:p>
        </p:txBody>
      </p:sp>
    </p:spTree>
    <p:extLst>
      <p:ext uri="{BB962C8B-B14F-4D97-AF65-F5344CB8AC3E}">
        <p14:creationId xmlns:p14="http://schemas.microsoft.com/office/powerpoint/2010/main" val="3224705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lumn">
    <p:bg>
      <p:bgPr>
        <a:solidFill>
          <a:schemeClr val="bg2"/>
        </a:solidFill>
        <a:effectLst/>
      </p:bgPr>
    </p:bg>
    <p:spTree>
      <p:nvGrpSpPr>
        <p:cNvPr id="1" name=""/>
        <p:cNvGrpSpPr/>
        <p:nvPr/>
      </p:nvGrpSpPr>
      <p:grpSpPr>
        <a:xfrm>
          <a:off x="0" y="0"/>
          <a:ext cx="0" cy="0"/>
          <a:chOff x="0" y="0"/>
          <a:chExt cx="0" cy="0"/>
        </a:xfrm>
      </p:grpSpPr>
      <p:sp>
        <p:nvSpPr>
          <p:cNvPr id="14" name="Picture Placeholder 11">
            <a:extLst>
              <a:ext uri="{FF2B5EF4-FFF2-40B4-BE49-F238E27FC236}">
                <a16:creationId xmlns:a16="http://schemas.microsoft.com/office/drawing/2014/main" id="{CA55C2CC-C635-74EC-41E7-2583276C6012}"/>
              </a:ext>
            </a:extLst>
          </p:cNvPr>
          <p:cNvSpPr>
            <a:spLocks noGrp="1"/>
          </p:cNvSpPr>
          <p:nvPr>
            <p:ph type="pic" sz="quarter" idx="20"/>
          </p:nvPr>
        </p:nvSpPr>
        <p:spPr>
          <a:xfrm>
            <a:off x="3754781" y="1884408"/>
            <a:ext cx="2393871" cy="2581470"/>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17" name="Picture Placeholder 11">
            <a:extLst>
              <a:ext uri="{FF2B5EF4-FFF2-40B4-BE49-F238E27FC236}">
                <a16:creationId xmlns:a16="http://schemas.microsoft.com/office/drawing/2014/main" id="{D41493ED-2464-C440-EB49-C4C5AD4A0CA3}"/>
              </a:ext>
            </a:extLst>
          </p:cNvPr>
          <p:cNvSpPr>
            <a:spLocks noGrp="1"/>
          </p:cNvSpPr>
          <p:nvPr>
            <p:ph type="pic" sz="quarter" idx="23"/>
          </p:nvPr>
        </p:nvSpPr>
        <p:spPr>
          <a:xfrm>
            <a:off x="6259199" y="1884408"/>
            <a:ext cx="2393871" cy="2581470"/>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0" name="Picture Placeholder 11">
            <a:extLst>
              <a:ext uri="{FF2B5EF4-FFF2-40B4-BE49-F238E27FC236}">
                <a16:creationId xmlns:a16="http://schemas.microsoft.com/office/drawing/2014/main" id="{B9C3BDD0-BE57-61B6-9A2F-071407475064}"/>
              </a:ext>
            </a:extLst>
          </p:cNvPr>
          <p:cNvSpPr>
            <a:spLocks noGrp="1"/>
          </p:cNvSpPr>
          <p:nvPr>
            <p:ph type="pic" sz="quarter" idx="26"/>
          </p:nvPr>
        </p:nvSpPr>
        <p:spPr>
          <a:xfrm>
            <a:off x="8756014" y="1906020"/>
            <a:ext cx="2393871" cy="2581470"/>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1266332" y="1884408"/>
            <a:ext cx="2393871" cy="2581470"/>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hasCustomPrompt="1"/>
          </p:nvPr>
        </p:nvSpPr>
        <p:spPr>
          <a:xfrm>
            <a:off x="1266534" y="5104022"/>
            <a:ext cx="2393669" cy="623953"/>
          </a:xfrm>
        </p:spPr>
        <p:txBody>
          <a:bodyPr/>
          <a:lstStyle>
            <a:lvl1pPr marL="0" indent="0">
              <a:buNone/>
              <a:defRPr/>
            </a:lvl1pPr>
          </a:lstStyle>
          <a:p>
            <a:pPr lvl="0"/>
            <a:r>
              <a:rPr lang="en-US" dirty="0"/>
              <a:t>Text here</a:t>
            </a:r>
          </a:p>
          <a:p>
            <a:pPr lvl="1"/>
            <a:r>
              <a:rPr lang="en-US" dirty="0"/>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
        <p:nvSpPr>
          <p:cNvPr id="29" name="Text Placeholder 9">
            <a:extLst>
              <a:ext uri="{FF2B5EF4-FFF2-40B4-BE49-F238E27FC236}">
                <a16:creationId xmlns:a16="http://schemas.microsoft.com/office/drawing/2014/main" id="{826F043F-9809-0431-041C-39B55F8F8743}"/>
              </a:ext>
            </a:extLst>
          </p:cNvPr>
          <p:cNvSpPr>
            <a:spLocks noGrp="1"/>
          </p:cNvSpPr>
          <p:nvPr>
            <p:ph type="body" sz="quarter" idx="19" hasCustomPrompt="1"/>
          </p:nvPr>
        </p:nvSpPr>
        <p:spPr>
          <a:xfrm>
            <a:off x="1258759" y="4676258"/>
            <a:ext cx="2387335" cy="300788"/>
          </a:xfrm>
        </p:spPr>
        <p:txBody>
          <a:bodyPr/>
          <a:lstStyle>
            <a:lvl1pPr marL="0" indent="0">
              <a:buClrTx/>
              <a:buSzPct val="100000"/>
              <a:buFont typeface="Manrope Medium" pitchFamily="2" charset="0"/>
              <a:buNone/>
              <a:defRPr b="1"/>
            </a:lvl1pPr>
          </a:lstStyle>
          <a:p>
            <a:pPr lvl="0"/>
            <a:r>
              <a:rPr lang="en-US" dirty="0"/>
              <a:t>Title here</a:t>
            </a:r>
          </a:p>
        </p:txBody>
      </p:sp>
      <p:sp>
        <p:nvSpPr>
          <p:cNvPr id="2" name="Title 1">
            <a:extLst>
              <a:ext uri="{FF2B5EF4-FFF2-40B4-BE49-F238E27FC236}">
                <a16:creationId xmlns:a16="http://schemas.microsoft.com/office/drawing/2014/main" id="{2C4B9543-6563-AFC8-38DC-312AA3E35565}"/>
              </a:ext>
            </a:extLst>
          </p:cNvPr>
          <p:cNvSpPr>
            <a:spLocks noGrp="1"/>
          </p:cNvSpPr>
          <p:nvPr>
            <p:ph type="title"/>
          </p:nvPr>
        </p:nvSpPr>
        <p:spPr>
          <a:xfrm>
            <a:off x="1266332" y="1140999"/>
            <a:ext cx="9010448" cy="387798"/>
          </a:xfrm>
        </p:spPr>
        <p:txBody>
          <a:bodyPr/>
          <a:lstStyle>
            <a:lvl1pPr>
              <a:defRPr sz="2800"/>
            </a:lvl1pPr>
          </a:lstStyle>
          <a:p>
            <a:r>
              <a:rPr lang="en-US"/>
              <a:t>Click to edit Master title style</a:t>
            </a:r>
            <a:endParaRPr lang="en-GB" dirty="0"/>
          </a:p>
        </p:txBody>
      </p:sp>
      <p:sp>
        <p:nvSpPr>
          <p:cNvPr id="15" name="Text Placeholder 9">
            <a:extLst>
              <a:ext uri="{FF2B5EF4-FFF2-40B4-BE49-F238E27FC236}">
                <a16:creationId xmlns:a16="http://schemas.microsoft.com/office/drawing/2014/main" id="{1615C4D0-1004-1A03-0D46-AD80202DD560}"/>
              </a:ext>
            </a:extLst>
          </p:cNvPr>
          <p:cNvSpPr>
            <a:spLocks noGrp="1"/>
          </p:cNvSpPr>
          <p:nvPr>
            <p:ph type="body" sz="quarter" idx="21" hasCustomPrompt="1"/>
          </p:nvPr>
        </p:nvSpPr>
        <p:spPr>
          <a:xfrm>
            <a:off x="3754983" y="5104022"/>
            <a:ext cx="2393669" cy="623953"/>
          </a:xfrm>
        </p:spPr>
        <p:txBody>
          <a:bodyPr/>
          <a:lstStyle>
            <a:lvl1pPr marL="0" indent="0">
              <a:buNone/>
              <a:defRPr/>
            </a:lvl1pPr>
          </a:lstStyle>
          <a:p>
            <a:pPr lvl="0"/>
            <a:r>
              <a:rPr lang="en-US" dirty="0"/>
              <a:t>Text here</a:t>
            </a:r>
          </a:p>
          <a:p>
            <a:pPr lvl="1"/>
            <a:r>
              <a:rPr lang="en-US" dirty="0"/>
              <a:t>Second level</a:t>
            </a:r>
          </a:p>
        </p:txBody>
      </p:sp>
      <p:sp>
        <p:nvSpPr>
          <p:cNvPr id="16" name="Text Placeholder 9">
            <a:extLst>
              <a:ext uri="{FF2B5EF4-FFF2-40B4-BE49-F238E27FC236}">
                <a16:creationId xmlns:a16="http://schemas.microsoft.com/office/drawing/2014/main" id="{92BCD664-7F0D-C950-93E8-8370F7E9671A}"/>
              </a:ext>
            </a:extLst>
          </p:cNvPr>
          <p:cNvSpPr>
            <a:spLocks noGrp="1"/>
          </p:cNvSpPr>
          <p:nvPr>
            <p:ph type="body" sz="quarter" idx="22" hasCustomPrompt="1"/>
          </p:nvPr>
        </p:nvSpPr>
        <p:spPr>
          <a:xfrm>
            <a:off x="3747208" y="4676258"/>
            <a:ext cx="2387335" cy="300788"/>
          </a:xfrm>
        </p:spPr>
        <p:txBody>
          <a:bodyPr/>
          <a:lstStyle>
            <a:lvl1pPr marL="0" indent="0">
              <a:buClrTx/>
              <a:buSzPct val="100000"/>
              <a:buFont typeface="Manrope Medium" pitchFamily="2" charset="0"/>
              <a:buNone/>
              <a:defRPr b="1"/>
            </a:lvl1pPr>
          </a:lstStyle>
          <a:p>
            <a:pPr lvl="0"/>
            <a:r>
              <a:rPr lang="en-US" dirty="0"/>
              <a:t>Title here</a:t>
            </a:r>
          </a:p>
        </p:txBody>
      </p:sp>
      <p:sp>
        <p:nvSpPr>
          <p:cNvPr id="18" name="Text Placeholder 9">
            <a:extLst>
              <a:ext uri="{FF2B5EF4-FFF2-40B4-BE49-F238E27FC236}">
                <a16:creationId xmlns:a16="http://schemas.microsoft.com/office/drawing/2014/main" id="{A9A3C125-E4B5-4C9A-722E-828EB0AB4B06}"/>
              </a:ext>
            </a:extLst>
          </p:cNvPr>
          <p:cNvSpPr>
            <a:spLocks noGrp="1"/>
          </p:cNvSpPr>
          <p:nvPr>
            <p:ph type="body" sz="quarter" idx="24" hasCustomPrompt="1"/>
          </p:nvPr>
        </p:nvSpPr>
        <p:spPr>
          <a:xfrm>
            <a:off x="6259401" y="5104022"/>
            <a:ext cx="2393669" cy="623953"/>
          </a:xfrm>
        </p:spPr>
        <p:txBody>
          <a:bodyPr/>
          <a:lstStyle>
            <a:lvl1pPr marL="0" indent="0">
              <a:buNone/>
              <a:defRPr/>
            </a:lvl1pPr>
          </a:lstStyle>
          <a:p>
            <a:pPr lvl="0"/>
            <a:r>
              <a:rPr lang="en-US" dirty="0"/>
              <a:t>Text here</a:t>
            </a:r>
          </a:p>
          <a:p>
            <a:pPr lvl="1"/>
            <a:r>
              <a:rPr lang="en-US" dirty="0"/>
              <a:t>Second level</a:t>
            </a:r>
          </a:p>
        </p:txBody>
      </p:sp>
      <p:sp>
        <p:nvSpPr>
          <p:cNvPr id="19" name="Text Placeholder 9">
            <a:extLst>
              <a:ext uri="{FF2B5EF4-FFF2-40B4-BE49-F238E27FC236}">
                <a16:creationId xmlns:a16="http://schemas.microsoft.com/office/drawing/2014/main" id="{C9ECFC34-7F45-451B-D699-D00953E52D12}"/>
              </a:ext>
            </a:extLst>
          </p:cNvPr>
          <p:cNvSpPr>
            <a:spLocks noGrp="1"/>
          </p:cNvSpPr>
          <p:nvPr>
            <p:ph type="body" sz="quarter" idx="25" hasCustomPrompt="1"/>
          </p:nvPr>
        </p:nvSpPr>
        <p:spPr>
          <a:xfrm>
            <a:off x="6251626" y="4676258"/>
            <a:ext cx="2387335" cy="300788"/>
          </a:xfrm>
        </p:spPr>
        <p:txBody>
          <a:bodyPr/>
          <a:lstStyle>
            <a:lvl1pPr marL="0" indent="0">
              <a:buClrTx/>
              <a:buSzPct val="100000"/>
              <a:buFont typeface="Manrope Medium" pitchFamily="2" charset="0"/>
              <a:buNone/>
              <a:defRPr b="1"/>
            </a:lvl1pPr>
          </a:lstStyle>
          <a:p>
            <a:pPr lvl="0"/>
            <a:r>
              <a:rPr lang="en-US" dirty="0"/>
              <a:t>Title here</a:t>
            </a:r>
          </a:p>
        </p:txBody>
      </p:sp>
      <p:sp>
        <p:nvSpPr>
          <p:cNvPr id="21" name="Text Placeholder 9">
            <a:extLst>
              <a:ext uri="{FF2B5EF4-FFF2-40B4-BE49-F238E27FC236}">
                <a16:creationId xmlns:a16="http://schemas.microsoft.com/office/drawing/2014/main" id="{77479FF0-4C4B-4C61-85E8-6974BEBDD226}"/>
              </a:ext>
            </a:extLst>
          </p:cNvPr>
          <p:cNvSpPr>
            <a:spLocks noGrp="1"/>
          </p:cNvSpPr>
          <p:nvPr>
            <p:ph type="body" sz="quarter" idx="27" hasCustomPrompt="1"/>
          </p:nvPr>
        </p:nvSpPr>
        <p:spPr>
          <a:xfrm>
            <a:off x="8756216" y="5125634"/>
            <a:ext cx="2393669" cy="623953"/>
          </a:xfrm>
        </p:spPr>
        <p:txBody>
          <a:bodyPr/>
          <a:lstStyle>
            <a:lvl1pPr marL="0" indent="0">
              <a:buNone/>
              <a:defRPr/>
            </a:lvl1pPr>
          </a:lstStyle>
          <a:p>
            <a:pPr lvl="0"/>
            <a:r>
              <a:rPr lang="en-US" dirty="0"/>
              <a:t>Text here</a:t>
            </a:r>
          </a:p>
          <a:p>
            <a:pPr lvl="1"/>
            <a:r>
              <a:rPr lang="en-US" dirty="0"/>
              <a:t>Second level</a:t>
            </a:r>
          </a:p>
        </p:txBody>
      </p:sp>
      <p:sp>
        <p:nvSpPr>
          <p:cNvPr id="22" name="Text Placeholder 9">
            <a:extLst>
              <a:ext uri="{FF2B5EF4-FFF2-40B4-BE49-F238E27FC236}">
                <a16:creationId xmlns:a16="http://schemas.microsoft.com/office/drawing/2014/main" id="{09D499CD-A7FA-4F1C-3CCF-B349BF48836C}"/>
              </a:ext>
            </a:extLst>
          </p:cNvPr>
          <p:cNvSpPr>
            <a:spLocks noGrp="1"/>
          </p:cNvSpPr>
          <p:nvPr>
            <p:ph type="body" sz="quarter" idx="28" hasCustomPrompt="1"/>
          </p:nvPr>
        </p:nvSpPr>
        <p:spPr>
          <a:xfrm>
            <a:off x="8748441" y="4697870"/>
            <a:ext cx="2387335" cy="300788"/>
          </a:xfrm>
        </p:spPr>
        <p:txBody>
          <a:bodyPr/>
          <a:lstStyle>
            <a:lvl1pPr marL="0" indent="0">
              <a:buClrTx/>
              <a:buSzPct val="100000"/>
              <a:buFont typeface="Manrope Medium" pitchFamily="2" charset="0"/>
              <a:buNone/>
              <a:defRPr b="1"/>
            </a:lvl1pPr>
          </a:lstStyle>
          <a:p>
            <a:pPr lvl="0"/>
            <a:r>
              <a:rPr lang="en-US" dirty="0"/>
              <a:t>Title here</a:t>
            </a:r>
          </a:p>
        </p:txBody>
      </p:sp>
    </p:spTree>
    <p:extLst>
      <p:ext uri="{BB962C8B-B14F-4D97-AF65-F5344CB8AC3E}">
        <p14:creationId xmlns:p14="http://schemas.microsoft.com/office/powerpoint/2010/main" val="2660660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Chart">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4CB7D8-86FC-1DAE-01ED-DE9BD86AE901}"/>
              </a:ext>
            </a:extLst>
          </p:cNvPr>
          <p:cNvSpPr/>
          <p:nvPr userDrawn="1"/>
        </p:nvSpPr>
        <p:spPr>
          <a:xfrm>
            <a:off x="6096000" y="-1786"/>
            <a:ext cx="6096000" cy="685978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09578" y="1735625"/>
            <a:ext cx="4593655" cy="443198"/>
          </a:xfrm>
        </p:spPr>
        <p:txBody>
          <a:bodyPr anchor="t" anchorCtr="0"/>
          <a:lstStyle>
            <a:lvl1pPr>
              <a:defRPr sz="3200">
                <a:solidFill>
                  <a:schemeClr val="tx1"/>
                </a:solidFill>
              </a:defRPr>
            </a:lvl1pPr>
          </a:lstStyle>
          <a:p>
            <a:r>
              <a:rPr lang="en-US" dirty="0"/>
              <a:t>Title here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p:nvPr>
        </p:nvSpPr>
        <p:spPr>
          <a:xfrm>
            <a:off x="1009650" y="2376000"/>
            <a:ext cx="4593590" cy="623953"/>
          </a:xfrm>
        </p:spPr>
        <p:txBody>
          <a:bodyPr/>
          <a:lstStyle>
            <a:lvl1pPr marL="0" indent="0">
              <a:buNone/>
              <a:defRPr/>
            </a:lvl1pPr>
          </a:lstStyle>
          <a:p>
            <a:pPr lvl="0"/>
            <a:r>
              <a:rPr lang="en-US"/>
              <a:t>Click to edit Master text styles</a:t>
            </a:r>
          </a:p>
          <a:p>
            <a:pPr lvl="1"/>
            <a:r>
              <a:rPr lang="en-US"/>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
        <p:nvSpPr>
          <p:cNvPr id="9" name="Chart Placeholder 8">
            <a:extLst>
              <a:ext uri="{FF2B5EF4-FFF2-40B4-BE49-F238E27FC236}">
                <a16:creationId xmlns:a16="http://schemas.microsoft.com/office/drawing/2014/main" id="{D5149605-DFA7-4C40-5100-DC8F0463EC09}"/>
              </a:ext>
            </a:extLst>
          </p:cNvPr>
          <p:cNvSpPr>
            <a:spLocks noGrp="1"/>
          </p:cNvSpPr>
          <p:nvPr>
            <p:ph type="chart" sz="quarter" idx="14"/>
          </p:nvPr>
        </p:nvSpPr>
        <p:spPr>
          <a:xfrm>
            <a:off x="6659563" y="1676400"/>
            <a:ext cx="5219700" cy="4536440"/>
          </a:xfrm>
        </p:spPr>
        <p:txBody>
          <a:bodyPr>
            <a:noAutofit/>
          </a:bodyPr>
          <a:lstStyle>
            <a:lvl1pPr marL="0" indent="0">
              <a:buNone/>
              <a:defRPr>
                <a:solidFill>
                  <a:schemeClr val="bg1"/>
                </a:solidFill>
              </a:defRPr>
            </a:lvl1pPr>
          </a:lstStyle>
          <a:p>
            <a:r>
              <a:rPr lang="en-US"/>
              <a:t>Click icon to add chart</a:t>
            </a:r>
            <a:endParaRPr lang="en-GB" dirty="0"/>
          </a:p>
        </p:txBody>
      </p:sp>
    </p:spTree>
    <p:extLst>
      <p:ext uri="{BB962C8B-B14F-4D97-AF65-F5344CB8AC3E}">
        <p14:creationId xmlns:p14="http://schemas.microsoft.com/office/powerpoint/2010/main" val="43106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527200" y="2050297"/>
            <a:ext cx="7200000" cy="512448"/>
          </a:xfrm>
        </p:spPr>
        <p:txBody>
          <a:bodyPr anchor="t" anchorCtr="0"/>
          <a:lstStyle>
            <a:lvl1pPr>
              <a:defRPr sz="3700">
                <a:solidFill>
                  <a:schemeClr val="tx1"/>
                </a:solidFill>
              </a:defRPr>
            </a:lvl1pPr>
          </a:lstStyle>
          <a:p>
            <a:r>
              <a:rPr lang="en-US" dirty="0"/>
              <a:t>Quote text here</a:t>
            </a:r>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hasCustomPrompt="1"/>
          </p:nvPr>
        </p:nvSpPr>
        <p:spPr>
          <a:xfrm>
            <a:off x="1527200" y="4386175"/>
            <a:ext cx="7200000" cy="300788"/>
          </a:xfrm>
        </p:spPr>
        <p:txBody>
          <a:bodyPr/>
          <a:lstStyle>
            <a:lvl1pPr marL="252000" indent="-252000">
              <a:buClrTx/>
              <a:buSzPct val="100000"/>
              <a:buFont typeface="Manrope Medium" pitchFamily="2" charset="0"/>
              <a:buChar char="—"/>
              <a:defRPr/>
            </a:lvl1pPr>
          </a:lstStyle>
          <a:p>
            <a:pPr lvl="0"/>
            <a:r>
              <a:rPr lang="en-US" dirty="0"/>
              <a:t>Add source</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grpSp>
        <p:nvGrpSpPr>
          <p:cNvPr id="8" name="Group 7">
            <a:extLst>
              <a:ext uri="{FF2B5EF4-FFF2-40B4-BE49-F238E27FC236}">
                <a16:creationId xmlns:a16="http://schemas.microsoft.com/office/drawing/2014/main" id="{70A50B01-6BF4-F7BE-BBE4-3CC115C52CAA}"/>
              </a:ext>
            </a:extLst>
          </p:cNvPr>
          <p:cNvGrpSpPr/>
          <p:nvPr userDrawn="1"/>
        </p:nvGrpSpPr>
        <p:grpSpPr>
          <a:xfrm>
            <a:off x="10504360" y="5170360"/>
            <a:ext cx="1687640" cy="1687640"/>
            <a:chOff x="10504360" y="5170360"/>
            <a:chExt cx="1687640" cy="1687640"/>
          </a:xfrm>
        </p:grpSpPr>
        <p:sp>
          <p:nvSpPr>
            <p:cNvPr id="9" name="object 8">
              <a:extLst>
                <a:ext uri="{FF2B5EF4-FFF2-40B4-BE49-F238E27FC236}">
                  <a16:creationId xmlns:a16="http://schemas.microsoft.com/office/drawing/2014/main" id="{2A937881-9812-392A-3C01-34BFA580FA46}"/>
                </a:ext>
              </a:extLst>
            </p:cNvPr>
            <p:cNvSpPr/>
            <p:nvPr/>
          </p:nvSpPr>
          <p:spPr>
            <a:xfrm>
              <a:off x="10504360" y="6670675"/>
              <a:ext cx="187960" cy="187325"/>
            </a:xfrm>
            <a:custGeom>
              <a:avLst/>
              <a:gdLst/>
              <a:ahLst/>
              <a:cxnLst/>
              <a:rect l="l" t="t" r="r" b="b"/>
              <a:pathLst>
                <a:path w="187959" h="187325">
                  <a:moveTo>
                    <a:pt x="187540" y="0"/>
                  </a:moveTo>
                  <a:lnTo>
                    <a:pt x="0" y="0"/>
                  </a:lnTo>
                  <a:lnTo>
                    <a:pt x="0" y="187286"/>
                  </a:lnTo>
                  <a:lnTo>
                    <a:pt x="187540" y="187286"/>
                  </a:lnTo>
                  <a:lnTo>
                    <a:pt x="187540" y="0"/>
                  </a:lnTo>
                  <a:close/>
                </a:path>
              </a:pathLst>
            </a:custGeom>
            <a:solidFill>
              <a:srgbClr val="0087B5"/>
            </a:solidFill>
          </p:spPr>
          <p:txBody>
            <a:bodyPr wrap="square" lIns="0" tIns="0" rIns="0" bIns="0" rtlCol="0"/>
            <a:lstStyle/>
            <a:p>
              <a:endParaRPr dirty="0"/>
            </a:p>
          </p:txBody>
        </p:sp>
        <p:sp>
          <p:nvSpPr>
            <p:cNvPr id="11" name="object 9">
              <a:extLst>
                <a:ext uri="{FF2B5EF4-FFF2-40B4-BE49-F238E27FC236}">
                  <a16:creationId xmlns:a16="http://schemas.microsoft.com/office/drawing/2014/main" id="{DE4F1ED2-7D17-70EF-6FA7-FA2326AA27AD}"/>
                </a:ext>
              </a:extLst>
            </p:cNvPr>
            <p:cNvSpPr/>
            <p:nvPr/>
          </p:nvSpPr>
          <p:spPr>
            <a:xfrm>
              <a:off x="12004675" y="5170360"/>
              <a:ext cx="187325" cy="187960"/>
            </a:xfrm>
            <a:custGeom>
              <a:avLst/>
              <a:gdLst/>
              <a:ahLst/>
              <a:cxnLst/>
              <a:rect l="l" t="t" r="r" b="b"/>
              <a:pathLst>
                <a:path w="187325" h="187960">
                  <a:moveTo>
                    <a:pt x="187286" y="0"/>
                  </a:moveTo>
                  <a:lnTo>
                    <a:pt x="0" y="0"/>
                  </a:lnTo>
                  <a:lnTo>
                    <a:pt x="0" y="187540"/>
                  </a:lnTo>
                  <a:lnTo>
                    <a:pt x="187286" y="187540"/>
                  </a:lnTo>
                  <a:lnTo>
                    <a:pt x="187286" y="0"/>
                  </a:lnTo>
                  <a:close/>
                </a:path>
              </a:pathLst>
            </a:custGeom>
            <a:solidFill>
              <a:srgbClr val="FCC049"/>
            </a:solidFill>
          </p:spPr>
          <p:txBody>
            <a:bodyPr wrap="square" lIns="0" tIns="0" rIns="0" bIns="0" rtlCol="0"/>
            <a:lstStyle/>
            <a:p>
              <a:endParaRPr dirty="0"/>
            </a:p>
          </p:txBody>
        </p:sp>
        <p:grpSp>
          <p:nvGrpSpPr>
            <p:cNvPr id="14" name="object 10">
              <a:extLst>
                <a:ext uri="{FF2B5EF4-FFF2-40B4-BE49-F238E27FC236}">
                  <a16:creationId xmlns:a16="http://schemas.microsoft.com/office/drawing/2014/main" id="{4DA8A717-67E4-A5F8-E0CD-6877AFD0854A}"/>
                </a:ext>
              </a:extLst>
            </p:cNvPr>
            <p:cNvGrpSpPr/>
            <p:nvPr/>
          </p:nvGrpSpPr>
          <p:grpSpPr>
            <a:xfrm>
              <a:off x="10879442" y="5545429"/>
              <a:ext cx="1312545" cy="1312545"/>
              <a:chOff x="10207472" y="5167464"/>
              <a:chExt cx="1312545" cy="1312545"/>
            </a:xfrm>
          </p:grpSpPr>
          <p:sp>
            <p:nvSpPr>
              <p:cNvPr id="15" name="object 11">
                <a:extLst>
                  <a:ext uri="{FF2B5EF4-FFF2-40B4-BE49-F238E27FC236}">
                    <a16:creationId xmlns:a16="http://schemas.microsoft.com/office/drawing/2014/main" id="{8FF4356D-2100-7339-6451-14A969D465C3}"/>
                  </a:ext>
                </a:extLst>
              </p:cNvPr>
              <p:cNvSpPr/>
              <p:nvPr/>
            </p:nvSpPr>
            <p:spPr>
              <a:xfrm>
                <a:off x="10770094" y="5730087"/>
                <a:ext cx="749935" cy="749935"/>
              </a:xfrm>
              <a:custGeom>
                <a:avLst/>
                <a:gdLst/>
                <a:ahLst/>
                <a:cxnLst/>
                <a:rect l="l" t="t" r="r" b="b"/>
                <a:pathLst>
                  <a:path w="749934" h="749935">
                    <a:moveTo>
                      <a:pt x="749833" y="0"/>
                    </a:moveTo>
                    <a:lnTo>
                      <a:pt x="0" y="0"/>
                    </a:lnTo>
                    <a:lnTo>
                      <a:pt x="0" y="749833"/>
                    </a:lnTo>
                    <a:lnTo>
                      <a:pt x="749833" y="749833"/>
                    </a:lnTo>
                    <a:lnTo>
                      <a:pt x="749833" y="0"/>
                    </a:lnTo>
                    <a:close/>
                  </a:path>
                </a:pathLst>
              </a:custGeom>
              <a:solidFill>
                <a:srgbClr val="55468A"/>
              </a:solidFill>
            </p:spPr>
            <p:txBody>
              <a:bodyPr wrap="square" lIns="0" tIns="0" rIns="0" bIns="0" rtlCol="0"/>
              <a:lstStyle/>
              <a:p>
                <a:endParaRPr dirty="0"/>
              </a:p>
            </p:txBody>
          </p:sp>
          <p:sp>
            <p:nvSpPr>
              <p:cNvPr id="16" name="object 12">
                <a:extLst>
                  <a:ext uri="{FF2B5EF4-FFF2-40B4-BE49-F238E27FC236}">
                    <a16:creationId xmlns:a16="http://schemas.microsoft.com/office/drawing/2014/main" id="{A921C4BC-E0C7-8CC6-E8AC-71D30BE7DE46}"/>
                  </a:ext>
                </a:extLst>
              </p:cNvPr>
              <p:cNvSpPr/>
              <p:nvPr/>
            </p:nvSpPr>
            <p:spPr>
              <a:xfrm>
                <a:off x="10770094" y="5730087"/>
                <a:ext cx="375285" cy="375285"/>
              </a:xfrm>
              <a:custGeom>
                <a:avLst/>
                <a:gdLst/>
                <a:ahLst/>
                <a:cxnLst/>
                <a:rect l="l" t="t" r="r" b="b"/>
                <a:pathLst>
                  <a:path w="375284" h="375285">
                    <a:moveTo>
                      <a:pt x="375081" y="0"/>
                    </a:moveTo>
                    <a:lnTo>
                      <a:pt x="0" y="0"/>
                    </a:lnTo>
                    <a:lnTo>
                      <a:pt x="0" y="375081"/>
                    </a:lnTo>
                    <a:lnTo>
                      <a:pt x="375081" y="375081"/>
                    </a:lnTo>
                    <a:lnTo>
                      <a:pt x="375081" y="0"/>
                    </a:lnTo>
                    <a:close/>
                  </a:path>
                </a:pathLst>
              </a:custGeom>
              <a:solidFill>
                <a:srgbClr val="4A3C76"/>
              </a:solidFill>
            </p:spPr>
            <p:txBody>
              <a:bodyPr wrap="square" lIns="0" tIns="0" rIns="0" bIns="0" rtlCol="0"/>
              <a:lstStyle/>
              <a:p>
                <a:endParaRPr dirty="0"/>
              </a:p>
            </p:txBody>
          </p:sp>
          <p:sp>
            <p:nvSpPr>
              <p:cNvPr id="17" name="object 13">
                <a:extLst>
                  <a:ext uri="{FF2B5EF4-FFF2-40B4-BE49-F238E27FC236}">
                    <a16:creationId xmlns:a16="http://schemas.microsoft.com/office/drawing/2014/main" id="{321CD6D2-200F-7813-E91A-8DBAC510A475}"/>
                  </a:ext>
                </a:extLst>
              </p:cNvPr>
              <p:cNvSpPr/>
              <p:nvPr/>
            </p:nvSpPr>
            <p:spPr>
              <a:xfrm>
                <a:off x="10395013" y="6105169"/>
                <a:ext cx="375285" cy="375285"/>
              </a:xfrm>
              <a:custGeom>
                <a:avLst/>
                <a:gdLst/>
                <a:ahLst/>
                <a:cxnLst/>
                <a:rect l="l" t="t" r="r" b="b"/>
                <a:pathLst>
                  <a:path w="375284" h="375285">
                    <a:moveTo>
                      <a:pt x="375081" y="0"/>
                    </a:moveTo>
                    <a:lnTo>
                      <a:pt x="0" y="0"/>
                    </a:lnTo>
                    <a:lnTo>
                      <a:pt x="0" y="374827"/>
                    </a:lnTo>
                    <a:lnTo>
                      <a:pt x="375081" y="374827"/>
                    </a:lnTo>
                    <a:lnTo>
                      <a:pt x="375081" y="0"/>
                    </a:lnTo>
                    <a:close/>
                  </a:path>
                </a:pathLst>
              </a:custGeom>
              <a:solidFill>
                <a:srgbClr val="45B8A9"/>
              </a:solidFill>
            </p:spPr>
            <p:txBody>
              <a:bodyPr wrap="square" lIns="0" tIns="0" rIns="0" bIns="0" rtlCol="0"/>
              <a:lstStyle/>
              <a:p>
                <a:endParaRPr dirty="0"/>
              </a:p>
            </p:txBody>
          </p:sp>
          <p:sp>
            <p:nvSpPr>
              <p:cNvPr id="18" name="object 14">
                <a:extLst>
                  <a:ext uri="{FF2B5EF4-FFF2-40B4-BE49-F238E27FC236}">
                    <a16:creationId xmlns:a16="http://schemas.microsoft.com/office/drawing/2014/main" id="{5C92E8EC-EF08-5440-E8CB-B68A718A4477}"/>
                  </a:ext>
                </a:extLst>
              </p:cNvPr>
              <p:cNvSpPr/>
              <p:nvPr/>
            </p:nvSpPr>
            <p:spPr>
              <a:xfrm>
                <a:off x="11145176" y="5355005"/>
                <a:ext cx="375285" cy="375285"/>
              </a:xfrm>
              <a:custGeom>
                <a:avLst/>
                <a:gdLst/>
                <a:ahLst/>
                <a:cxnLst/>
                <a:rect l="l" t="t" r="r" b="b"/>
                <a:pathLst>
                  <a:path w="375284" h="375285">
                    <a:moveTo>
                      <a:pt x="374827" y="0"/>
                    </a:moveTo>
                    <a:lnTo>
                      <a:pt x="0" y="0"/>
                    </a:lnTo>
                    <a:lnTo>
                      <a:pt x="0" y="375081"/>
                    </a:lnTo>
                    <a:lnTo>
                      <a:pt x="374827" y="375081"/>
                    </a:lnTo>
                    <a:lnTo>
                      <a:pt x="374827" y="0"/>
                    </a:lnTo>
                    <a:close/>
                  </a:path>
                </a:pathLst>
              </a:custGeom>
              <a:solidFill>
                <a:srgbClr val="E94B5F"/>
              </a:solidFill>
            </p:spPr>
            <p:txBody>
              <a:bodyPr wrap="square" lIns="0" tIns="0" rIns="0" bIns="0" rtlCol="0"/>
              <a:lstStyle/>
              <a:p>
                <a:endParaRPr dirty="0"/>
              </a:p>
            </p:txBody>
          </p:sp>
          <p:sp>
            <p:nvSpPr>
              <p:cNvPr id="19" name="object 15">
                <a:extLst>
                  <a:ext uri="{FF2B5EF4-FFF2-40B4-BE49-F238E27FC236}">
                    <a16:creationId xmlns:a16="http://schemas.microsoft.com/office/drawing/2014/main" id="{DF54777A-0634-8627-706E-BD0A95775201}"/>
                  </a:ext>
                </a:extLst>
              </p:cNvPr>
              <p:cNvSpPr/>
              <p:nvPr/>
            </p:nvSpPr>
            <p:spPr>
              <a:xfrm>
                <a:off x="10207472" y="5917628"/>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005870"/>
              </a:solidFill>
            </p:spPr>
            <p:txBody>
              <a:bodyPr wrap="square" lIns="0" tIns="0" rIns="0" bIns="0" rtlCol="0"/>
              <a:lstStyle/>
              <a:p>
                <a:endParaRPr dirty="0"/>
              </a:p>
            </p:txBody>
          </p:sp>
          <p:sp>
            <p:nvSpPr>
              <p:cNvPr id="20" name="object 16">
                <a:extLst>
                  <a:ext uri="{FF2B5EF4-FFF2-40B4-BE49-F238E27FC236}">
                    <a16:creationId xmlns:a16="http://schemas.microsoft.com/office/drawing/2014/main" id="{216637C6-49AC-6BEB-8A31-27715A3F55E8}"/>
                  </a:ext>
                </a:extLst>
              </p:cNvPr>
              <p:cNvSpPr/>
              <p:nvPr/>
            </p:nvSpPr>
            <p:spPr>
              <a:xfrm>
                <a:off x="10957635" y="5167464"/>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ED6A53"/>
              </a:solidFill>
            </p:spPr>
            <p:txBody>
              <a:bodyPr wrap="square" lIns="0" tIns="0" rIns="0" bIns="0" rtlCol="0"/>
              <a:lstStyle/>
              <a:p>
                <a:endParaRPr dirty="0"/>
              </a:p>
            </p:txBody>
          </p:sp>
          <p:sp>
            <p:nvSpPr>
              <p:cNvPr id="21" name="object 17">
                <a:extLst>
                  <a:ext uri="{FF2B5EF4-FFF2-40B4-BE49-F238E27FC236}">
                    <a16:creationId xmlns:a16="http://schemas.microsoft.com/office/drawing/2014/main" id="{00826335-CE4E-26B6-6E7D-B8C1A1175C5C}"/>
                  </a:ext>
                </a:extLst>
              </p:cNvPr>
              <p:cNvSpPr/>
              <p:nvPr/>
            </p:nvSpPr>
            <p:spPr>
              <a:xfrm>
                <a:off x="11145176" y="6105169"/>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4A3C76"/>
              </a:solidFill>
            </p:spPr>
            <p:txBody>
              <a:bodyPr wrap="square" lIns="0" tIns="0" rIns="0" bIns="0" rtlCol="0"/>
              <a:lstStyle/>
              <a:p>
                <a:endParaRPr dirty="0"/>
              </a:p>
            </p:txBody>
          </p:sp>
        </p:grpSp>
      </p:grpSp>
      <p:sp>
        <p:nvSpPr>
          <p:cNvPr id="23" name="TextBox 22">
            <a:extLst>
              <a:ext uri="{FF2B5EF4-FFF2-40B4-BE49-F238E27FC236}">
                <a16:creationId xmlns:a16="http://schemas.microsoft.com/office/drawing/2014/main" id="{BB643238-C0D0-1A58-6027-A90A043E0C2F}"/>
              </a:ext>
            </a:extLst>
          </p:cNvPr>
          <p:cNvSpPr txBox="1"/>
          <p:nvPr userDrawn="1"/>
        </p:nvSpPr>
        <p:spPr>
          <a:xfrm>
            <a:off x="653574" y="1754011"/>
            <a:ext cx="603472" cy="1538883"/>
          </a:xfrm>
          <a:prstGeom prst="rect">
            <a:avLst/>
          </a:prstGeom>
          <a:noFill/>
        </p:spPr>
        <p:txBody>
          <a:bodyPr wrap="square" lIns="0" tIns="0" rIns="0" bIns="0" rtlCol="0">
            <a:spAutoFit/>
          </a:bodyPr>
          <a:lstStyle/>
          <a:p>
            <a:r>
              <a:rPr lang="en-GB" sz="10000" b="1" dirty="0"/>
              <a:t>“</a:t>
            </a:r>
          </a:p>
        </p:txBody>
      </p:sp>
    </p:spTree>
    <p:extLst>
      <p:ext uri="{BB962C8B-B14F-4D97-AF65-F5344CB8AC3E}">
        <p14:creationId xmlns:p14="http://schemas.microsoft.com/office/powerpoint/2010/main" val="705717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 Sla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527200" y="2050297"/>
            <a:ext cx="7200000" cy="512448"/>
          </a:xfrm>
        </p:spPr>
        <p:txBody>
          <a:bodyPr anchor="t" anchorCtr="0"/>
          <a:lstStyle>
            <a:lvl1pPr>
              <a:defRPr sz="3700">
                <a:solidFill>
                  <a:schemeClr val="bg1"/>
                </a:solidFill>
              </a:defRPr>
            </a:lvl1pPr>
          </a:lstStyle>
          <a:p>
            <a:r>
              <a:rPr lang="en-US" dirty="0"/>
              <a:t>Quote text here</a:t>
            </a:r>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hasCustomPrompt="1"/>
          </p:nvPr>
        </p:nvSpPr>
        <p:spPr>
          <a:xfrm>
            <a:off x="1527200" y="4386175"/>
            <a:ext cx="7200000" cy="210507"/>
          </a:xfrm>
        </p:spPr>
        <p:txBody>
          <a:bodyPr/>
          <a:lstStyle>
            <a:lvl1pPr marL="252000" indent="-252000">
              <a:buClrTx/>
              <a:buSzPct val="100000"/>
              <a:buFont typeface="Manrope Medium" pitchFamily="2" charset="0"/>
              <a:buChar char="—"/>
              <a:defRPr sz="1400" b="1" cap="all" baseline="0">
                <a:solidFill>
                  <a:schemeClr val="tx2"/>
                </a:solidFill>
              </a:defRPr>
            </a:lvl1pPr>
          </a:lstStyle>
          <a:p>
            <a:pPr lvl="0"/>
            <a:r>
              <a:rPr lang="en-US" dirty="0"/>
              <a:t>Add source</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
        <p:nvSpPr>
          <p:cNvPr id="23" name="TextBox 22">
            <a:extLst>
              <a:ext uri="{FF2B5EF4-FFF2-40B4-BE49-F238E27FC236}">
                <a16:creationId xmlns:a16="http://schemas.microsoft.com/office/drawing/2014/main" id="{BB643238-C0D0-1A58-6027-A90A043E0C2F}"/>
              </a:ext>
            </a:extLst>
          </p:cNvPr>
          <p:cNvSpPr txBox="1"/>
          <p:nvPr userDrawn="1"/>
        </p:nvSpPr>
        <p:spPr>
          <a:xfrm>
            <a:off x="653574" y="1754011"/>
            <a:ext cx="603472" cy="1538883"/>
          </a:xfrm>
          <a:prstGeom prst="rect">
            <a:avLst/>
          </a:prstGeom>
          <a:noFill/>
        </p:spPr>
        <p:txBody>
          <a:bodyPr wrap="square" lIns="0" tIns="0" rIns="0" bIns="0" rtlCol="0">
            <a:spAutoFit/>
          </a:bodyPr>
          <a:lstStyle/>
          <a:p>
            <a:r>
              <a:rPr lang="en-GB" sz="10000" b="1" dirty="0">
                <a:solidFill>
                  <a:schemeClr val="tx2"/>
                </a:solidFill>
              </a:rPr>
              <a:t>“</a:t>
            </a:r>
          </a:p>
        </p:txBody>
      </p:sp>
    </p:spTree>
    <p:extLst>
      <p:ext uri="{BB962C8B-B14F-4D97-AF65-F5344CB8AC3E}">
        <p14:creationId xmlns:p14="http://schemas.microsoft.com/office/powerpoint/2010/main" val="15312722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Teal">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pic>
        <p:nvPicPr>
          <p:cNvPr id="4" name="Graphic 3">
            <a:extLst>
              <a:ext uri="{FF2B5EF4-FFF2-40B4-BE49-F238E27FC236}">
                <a16:creationId xmlns:a16="http://schemas.microsoft.com/office/drawing/2014/main" id="{3F1DF121-D678-C9C3-DAF2-A39C23C6C6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Tree>
    <p:extLst>
      <p:ext uri="{BB962C8B-B14F-4D97-AF65-F5344CB8AC3E}">
        <p14:creationId xmlns:p14="http://schemas.microsoft.com/office/powerpoint/2010/main" val="757720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6184E-2FE8-BBDF-DC19-B133D76EC9D5}"/>
              </a:ext>
            </a:extLst>
          </p:cNvPr>
          <p:cNvSpPr>
            <a:spLocks noGrp="1"/>
          </p:cNvSpPr>
          <p:nvPr>
            <p:ph type="ctrTitle" hasCustomPrompt="1"/>
          </p:nvPr>
        </p:nvSpPr>
        <p:spPr>
          <a:xfrm>
            <a:off x="1008000" y="2016000"/>
            <a:ext cx="9665216" cy="1329595"/>
          </a:xfrm>
        </p:spPr>
        <p:txBody>
          <a:bodyPr anchor="b">
            <a:spAutoFit/>
          </a:bodyPr>
          <a:lstStyle>
            <a:lvl1pPr algn="l">
              <a:defRPr sz="4800" b="1" spc="0" baseline="0">
                <a:solidFill>
                  <a:schemeClr val="accent1"/>
                </a:solidFill>
              </a:defRPr>
            </a:lvl1pPr>
          </a:lstStyle>
          <a:p>
            <a:r>
              <a:rPr lang="en-US" dirty="0"/>
              <a:t>Presentation title goes here </a:t>
            </a:r>
            <a:br>
              <a:rPr lang="en-US" dirty="0"/>
            </a:br>
            <a:r>
              <a:rPr lang="en-US" dirty="0"/>
              <a:t>on maximum two lines</a:t>
            </a:r>
            <a:endParaRPr lang="en-GB" dirty="0"/>
          </a:p>
        </p:txBody>
      </p:sp>
      <p:sp>
        <p:nvSpPr>
          <p:cNvPr id="3" name="Subtitle 2">
            <a:extLst>
              <a:ext uri="{FF2B5EF4-FFF2-40B4-BE49-F238E27FC236}">
                <a16:creationId xmlns:a16="http://schemas.microsoft.com/office/drawing/2014/main" id="{38C0EEDA-B28A-97DA-650E-60882E1B83B1}"/>
              </a:ext>
            </a:extLst>
          </p:cNvPr>
          <p:cNvSpPr>
            <a:spLocks noGrp="1"/>
          </p:cNvSpPr>
          <p:nvPr>
            <p:ph type="subTitle" idx="1" hasCustomPrompt="1"/>
          </p:nvPr>
        </p:nvSpPr>
        <p:spPr>
          <a:xfrm>
            <a:off x="1008000" y="3960000"/>
            <a:ext cx="7920000" cy="276999"/>
          </a:xfrm>
        </p:spPr>
        <p:txBody>
          <a:bodyPr>
            <a:spAutoFit/>
          </a:bodyPr>
          <a:lstStyle>
            <a:lvl1pPr marL="0" indent="0" algn="l">
              <a:lnSpc>
                <a:spcPct val="105000"/>
              </a:lnSpc>
              <a:spcAft>
                <a:spcPts val="800"/>
              </a:spcAft>
              <a:buNone/>
              <a:defRPr sz="18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goes here</a:t>
            </a:r>
            <a:endParaRPr lang="en-GB" dirty="0"/>
          </a:p>
        </p:txBody>
      </p:sp>
      <p:pic>
        <p:nvPicPr>
          <p:cNvPr id="13" name="Graphic 12">
            <a:extLst>
              <a:ext uri="{FF2B5EF4-FFF2-40B4-BE49-F238E27FC236}">
                <a16:creationId xmlns:a16="http://schemas.microsoft.com/office/drawing/2014/main" id="{1EF0BD27-62A8-1CFB-B676-E4B60F2ED9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6117" y="1020327"/>
            <a:ext cx="1838905" cy="260084"/>
          </a:xfrm>
          <a:prstGeom prst="rect">
            <a:avLst/>
          </a:prstGeom>
        </p:spPr>
      </p:pic>
    </p:spTree>
    <p:extLst>
      <p:ext uri="{BB962C8B-B14F-4D97-AF65-F5344CB8AC3E}">
        <p14:creationId xmlns:p14="http://schemas.microsoft.com/office/powerpoint/2010/main" val="18333650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pic>
        <p:nvPicPr>
          <p:cNvPr id="4" name="Graphic 3">
            <a:extLst>
              <a:ext uri="{FF2B5EF4-FFF2-40B4-BE49-F238E27FC236}">
                <a16:creationId xmlns:a16="http://schemas.microsoft.com/office/drawing/2014/main" id="{63FD78F7-E0D6-204A-1A42-26AD4CD51C8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Tree>
    <p:extLst>
      <p:ext uri="{BB962C8B-B14F-4D97-AF65-F5344CB8AC3E}">
        <p14:creationId xmlns:p14="http://schemas.microsoft.com/office/powerpoint/2010/main" val="2490451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Sla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pic>
        <p:nvPicPr>
          <p:cNvPr id="4" name="Graphic 3">
            <a:extLst>
              <a:ext uri="{FF2B5EF4-FFF2-40B4-BE49-F238E27FC236}">
                <a16:creationId xmlns:a16="http://schemas.microsoft.com/office/drawing/2014/main" id="{64744926-022F-211D-BBA3-C094FF90F8F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Tree>
    <p:extLst>
      <p:ext uri="{BB962C8B-B14F-4D97-AF65-F5344CB8AC3E}">
        <p14:creationId xmlns:p14="http://schemas.microsoft.com/office/powerpoint/2010/main" val="346930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Blue Gre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pic>
        <p:nvPicPr>
          <p:cNvPr id="4" name="Graphic 3">
            <a:extLst>
              <a:ext uri="{FF2B5EF4-FFF2-40B4-BE49-F238E27FC236}">
                <a16:creationId xmlns:a16="http://schemas.microsoft.com/office/drawing/2014/main" id="{8CC896D9-3CAA-E684-46C4-F648CFB9F0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Tree>
    <p:extLst>
      <p:ext uri="{BB962C8B-B14F-4D97-AF65-F5344CB8AC3E}">
        <p14:creationId xmlns:p14="http://schemas.microsoft.com/office/powerpoint/2010/main" val="14760975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Orang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pic>
        <p:nvPicPr>
          <p:cNvPr id="4" name="Graphic 3">
            <a:extLst>
              <a:ext uri="{FF2B5EF4-FFF2-40B4-BE49-F238E27FC236}">
                <a16:creationId xmlns:a16="http://schemas.microsoft.com/office/drawing/2014/main" id="{F04974A2-5178-4DB5-9419-5799DD8ADE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Tree>
    <p:extLst>
      <p:ext uri="{BB962C8B-B14F-4D97-AF65-F5344CB8AC3E}">
        <p14:creationId xmlns:p14="http://schemas.microsoft.com/office/powerpoint/2010/main" val="4062044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wo Colum - Red">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30763" y="1330619"/>
            <a:ext cx="4624994" cy="512448"/>
          </a:xfrm>
        </p:spPr>
        <p:txBody>
          <a:bodyPr anchor="t" anchorCtr="0"/>
          <a:lstStyle>
            <a:lvl1pPr>
              <a:defRPr sz="3700">
                <a:solidFill>
                  <a:schemeClr val="bg1"/>
                </a:solidFill>
              </a:defRPr>
            </a:lvl1pPr>
          </a:lstStyle>
          <a:p>
            <a:r>
              <a:rPr lang="en-US" dirty="0"/>
              <a:t>Section title</a:t>
            </a:r>
            <a:endParaRPr lang="en-GB" dirty="0"/>
          </a:p>
        </p:txBody>
      </p:sp>
      <p:pic>
        <p:nvPicPr>
          <p:cNvPr id="11" name="Graphic 10">
            <a:extLst>
              <a:ext uri="{FF2B5EF4-FFF2-40B4-BE49-F238E27FC236}">
                <a16:creationId xmlns:a16="http://schemas.microsoft.com/office/drawing/2014/main" id="{9AD6C6CB-4CCF-9843-DE4C-8B8C797CB77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
        <p:nvSpPr>
          <p:cNvPr id="5" name="object 8">
            <a:extLst>
              <a:ext uri="{FF2B5EF4-FFF2-40B4-BE49-F238E27FC236}">
                <a16:creationId xmlns:a16="http://schemas.microsoft.com/office/drawing/2014/main" id="{D0DBD1F9-CD7E-2695-4C21-91212A66FE66}"/>
              </a:ext>
            </a:extLst>
          </p:cNvPr>
          <p:cNvSpPr/>
          <p:nvPr userDrawn="1"/>
        </p:nvSpPr>
        <p:spPr>
          <a:xfrm>
            <a:off x="6123074" y="1412240"/>
            <a:ext cx="0" cy="4033520"/>
          </a:xfrm>
          <a:custGeom>
            <a:avLst/>
            <a:gdLst/>
            <a:ahLst/>
            <a:cxnLst/>
            <a:rect l="l" t="t" r="r" b="b"/>
            <a:pathLst>
              <a:path h="4033520">
                <a:moveTo>
                  <a:pt x="0" y="0"/>
                </a:moveTo>
                <a:lnTo>
                  <a:pt x="0" y="4032923"/>
                </a:lnTo>
              </a:path>
            </a:pathLst>
          </a:custGeom>
          <a:ln w="6350">
            <a:solidFill>
              <a:srgbClr val="FFFFFF"/>
            </a:solidFill>
          </a:ln>
        </p:spPr>
        <p:txBody>
          <a:bodyPr wrap="square" lIns="0" tIns="0" rIns="0" bIns="0" rtlCol="0"/>
          <a:lstStyle/>
          <a:p>
            <a:endParaRPr dirty="0"/>
          </a:p>
        </p:txBody>
      </p:sp>
      <p:sp>
        <p:nvSpPr>
          <p:cNvPr id="3" name="Text Placeholder 5">
            <a:extLst>
              <a:ext uri="{FF2B5EF4-FFF2-40B4-BE49-F238E27FC236}">
                <a16:creationId xmlns:a16="http://schemas.microsoft.com/office/drawing/2014/main" id="{35CFF953-D680-DB21-D9A8-78EF063728D6}"/>
              </a:ext>
            </a:extLst>
          </p:cNvPr>
          <p:cNvSpPr>
            <a:spLocks noGrp="1"/>
          </p:cNvSpPr>
          <p:nvPr>
            <p:ph type="body" sz="quarter" idx="16"/>
          </p:nvPr>
        </p:nvSpPr>
        <p:spPr>
          <a:xfrm>
            <a:off x="1030765" y="2520000"/>
            <a:ext cx="4624988" cy="1846659"/>
          </a:xfrm>
        </p:spPr>
        <p:txBody>
          <a:bodyPr/>
          <a:lstStyle>
            <a:lvl1pPr marL="0" indent="0">
              <a:lnSpc>
                <a:spcPct val="100000"/>
              </a:lnSpc>
              <a:spcAft>
                <a:spcPts val="600"/>
              </a:spcAft>
              <a:buNone/>
              <a:defRPr>
                <a:solidFill>
                  <a:schemeClr val="bg1"/>
                </a:solidFill>
              </a:defRPr>
            </a:lvl1pPr>
            <a:lvl2pPr>
              <a:lnSpc>
                <a:spcPct val="100000"/>
              </a:lnSpc>
              <a:spcAft>
                <a:spcPts val="600"/>
              </a:spcAft>
              <a:buClr>
                <a:schemeClr val="bg1"/>
              </a:buClr>
              <a:defRPr b="1">
                <a:solidFill>
                  <a:schemeClr val="bg1"/>
                </a:solidFill>
              </a:defRPr>
            </a:lvl2pPr>
            <a:lvl3pPr>
              <a:lnSpc>
                <a:spcPct val="100000"/>
              </a:lnSpc>
              <a:spcAft>
                <a:spcPts val="600"/>
              </a:spcAft>
              <a:buClr>
                <a:schemeClr val="bg1"/>
              </a:buClr>
              <a:defRPr/>
            </a:lvl3pPr>
            <a:lvl4pPr>
              <a:lnSpc>
                <a:spcPct val="100000"/>
              </a:lnSpc>
              <a:spcAft>
                <a:spcPts val="600"/>
              </a:spcAft>
              <a:buClr>
                <a:schemeClr val="bg1"/>
              </a:buClr>
              <a:defRPr/>
            </a:lvl4pPr>
            <a:lvl5pPr>
              <a:lnSpc>
                <a:spcPct val="100000"/>
              </a:lnSpc>
              <a:spcAft>
                <a:spcPts val="600"/>
              </a:spcAft>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5">
            <a:extLst>
              <a:ext uri="{FF2B5EF4-FFF2-40B4-BE49-F238E27FC236}">
                <a16:creationId xmlns:a16="http://schemas.microsoft.com/office/drawing/2014/main" id="{E462B2C9-BB82-7269-7A34-4ADF3821BC5D}"/>
              </a:ext>
            </a:extLst>
          </p:cNvPr>
          <p:cNvSpPr>
            <a:spLocks noGrp="1"/>
          </p:cNvSpPr>
          <p:nvPr>
            <p:ph type="body" sz="quarter" idx="17"/>
          </p:nvPr>
        </p:nvSpPr>
        <p:spPr>
          <a:xfrm>
            <a:off x="6677790" y="1620122"/>
            <a:ext cx="4624988" cy="1846659"/>
          </a:xfrm>
        </p:spPr>
        <p:txBody>
          <a:bodyPr/>
          <a:lstStyle>
            <a:lvl1pPr marL="216000" indent="-216000">
              <a:lnSpc>
                <a:spcPct val="100000"/>
              </a:lnSpc>
              <a:spcAft>
                <a:spcPts val="600"/>
              </a:spcAft>
              <a:buClr>
                <a:schemeClr val="bg1"/>
              </a:buClr>
              <a:buFont typeface="System Font Regular"/>
              <a:buChar char="+"/>
              <a:defRPr b="1">
                <a:solidFill>
                  <a:schemeClr val="bg1"/>
                </a:solidFill>
              </a:defRPr>
            </a:lvl1pPr>
            <a:lvl2pPr>
              <a:lnSpc>
                <a:spcPct val="100000"/>
              </a:lnSpc>
              <a:spcAft>
                <a:spcPts val="600"/>
              </a:spcAft>
              <a:buClr>
                <a:schemeClr val="bg1"/>
              </a:buClr>
              <a:defRPr b="0">
                <a:solidFill>
                  <a:schemeClr val="bg1"/>
                </a:solidFill>
              </a:defRPr>
            </a:lvl2pPr>
            <a:lvl3pPr>
              <a:lnSpc>
                <a:spcPct val="100000"/>
              </a:lnSpc>
              <a:spcAft>
                <a:spcPts val="600"/>
              </a:spcAft>
              <a:buClr>
                <a:schemeClr val="bg1"/>
              </a:buClr>
              <a:defRPr>
                <a:solidFill>
                  <a:schemeClr val="bg1"/>
                </a:solidFill>
              </a:defRPr>
            </a:lvl3pPr>
            <a:lvl4pPr>
              <a:lnSpc>
                <a:spcPct val="100000"/>
              </a:lnSpc>
              <a:spcAft>
                <a:spcPts val="600"/>
              </a:spcAft>
              <a:buClr>
                <a:schemeClr val="bg1"/>
              </a:buClr>
              <a:defRPr>
                <a:solidFill>
                  <a:schemeClr val="bg1"/>
                </a:solidFill>
              </a:defRPr>
            </a:lvl4pPr>
            <a:lvl5pPr>
              <a:lnSpc>
                <a:spcPct val="100000"/>
              </a:lnSpc>
              <a:spcAft>
                <a:spcPts val="600"/>
              </a:spcAft>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9721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ub Section Divider - Teal">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sp>
        <p:nvSpPr>
          <p:cNvPr id="6" name="Text Placeholder 2">
            <a:extLst>
              <a:ext uri="{FF2B5EF4-FFF2-40B4-BE49-F238E27FC236}">
                <a16:creationId xmlns:a16="http://schemas.microsoft.com/office/drawing/2014/main" id="{04A29804-FB5E-5D0E-DBBE-238C952150CB}"/>
              </a:ext>
            </a:extLst>
          </p:cNvPr>
          <p:cNvSpPr>
            <a:spLocks noGrp="1"/>
          </p:cNvSpPr>
          <p:nvPr>
            <p:ph type="body" idx="10" hasCustomPrompt="1"/>
          </p:nvPr>
        </p:nvSpPr>
        <p:spPr>
          <a:xfrm>
            <a:off x="1043427" y="1738227"/>
            <a:ext cx="5052574" cy="300788"/>
          </a:xfrm>
        </p:spPr>
        <p:txBody>
          <a:bodyPr anchor="b"/>
          <a:lstStyle>
            <a:lvl1pPr marL="0" indent="0">
              <a:buNone/>
              <a:defRPr sz="2000" b="1" spc="-80" baseline="0">
                <a:solidFill>
                  <a:schemeClr val="accent1">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title</a:t>
            </a:r>
          </a:p>
        </p:txBody>
      </p:sp>
    </p:spTree>
    <p:extLst>
      <p:ext uri="{BB962C8B-B14F-4D97-AF65-F5344CB8AC3E}">
        <p14:creationId xmlns:p14="http://schemas.microsoft.com/office/powerpoint/2010/main" val="10876002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ub Section Divider -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4BBA-0301-8658-73EC-3481F42478DD}"/>
              </a:ext>
            </a:extLst>
          </p:cNvPr>
          <p:cNvSpPr>
            <a:spLocks noGrp="1"/>
          </p:cNvSpPr>
          <p:nvPr>
            <p:ph type="title" hasCustomPrompt="1"/>
          </p:nvPr>
        </p:nvSpPr>
        <p:spPr>
          <a:xfrm>
            <a:off x="1044000" y="2340000"/>
            <a:ext cx="8640000" cy="512448"/>
          </a:xfrm>
        </p:spPr>
        <p:txBody>
          <a:bodyPr anchor="b"/>
          <a:lstStyle>
            <a:lvl1pPr>
              <a:defRPr sz="3700">
                <a:solidFill>
                  <a:schemeClr val="bg1"/>
                </a:solidFill>
              </a:defRPr>
            </a:lvl1pPr>
          </a:lstStyle>
          <a:p>
            <a:r>
              <a:rPr lang="en-US" dirty="0"/>
              <a:t>Section title</a:t>
            </a:r>
            <a:endParaRPr lang="en-GB" dirty="0"/>
          </a:p>
        </p:txBody>
      </p:sp>
      <p:sp>
        <p:nvSpPr>
          <p:cNvPr id="3" name="Text Placeholder 2">
            <a:extLst>
              <a:ext uri="{FF2B5EF4-FFF2-40B4-BE49-F238E27FC236}">
                <a16:creationId xmlns:a16="http://schemas.microsoft.com/office/drawing/2014/main" id="{4E8E5278-0DA1-7C44-C6FC-72F078312FE6}"/>
              </a:ext>
            </a:extLst>
          </p:cNvPr>
          <p:cNvSpPr>
            <a:spLocks noGrp="1"/>
          </p:cNvSpPr>
          <p:nvPr>
            <p:ph type="body" idx="1" hasCustomPrompt="1"/>
          </p:nvPr>
        </p:nvSpPr>
        <p:spPr>
          <a:xfrm>
            <a:off x="1043426" y="3136503"/>
            <a:ext cx="8640000" cy="300788"/>
          </a:xfr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Section intro text here</a:t>
            </a:r>
          </a:p>
        </p:txBody>
      </p:sp>
      <p:sp>
        <p:nvSpPr>
          <p:cNvPr id="6" name="Text Placeholder 2">
            <a:extLst>
              <a:ext uri="{FF2B5EF4-FFF2-40B4-BE49-F238E27FC236}">
                <a16:creationId xmlns:a16="http://schemas.microsoft.com/office/drawing/2014/main" id="{04A29804-FB5E-5D0E-DBBE-238C952150CB}"/>
              </a:ext>
            </a:extLst>
          </p:cNvPr>
          <p:cNvSpPr>
            <a:spLocks noGrp="1"/>
          </p:cNvSpPr>
          <p:nvPr>
            <p:ph type="body" idx="10" hasCustomPrompt="1"/>
          </p:nvPr>
        </p:nvSpPr>
        <p:spPr>
          <a:xfrm>
            <a:off x="1043427" y="1738227"/>
            <a:ext cx="5052574" cy="300788"/>
          </a:xfrm>
        </p:spPr>
        <p:txBody>
          <a:bodyPr anchor="b"/>
          <a:lstStyle>
            <a:lvl1pPr marL="0" indent="0">
              <a:buNone/>
              <a:defRPr sz="2000" b="1" spc="-80" baseline="0">
                <a:solidFill>
                  <a:schemeClr val="accent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title</a:t>
            </a:r>
          </a:p>
        </p:txBody>
      </p:sp>
    </p:spTree>
    <p:extLst>
      <p:ext uri="{BB962C8B-B14F-4D97-AF65-F5344CB8AC3E}">
        <p14:creationId xmlns:p14="http://schemas.microsoft.com/office/powerpoint/2010/main" val="1110539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2"/>
        </a:solidFill>
        <a:effectLst/>
      </p:bgPr>
    </p:bg>
    <p:spTree>
      <p:nvGrpSpPr>
        <p:cNvPr id="1" name=""/>
        <p:cNvGrpSpPr/>
        <p:nvPr/>
      </p:nvGrpSpPr>
      <p:grpSpPr>
        <a:xfrm>
          <a:off x="0" y="0"/>
          <a:ext cx="0" cy="0"/>
          <a:chOff x="0" y="0"/>
          <a:chExt cx="0" cy="0"/>
        </a:xfrm>
      </p:grpSpPr>
      <p:sp>
        <p:nvSpPr>
          <p:cNvPr id="11" name="object 11">
            <a:extLst>
              <a:ext uri="{FF2B5EF4-FFF2-40B4-BE49-F238E27FC236}">
                <a16:creationId xmlns:a16="http://schemas.microsoft.com/office/drawing/2014/main" id="{6CDCB882-AAE4-8711-C584-A9F755883991}"/>
              </a:ext>
            </a:extLst>
          </p:cNvPr>
          <p:cNvSpPr txBox="1"/>
          <p:nvPr userDrawn="1"/>
        </p:nvSpPr>
        <p:spPr>
          <a:xfrm>
            <a:off x="6702455" y="4058726"/>
            <a:ext cx="2038350" cy="846455"/>
          </a:xfrm>
          <a:prstGeom prst="rect">
            <a:avLst/>
          </a:prstGeom>
        </p:spPr>
        <p:txBody>
          <a:bodyPr vert="horz" wrap="square" lIns="0" tIns="184785" rIns="0" bIns="0" rtlCol="0">
            <a:spAutoFit/>
          </a:bodyPr>
          <a:lstStyle/>
          <a:p>
            <a:pPr marL="12700">
              <a:lnSpc>
                <a:spcPct val="100000"/>
              </a:lnSpc>
              <a:spcBef>
                <a:spcPts val="1455"/>
              </a:spcBef>
            </a:pPr>
            <a:r>
              <a:rPr sz="2100" b="1" spc="-110" dirty="0">
                <a:solidFill>
                  <a:srgbClr val="005870"/>
                </a:solidFill>
                <a:latin typeface="Arial"/>
                <a:cs typeface="Arial"/>
                <a:hlinkClick r:id="rId2">
                  <a:extLst>
                    <a:ext uri="{A12FA001-AC4F-418D-AE19-62706E023703}">
                      <ahyp:hlinkClr xmlns:ahyp="http://schemas.microsoft.com/office/drawing/2018/hyperlinkcolor" val="tx"/>
                    </a:ext>
                  </a:extLst>
                </a:hlinkClick>
              </a:rPr>
              <a:t>advance-</a:t>
            </a:r>
            <a:r>
              <a:rPr sz="2100" b="1" spc="-95" dirty="0">
                <a:solidFill>
                  <a:srgbClr val="005870"/>
                </a:solidFill>
                <a:latin typeface="Arial"/>
                <a:cs typeface="Arial"/>
                <a:hlinkClick r:id="rId2">
                  <a:extLst>
                    <a:ext uri="{A12FA001-AC4F-418D-AE19-62706E023703}">
                      <ahyp:hlinkClr xmlns:ahyp="http://schemas.microsoft.com/office/drawing/2018/hyperlinkcolor" val="tx"/>
                    </a:ext>
                  </a:extLst>
                </a:hlinkClick>
              </a:rPr>
              <a:t>he.ac.uk</a:t>
            </a:r>
            <a:endParaRPr sz="2100" dirty="0">
              <a:solidFill>
                <a:srgbClr val="005870"/>
              </a:solidFill>
              <a:latin typeface="Arial"/>
              <a:cs typeface="Arial"/>
            </a:endParaRPr>
          </a:p>
          <a:p>
            <a:pPr marL="949960">
              <a:lnSpc>
                <a:spcPct val="100000"/>
              </a:lnSpc>
              <a:spcBef>
                <a:spcPts val="905"/>
              </a:spcBef>
            </a:pPr>
            <a:r>
              <a:rPr sz="1400" spc="-35" dirty="0">
                <a:solidFill>
                  <a:srgbClr val="323E48"/>
                </a:solidFill>
                <a:latin typeface="Arial"/>
                <a:cs typeface="Arial"/>
              </a:rPr>
              <a:t>@AdvanceHE</a:t>
            </a:r>
            <a:endParaRPr sz="1400" dirty="0">
              <a:latin typeface="Arial"/>
              <a:cs typeface="Arial"/>
            </a:endParaRPr>
          </a:p>
        </p:txBody>
      </p:sp>
      <p:sp>
        <p:nvSpPr>
          <p:cNvPr id="14" name="object 8">
            <a:extLst>
              <a:ext uri="{FF2B5EF4-FFF2-40B4-BE49-F238E27FC236}">
                <a16:creationId xmlns:a16="http://schemas.microsoft.com/office/drawing/2014/main" id="{CF61B8C3-22D2-6076-F790-0DDA48335489}"/>
              </a:ext>
            </a:extLst>
          </p:cNvPr>
          <p:cNvSpPr/>
          <p:nvPr userDrawn="1"/>
        </p:nvSpPr>
        <p:spPr>
          <a:xfrm>
            <a:off x="6123074" y="1412240"/>
            <a:ext cx="0" cy="4033520"/>
          </a:xfrm>
          <a:custGeom>
            <a:avLst/>
            <a:gdLst/>
            <a:ahLst/>
            <a:cxnLst/>
            <a:rect l="l" t="t" r="r" b="b"/>
            <a:pathLst>
              <a:path h="4033520">
                <a:moveTo>
                  <a:pt x="0" y="0"/>
                </a:moveTo>
                <a:lnTo>
                  <a:pt x="0" y="4032923"/>
                </a:lnTo>
              </a:path>
            </a:pathLst>
          </a:custGeom>
          <a:ln w="9525">
            <a:solidFill>
              <a:srgbClr val="005870"/>
            </a:solidFill>
          </a:ln>
        </p:spPr>
        <p:txBody>
          <a:bodyPr wrap="square" lIns="0" tIns="0" rIns="0" bIns="0" rtlCol="0"/>
          <a:lstStyle/>
          <a:p>
            <a:endParaRPr dirty="0"/>
          </a:p>
        </p:txBody>
      </p:sp>
      <p:pic>
        <p:nvPicPr>
          <p:cNvPr id="17" name="Graphic 16">
            <a:extLst>
              <a:ext uri="{FF2B5EF4-FFF2-40B4-BE49-F238E27FC236}">
                <a16:creationId xmlns:a16="http://schemas.microsoft.com/office/drawing/2014/main" id="{929D774B-E0B0-A411-492D-E7EDDEE019D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1628" y="2025061"/>
            <a:ext cx="3001234" cy="424477"/>
          </a:xfrm>
          <a:prstGeom prst="rect">
            <a:avLst/>
          </a:prstGeom>
        </p:spPr>
      </p:pic>
      <p:pic>
        <p:nvPicPr>
          <p:cNvPr id="19" name="object 9">
            <a:extLst>
              <a:ext uri="{FF2B5EF4-FFF2-40B4-BE49-F238E27FC236}">
                <a16:creationId xmlns:a16="http://schemas.microsoft.com/office/drawing/2014/main" id="{628BC59B-E0EC-015D-83BC-4056EB96FB1A}"/>
              </a:ext>
            </a:extLst>
          </p:cNvPr>
          <p:cNvPicPr/>
          <p:nvPr userDrawn="1"/>
        </p:nvPicPr>
        <p:blipFill>
          <a:blip r:embed="rId5" cstate="email">
            <a:extLst>
              <a:ext uri="{28A0092B-C50C-407E-A947-70E740481C1C}">
                <a14:useLocalDpi xmlns:a14="http://schemas.microsoft.com/office/drawing/2010/main"/>
              </a:ext>
            </a:extLst>
          </a:blip>
          <a:stretch>
            <a:fillRect/>
          </a:stretch>
        </p:blipFill>
        <p:spPr>
          <a:xfrm>
            <a:off x="6715157" y="4698112"/>
            <a:ext cx="93903" cy="187579"/>
          </a:xfrm>
          <a:prstGeom prst="rect">
            <a:avLst/>
          </a:prstGeom>
        </p:spPr>
      </p:pic>
      <p:pic>
        <p:nvPicPr>
          <p:cNvPr id="20" name="object 10">
            <a:extLst>
              <a:ext uri="{FF2B5EF4-FFF2-40B4-BE49-F238E27FC236}">
                <a16:creationId xmlns:a16="http://schemas.microsoft.com/office/drawing/2014/main" id="{5B4BBDDA-428A-BD21-57F6-AF24CF2B843C}"/>
              </a:ext>
            </a:extLst>
          </p:cNvPr>
          <p:cNvPicPr/>
          <p:nvPr userDrawn="1"/>
        </p:nvPicPr>
        <p:blipFill>
          <a:blip r:embed="rId6" cstate="email">
            <a:extLst>
              <a:ext uri="{28A0092B-C50C-407E-A947-70E740481C1C}">
                <a14:useLocalDpi xmlns:a14="http://schemas.microsoft.com/office/drawing/2010/main"/>
              </a:ext>
            </a:extLst>
          </a:blip>
          <a:stretch>
            <a:fillRect/>
          </a:stretch>
        </p:blipFill>
        <p:spPr>
          <a:xfrm>
            <a:off x="7230337" y="4698108"/>
            <a:ext cx="188671" cy="187578"/>
          </a:xfrm>
          <a:prstGeom prst="rect">
            <a:avLst/>
          </a:prstGeom>
        </p:spPr>
      </p:pic>
      <p:sp>
        <p:nvSpPr>
          <p:cNvPr id="29" name="Text Placeholder 30">
            <a:extLst>
              <a:ext uri="{FF2B5EF4-FFF2-40B4-BE49-F238E27FC236}">
                <a16:creationId xmlns:a16="http://schemas.microsoft.com/office/drawing/2014/main" id="{E5F8F873-2A25-7CA5-2751-B9935062162C}"/>
              </a:ext>
            </a:extLst>
          </p:cNvPr>
          <p:cNvSpPr>
            <a:spLocks noGrp="1"/>
          </p:cNvSpPr>
          <p:nvPr>
            <p:ph type="body" sz="quarter" idx="12" hasCustomPrompt="1"/>
          </p:nvPr>
        </p:nvSpPr>
        <p:spPr>
          <a:xfrm>
            <a:off x="6710446" y="3204271"/>
            <a:ext cx="4756150" cy="300788"/>
          </a:xfrm>
        </p:spPr>
        <p:txBody>
          <a:bodyPr/>
          <a:lstStyle>
            <a:lvl1pPr marL="0" indent="0">
              <a:buNone/>
              <a:defRPr>
                <a:solidFill>
                  <a:schemeClr val="accent5"/>
                </a:solidFill>
              </a:defRPr>
            </a:lvl1pPr>
            <a:lvl2pPr marL="180000" indent="0">
              <a:buNone/>
              <a:defRPr/>
            </a:lvl2pPr>
          </a:lstStyle>
          <a:p>
            <a:pPr lvl="0"/>
            <a:r>
              <a:rPr lang="en-US" dirty="0"/>
              <a:t>Firstname.Surname@advance-he.ac.uk</a:t>
            </a:r>
          </a:p>
        </p:txBody>
      </p:sp>
      <p:sp>
        <p:nvSpPr>
          <p:cNvPr id="2" name="TextBox 1">
            <a:extLst>
              <a:ext uri="{FF2B5EF4-FFF2-40B4-BE49-F238E27FC236}">
                <a16:creationId xmlns:a16="http://schemas.microsoft.com/office/drawing/2014/main" id="{362BE4E6-C579-2420-C160-BC9BC3C43EA1}"/>
              </a:ext>
            </a:extLst>
          </p:cNvPr>
          <p:cNvSpPr txBox="1"/>
          <p:nvPr userDrawn="1"/>
        </p:nvSpPr>
        <p:spPr>
          <a:xfrm>
            <a:off x="6710446" y="2100083"/>
            <a:ext cx="3526084" cy="430887"/>
          </a:xfrm>
          <a:prstGeom prst="rect">
            <a:avLst/>
          </a:prstGeom>
          <a:noFill/>
        </p:spPr>
        <p:txBody>
          <a:bodyPr wrap="square" lIns="0" tIns="0" rIns="0" bIns="0" rtlCol="0">
            <a:spAutoFit/>
          </a:bodyPr>
          <a:lstStyle/>
          <a:p>
            <a:pPr algn="l"/>
            <a:r>
              <a:rPr lang="en-GB" sz="2800" b="1" spc="-80" baseline="0" dirty="0"/>
              <a:t>More information</a:t>
            </a:r>
          </a:p>
        </p:txBody>
      </p:sp>
      <p:sp>
        <p:nvSpPr>
          <p:cNvPr id="4" name="Text Placeholder 30">
            <a:extLst>
              <a:ext uri="{FF2B5EF4-FFF2-40B4-BE49-F238E27FC236}">
                <a16:creationId xmlns:a16="http://schemas.microsoft.com/office/drawing/2014/main" id="{146A665C-106D-BADC-6F56-F5461A403D08}"/>
              </a:ext>
            </a:extLst>
          </p:cNvPr>
          <p:cNvSpPr>
            <a:spLocks noGrp="1"/>
          </p:cNvSpPr>
          <p:nvPr>
            <p:ph type="body" sz="quarter" idx="13" hasCustomPrompt="1"/>
          </p:nvPr>
        </p:nvSpPr>
        <p:spPr>
          <a:xfrm>
            <a:off x="6710446" y="2844000"/>
            <a:ext cx="4756150" cy="300788"/>
          </a:xfrm>
        </p:spPr>
        <p:txBody>
          <a:bodyPr/>
          <a:lstStyle>
            <a:lvl1pPr marL="0" indent="0">
              <a:buNone/>
              <a:defRPr b="1">
                <a:solidFill>
                  <a:schemeClr val="tx1"/>
                </a:solidFill>
              </a:defRPr>
            </a:lvl1pPr>
            <a:lvl2pPr marL="180000" indent="0">
              <a:buNone/>
              <a:defRPr/>
            </a:lvl2pPr>
          </a:lstStyle>
          <a:p>
            <a:pPr lvl="0"/>
            <a:r>
              <a:rPr lang="en-US" dirty="0"/>
              <a:t>Add Name here</a:t>
            </a:r>
          </a:p>
        </p:txBody>
      </p:sp>
      <p:pic>
        <p:nvPicPr>
          <p:cNvPr id="8" name="Graphic 7">
            <a:extLst>
              <a:ext uri="{FF2B5EF4-FFF2-40B4-BE49-F238E27FC236}">
                <a16:creationId xmlns:a16="http://schemas.microsoft.com/office/drawing/2014/main" id="{1F3B0CB9-D52D-A241-D097-EF1494F79D96}"/>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5106" y="4698108"/>
            <a:ext cx="183500" cy="187578"/>
          </a:xfrm>
          <a:prstGeom prst="rect">
            <a:avLst/>
          </a:prstGeom>
        </p:spPr>
      </p:pic>
    </p:spTree>
    <p:extLst>
      <p:ext uri="{BB962C8B-B14F-4D97-AF65-F5344CB8AC3E}">
        <p14:creationId xmlns:p14="http://schemas.microsoft.com/office/powerpoint/2010/main" val="6189635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 Slate">
    <p:bg>
      <p:bgPr>
        <a:solidFill>
          <a:schemeClr val="tx1"/>
        </a:solidFill>
        <a:effectLst/>
      </p:bgPr>
    </p:bg>
    <p:spTree>
      <p:nvGrpSpPr>
        <p:cNvPr id="1" name=""/>
        <p:cNvGrpSpPr/>
        <p:nvPr/>
      </p:nvGrpSpPr>
      <p:grpSpPr>
        <a:xfrm>
          <a:off x="0" y="0"/>
          <a:ext cx="0" cy="0"/>
          <a:chOff x="0" y="0"/>
          <a:chExt cx="0" cy="0"/>
        </a:xfrm>
      </p:grpSpPr>
      <p:sp>
        <p:nvSpPr>
          <p:cNvPr id="11" name="object 11">
            <a:extLst>
              <a:ext uri="{FF2B5EF4-FFF2-40B4-BE49-F238E27FC236}">
                <a16:creationId xmlns:a16="http://schemas.microsoft.com/office/drawing/2014/main" id="{6CDCB882-AAE4-8711-C584-A9F755883991}"/>
              </a:ext>
            </a:extLst>
          </p:cNvPr>
          <p:cNvSpPr txBox="1"/>
          <p:nvPr userDrawn="1"/>
        </p:nvSpPr>
        <p:spPr>
          <a:xfrm>
            <a:off x="6702455" y="4058726"/>
            <a:ext cx="2038350" cy="846455"/>
          </a:xfrm>
          <a:prstGeom prst="rect">
            <a:avLst/>
          </a:prstGeom>
        </p:spPr>
        <p:txBody>
          <a:bodyPr vert="horz" wrap="square" lIns="0" tIns="184785" rIns="0" bIns="0" rtlCol="0">
            <a:spAutoFit/>
          </a:bodyPr>
          <a:lstStyle/>
          <a:p>
            <a:pPr marL="12700">
              <a:lnSpc>
                <a:spcPct val="100000"/>
              </a:lnSpc>
              <a:spcBef>
                <a:spcPts val="1455"/>
              </a:spcBef>
            </a:pPr>
            <a:r>
              <a:rPr sz="2100" b="1" spc="-110" dirty="0">
                <a:solidFill>
                  <a:schemeClr val="bg1"/>
                </a:solidFill>
                <a:latin typeface="Arial"/>
                <a:cs typeface="Arial"/>
                <a:hlinkClick r:id="rId2">
                  <a:extLst>
                    <a:ext uri="{A12FA001-AC4F-418D-AE19-62706E023703}">
                      <ahyp:hlinkClr xmlns:ahyp="http://schemas.microsoft.com/office/drawing/2018/hyperlinkcolor" val="tx"/>
                    </a:ext>
                  </a:extLst>
                </a:hlinkClick>
              </a:rPr>
              <a:t>advance-</a:t>
            </a:r>
            <a:r>
              <a:rPr sz="2100" b="1" spc="-95" dirty="0">
                <a:solidFill>
                  <a:schemeClr val="bg1"/>
                </a:solidFill>
                <a:latin typeface="Arial"/>
                <a:cs typeface="Arial"/>
                <a:hlinkClick r:id="rId2">
                  <a:extLst>
                    <a:ext uri="{A12FA001-AC4F-418D-AE19-62706E023703}">
                      <ahyp:hlinkClr xmlns:ahyp="http://schemas.microsoft.com/office/drawing/2018/hyperlinkcolor" val="tx"/>
                    </a:ext>
                  </a:extLst>
                </a:hlinkClick>
              </a:rPr>
              <a:t>he.ac.uk</a:t>
            </a:r>
            <a:endParaRPr sz="2100" dirty="0">
              <a:solidFill>
                <a:schemeClr val="bg1"/>
              </a:solidFill>
              <a:latin typeface="Arial"/>
              <a:cs typeface="Arial"/>
            </a:endParaRPr>
          </a:p>
          <a:p>
            <a:pPr marL="949960">
              <a:lnSpc>
                <a:spcPct val="100000"/>
              </a:lnSpc>
              <a:spcBef>
                <a:spcPts val="905"/>
              </a:spcBef>
            </a:pPr>
            <a:r>
              <a:rPr sz="1400" spc="-35" dirty="0">
                <a:solidFill>
                  <a:schemeClr val="bg1"/>
                </a:solidFill>
                <a:latin typeface="Arial"/>
                <a:cs typeface="Arial"/>
              </a:rPr>
              <a:t>@AdvanceHE</a:t>
            </a:r>
            <a:endParaRPr sz="1400" dirty="0">
              <a:solidFill>
                <a:schemeClr val="bg1"/>
              </a:solidFill>
              <a:latin typeface="Arial"/>
              <a:cs typeface="Arial"/>
            </a:endParaRPr>
          </a:p>
        </p:txBody>
      </p:sp>
      <p:sp>
        <p:nvSpPr>
          <p:cNvPr id="14" name="object 8">
            <a:extLst>
              <a:ext uri="{FF2B5EF4-FFF2-40B4-BE49-F238E27FC236}">
                <a16:creationId xmlns:a16="http://schemas.microsoft.com/office/drawing/2014/main" id="{CF61B8C3-22D2-6076-F790-0DDA48335489}"/>
              </a:ext>
            </a:extLst>
          </p:cNvPr>
          <p:cNvSpPr/>
          <p:nvPr userDrawn="1"/>
        </p:nvSpPr>
        <p:spPr>
          <a:xfrm>
            <a:off x="6123074" y="1412240"/>
            <a:ext cx="0" cy="4033520"/>
          </a:xfrm>
          <a:custGeom>
            <a:avLst/>
            <a:gdLst/>
            <a:ahLst/>
            <a:cxnLst/>
            <a:rect l="l" t="t" r="r" b="b"/>
            <a:pathLst>
              <a:path h="4033520">
                <a:moveTo>
                  <a:pt x="0" y="0"/>
                </a:moveTo>
                <a:lnTo>
                  <a:pt x="0" y="4032923"/>
                </a:lnTo>
              </a:path>
            </a:pathLst>
          </a:custGeom>
          <a:ln w="9525">
            <a:solidFill>
              <a:schemeClr val="bg1"/>
            </a:solidFill>
          </a:ln>
        </p:spPr>
        <p:txBody>
          <a:bodyPr wrap="square" lIns="0" tIns="0" rIns="0" bIns="0" rtlCol="0"/>
          <a:lstStyle/>
          <a:p>
            <a:endParaRPr dirty="0"/>
          </a:p>
        </p:txBody>
      </p:sp>
      <p:pic>
        <p:nvPicPr>
          <p:cNvPr id="17" name="Graphic 16">
            <a:extLst>
              <a:ext uri="{FF2B5EF4-FFF2-40B4-BE49-F238E27FC236}">
                <a16:creationId xmlns:a16="http://schemas.microsoft.com/office/drawing/2014/main" id="{929D774B-E0B0-A411-492D-E7EDDEE019D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391629" y="2025061"/>
            <a:ext cx="3001231" cy="424477"/>
          </a:xfrm>
          <a:prstGeom prst="rect">
            <a:avLst/>
          </a:prstGeom>
        </p:spPr>
      </p:pic>
      <p:grpSp>
        <p:nvGrpSpPr>
          <p:cNvPr id="4" name="Group 3">
            <a:extLst>
              <a:ext uri="{FF2B5EF4-FFF2-40B4-BE49-F238E27FC236}">
                <a16:creationId xmlns:a16="http://schemas.microsoft.com/office/drawing/2014/main" id="{EFF15B6B-081A-140E-75D7-937A1A692A4D}"/>
              </a:ext>
            </a:extLst>
          </p:cNvPr>
          <p:cNvGrpSpPr/>
          <p:nvPr userDrawn="1"/>
        </p:nvGrpSpPr>
        <p:grpSpPr>
          <a:xfrm>
            <a:off x="10504360" y="5170360"/>
            <a:ext cx="1687640" cy="1687640"/>
            <a:chOff x="10504360" y="5170360"/>
            <a:chExt cx="1687640" cy="1687640"/>
          </a:xfrm>
        </p:grpSpPr>
        <p:sp>
          <p:nvSpPr>
            <p:cNvPr id="5" name="object 8">
              <a:extLst>
                <a:ext uri="{FF2B5EF4-FFF2-40B4-BE49-F238E27FC236}">
                  <a16:creationId xmlns:a16="http://schemas.microsoft.com/office/drawing/2014/main" id="{74131F1A-88E6-9ACE-58C5-9592CD1D7C52}"/>
                </a:ext>
              </a:extLst>
            </p:cNvPr>
            <p:cNvSpPr/>
            <p:nvPr/>
          </p:nvSpPr>
          <p:spPr>
            <a:xfrm>
              <a:off x="10504360" y="6670675"/>
              <a:ext cx="187960" cy="187325"/>
            </a:xfrm>
            <a:custGeom>
              <a:avLst/>
              <a:gdLst/>
              <a:ahLst/>
              <a:cxnLst/>
              <a:rect l="l" t="t" r="r" b="b"/>
              <a:pathLst>
                <a:path w="187959" h="187325">
                  <a:moveTo>
                    <a:pt x="187540" y="0"/>
                  </a:moveTo>
                  <a:lnTo>
                    <a:pt x="0" y="0"/>
                  </a:lnTo>
                  <a:lnTo>
                    <a:pt x="0" y="187286"/>
                  </a:lnTo>
                  <a:lnTo>
                    <a:pt x="187540" y="187286"/>
                  </a:lnTo>
                  <a:lnTo>
                    <a:pt x="187540" y="0"/>
                  </a:lnTo>
                  <a:close/>
                </a:path>
              </a:pathLst>
            </a:custGeom>
            <a:solidFill>
              <a:srgbClr val="0087B5"/>
            </a:solidFill>
          </p:spPr>
          <p:txBody>
            <a:bodyPr wrap="square" lIns="0" tIns="0" rIns="0" bIns="0" rtlCol="0"/>
            <a:lstStyle/>
            <a:p>
              <a:endParaRPr dirty="0"/>
            </a:p>
          </p:txBody>
        </p:sp>
        <p:sp>
          <p:nvSpPr>
            <p:cNvPr id="6" name="object 9">
              <a:extLst>
                <a:ext uri="{FF2B5EF4-FFF2-40B4-BE49-F238E27FC236}">
                  <a16:creationId xmlns:a16="http://schemas.microsoft.com/office/drawing/2014/main" id="{0CD93EBA-23B0-D5F8-0068-D8F798775F2E}"/>
                </a:ext>
              </a:extLst>
            </p:cNvPr>
            <p:cNvSpPr/>
            <p:nvPr/>
          </p:nvSpPr>
          <p:spPr>
            <a:xfrm>
              <a:off x="12004675" y="5170360"/>
              <a:ext cx="187325" cy="187960"/>
            </a:xfrm>
            <a:custGeom>
              <a:avLst/>
              <a:gdLst/>
              <a:ahLst/>
              <a:cxnLst/>
              <a:rect l="l" t="t" r="r" b="b"/>
              <a:pathLst>
                <a:path w="187325" h="187960">
                  <a:moveTo>
                    <a:pt x="187286" y="0"/>
                  </a:moveTo>
                  <a:lnTo>
                    <a:pt x="0" y="0"/>
                  </a:lnTo>
                  <a:lnTo>
                    <a:pt x="0" y="187540"/>
                  </a:lnTo>
                  <a:lnTo>
                    <a:pt x="187286" y="187540"/>
                  </a:lnTo>
                  <a:lnTo>
                    <a:pt x="187286" y="0"/>
                  </a:lnTo>
                  <a:close/>
                </a:path>
              </a:pathLst>
            </a:custGeom>
            <a:solidFill>
              <a:srgbClr val="FCC049"/>
            </a:solidFill>
          </p:spPr>
          <p:txBody>
            <a:bodyPr wrap="square" lIns="0" tIns="0" rIns="0" bIns="0" rtlCol="0"/>
            <a:lstStyle/>
            <a:p>
              <a:endParaRPr dirty="0"/>
            </a:p>
          </p:txBody>
        </p:sp>
        <p:grpSp>
          <p:nvGrpSpPr>
            <p:cNvPr id="7" name="object 10">
              <a:extLst>
                <a:ext uri="{FF2B5EF4-FFF2-40B4-BE49-F238E27FC236}">
                  <a16:creationId xmlns:a16="http://schemas.microsoft.com/office/drawing/2014/main" id="{4496B3C3-45EC-12B9-E6ED-91F1220B84DD}"/>
                </a:ext>
              </a:extLst>
            </p:cNvPr>
            <p:cNvGrpSpPr/>
            <p:nvPr/>
          </p:nvGrpSpPr>
          <p:grpSpPr>
            <a:xfrm>
              <a:off x="10879442" y="5545429"/>
              <a:ext cx="1312545" cy="1312545"/>
              <a:chOff x="10207472" y="5167464"/>
              <a:chExt cx="1312545" cy="1312545"/>
            </a:xfrm>
          </p:grpSpPr>
          <p:sp>
            <p:nvSpPr>
              <p:cNvPr id="8" name="object 11">
                <a:extLst>
                  <a:ext uri="{FF2B5EF4-FFF2-40B4-BE49-F238E27FC236}">
                    <a16:creationId xmlns:a16="http://schemas.microsoft.com/office/drawing/2014/main" id="{D80B29A5-289A-08E9-6426-43E967E58778}"/>
                  </a:ext>
                </a:extLst>
              </p:cNvPr>
              <p:cNvSpPr/>
              <p:nvPr/>
            </p:nvSpPr>
            <p:spPr>
              <a:xfrm>
                <a:off x="10770094" y="5730087"/>
                <a:ext cx="749935" cy="749935"/>
              </a:xfrm>
              <a:custGeom>
                <a:avLst/>
                <a:gdLst/>
                <a:ahLst/>
                <a:cxnLst/>
                <a:rect l="l" t="t" r="r" b="b"/>
                <a:pathLst>
                  <a:path w="749934" h="749935">
                    <a:moveTo>
                      <a:pt x="749833" y="0"/>
                    </a:moveTo>
                    <a:lnTo>
                      <a:pt x="0" y="0"/>
                    </a:lnTo>
                    <a:lnTo>
                      <a:pt x="0" y="749833"/>
                    </a:lnTo>
                    <a:lnTo>
                      <a:pt x="749833" y="749833"/>
                    </a:lnTo>
                    <a:lnTo>
                      <a:pt x="749833" y="0"/>
                    </a:lnTo>
                    <a:close/>
                  </a:path>
                </a:pathLst>
              </a:custGeom>
              <a:solidFill>
                <a:srgbClr val="55468A"/>
              </a:solidFill>
            </p:spPr>
            <p:txBody>
              <a:bodyPr wrap="square" lIns="0" tIns="0" rIns="0" bIns="0" rtlCol="0"/>
              <a:lstStyle/>
              <a:p>
                <a:endParaRPr dirty="0"/>
              </a:p>
            </p:txBody>
          </p:sp>
          <p:sp>
            <p:nvSpPr>
              <p:cNvPr id="9" name="object 12">
                <a:extLst>
                  <a:ext uri="{FF2B5EF4-FFF2-40B4-BE49-F238E27FC236}">
                    <a16:creationId xmlns:a16="http://schemas.microsoft.com/office/drawing/2014/main" id="{9054094B-8550-76B7-0628-A46B6BBD6D52}"/>
                  </a:ext>
                </a:extLst>
              </p:cNvPr>
              <p:cNvSpPr/>
              <p:nvPr/>
            </p:nvSpPr>
            <p:spPr>
              <a:xfrm>
                <a:off x="10770094" y="5730087"/>
                <a:ext cx="375285" cy="375285"/>
              </a:xfrm>
              <a:custGeom>
                <a:avLst/>
                <a:gdLst/>
                <a:ahLst/>
                <a:cxnLst/>
                <a:rect l="l" t="t" r="r" b="b"/>
                <a:pathLst>
                  <a:path w="375284" h="375285">
                    <a:moveTo>
                      <a:pt x="375081" y="0"/>
                    </a:moveTo>
                    <a:lnTo>
                      <a:pt x="0" y="0"/>
                    </a:lnTo>
                    <a:lnTo>
                      <a:pt x="0" y="375081"/>
                    </a:lnTo>
                    <a:lnTo>
                      <a:pt x="375081" y="375081"/>
                    </a:lnTo>
                    <a:lnTo>
                      <a:pt x="375081" y="0"/>
                    </a:lnTo>
                    <a:close/>
                  </a:path>
                </a:pathLst>
              </a:custGeom>
              <a:solidFill>
                <a:srgbClr val="4A3C76"/>
              </a:solidFill>
            </p:spPr>
            <p:txBody>
              <a:bodyPr wrap="square" lIns="0" tIns="0" rIns="0" bIns="0" rtlCol="0"/>
              <a:lstStyle/>
              <a:p>
                <a:endParaRPr dirty="0"/>
              </a:p>
            </p:txBody>
          </p:sp>
          <p:sp>
            <p:nvSpPr>
              <p:cNvPr id="10" name="object 13">
                <a:extLst>
                  <a:ext uri="{FF2B5EF4-FFF2-40B4-BE49-F238E27FC236}">
                    <a16:creationId xmlns:a16="http://schemas.microsoft.com/office/drawing/2014/main" id="{61EDE195-F95A-9310-3B89-7851396636C1}"/>
                  </a:ext>
                </a:extLst>
              </p:cNvPr>
              <p:cNvSpPr/>
              <p:nvPr/>
            </p:nvSpPr>
            <p:spPr>
              <a:xfrm>
                <a:off x="10395013" y="6105169"/>
                <a:ext cx="375285" cy="375285"/>
              </a:xfrm>
              <a:custGeom>
                <a:avLst/>
                <a:gdLst/>
                <a:ahLst/>
                <a:cxnLst/>
                <a:rect l="l" t="t" r="r" b="b"/>
                <a:pathLst>
                  <a:path w="375284" h="375285">
                    <a:moveTo>
                      <a:pt x="375081" y="0"/>
                    </a:moveTo>
                    <a:lnTo>
                      <a:pt x="0" y="0"/>
                    </a:lnTo>
                    <a:lnTo>
                      <a:pt x="0" y="374827"/>
                    </a:lnTo>
                    <a:lnTo>
                      <a:pt x="375081" y="374827"/>
                    </a:lnTo>
                    <a:lnTo>
                      <a:pt x="375081" y="0"/>
                    </a:lnTo>
                    <a:close/>
                  </a:path>
                </a:pathLst>
              </a:custGeom>
              <a:solidFill>
                <a:srgbClr val="45B8A9"/>
              </a:solidFill>
            </p:spPr>
            <p:txBody>
              <a:bodyPr wrap="square" lIns="0" tIns="0" rIns="0" bIns="0" rtlCol="0"/>
              <a:lstStyle/>
              <a:p>
                <a:endParaRPr dirty="0"/>
              </a:p>
            </p:txBody>
          </p:sp>
          <p:sp>
            <p:nvSpPr>
              <p:cNvPr id="12" name="object 14">
                <a:extLst>
                  <a:ext uri="{FF2B5EF4-FFF2-40B4-BE49-F238E27FC236}">
                    <a16:creationId xmlns:a16="http://schemas.microsoft.com/office/drawing/2014/main" id="{85D0C873-7AE5-0C3B-E94E-8E3FE3ABFA2B}"/>
                  </a:ext>
                </a:extLst>
              </p:cNvPr>
              <p:cNvSpPr/>
              <p:nvPr/>
            </p:nvSpPr>
            <p:spPr>
              <a:xfrm>
                <a:off x="11145176" y="5355005"/>
                <a:ext cx="375285" cy="375285"/>
              </a:xfrm>
              <a:custGeom>
                <a:avLst/>
                <a:gdLst/>
                <a:ahLst/>
                <a:cxnLst/>
                <a:rect l="l" t="t" r="r" b="b"/>
                <a:pathLst>
                  <a:path w="375284" h="375285">
                    <a:moveTo>
                      <a:pt x="374827" y="0"/>
                    </a:moveTo>
                    <a:lnTo>
                      <a:pt x="0" y="0"/>
                    </a:lnTo>
                    <a:lnTo>
                      <a:pt x="0" y="375081"/>
                    </a:lnTo>
                    <a:lnTo>
                      <a:pt x="374827" y="375081"/>
                    </a:lnTo>
                    <a:lnTo>
                      <a:pt x="374827" y="0"/>
                    </a:lnTo>
                    <a:close/>
                  </a:path>
                </a:pathLst>
              </a:custGeom>
              <a:solidFill>
                <a:srgbClr val="E94B5F"/>
              </a:solidFill>
            </p:spPr>
            <p:txBody>
              <a:bodyPr wrap="square" lIns="0" tIns="0" rIns="0" bIns="0" rtlCol="0"/>
              <a:lstStyle/>
              <a:p>
                <a:endParaRPr dirty="0"/>
              </a:p>
            </p:txBody>
          </p:sp>
          <p:sp>
            <p:nvSpPr>
              <p:cNvPr id="13" name="object 15">
                <a:extLst>
                  <a:ext uri="{FF2B5EF4-FFF2-40B4-BE49-F238E27FC236}">
                    <a16:creationId xmlns:a16="http://schemas.microsoft.com/office/drawing/2014/main" id="{CDC29A7B-A963-7D06-60EF-AA850A06D9A6}"/>
                  </a:ext>
                </a:extLst>
              </p:cNvPr>
              <p:cNvSpPr/>
              <p:nvPr/>
            </p:nvSpPr>
            <p:spPr>
              <a:xfrm>
                <a:off x="10207472" y="5917628"/>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005870"/>
              </a:solidFill>
            </p:spPr>
            <p:txBody>
              <a:bodyPr wrap="square" lIns="0" tIns="0" rIns="0" bIns="0" rtlCol="0"/>
              <a:lstStyle/>
              <a:p>
                <a:endParaRPr dirty="0"/>
              </a:p>
            </p:txBody>
          </p:sp>
          <p:sp>
            <p:nvSpPr>
              <p:cNvPr id="15" name="object 16">
                <a:extLst>
                  <a:ext uri="{FF2B5EF4-FFF2-40B4-BE49-F238E27FC236}">
                    <a16:creationId xmlns:a16="http://schemas.microsoft.com/office/drawing/2014/main" id="{0B99A11C-F13D-A087-FC41-A99BE5D83E73}"/>
                  </a:ext>
                </a:extLst>
              </p:cNvPr>
              <p:cNvSpPr/>
              <p:nvPr/>
            </p:nvSpPr>
            <p:spPr>
              <a:xfrm>
                <a:off x="10957635" y="5167464"/>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ED6A53"/>
              </a:solidFill>
            </p:spPr>
            <p:txBody>
              <a:bodyPr wrap="square" lIns="0" tIns="0" rIns="0" bIns="0" rtlCol="0"/>
              <a:lstStyle/>
              <a:p>
                <a:endParaRPr dirty="0"/>
              </a:p>
            </p:txBody>
          </p:sp>
          <p:sp>
            <p:nvSpPr>
              <p:cNvPr id="16" name="object 17">
                <a:extLst>
                  <a:ext uri="{FF2B5EF4-FFF2-40B4-BE49-F238E27FC236}">
                    <a16:creationId xmlns:a16="http://schemas.microsoft.com/office/drawing/2014/main" id="{4947F623-5909-EA59-C374-C73574458AD5}"/>
                  </a:ext>
                </a:extLst>
              </p:cNvPr>
              <p:cNvSpPr/>
              <p:nvPr/>
            </p:nvSpPr>
            <p:spPr>
              <a:xfrm>
                <a:off x="11145176" y="6105169"/>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4A3C76"/>
              </a:solidFill>
            </p:spPr>
            <p:txBody>
              <a:bodyPr wrap="square" lIns="0" tIns="0" rIns="0" bIns="0" rtlCol="0"/>
              <a:lstStyle/>
              <a:p>
                <a:endParaRPr dirty="0"/>
              </a:p>
            </p:txBody>
          </p:sp>
        </p:grpSp>
      </p:grpSp>
      <p:pic>
        <p:nvPicPr>
          <p:cNvPr id="21" name="object 9">
            <a:extLst>
              <a:ext uri="{FF2B5EF4-FFF2-40B4-BE49-F238E27FC236}">
                <a16:creationId xmlns:a16="http://schemas.microsoft.com/office/drawing/2014/main" id="{E5E6564E-B545-A77A-F8E6-A4C13A23A5E5}"/>
              </a:ext>
            </a:extLst>
          </p:cNvPr>
          <p:cNvPicPr/>
          <p:nvPr userDrawn="1"/>
        </p:nvPicPr>
        <p:blipFill>
          <a:blip r:embed="rId5" cstate="email">
            <a:extLst>
              <a:ext uri="{28A0092B-C50C-407E-A947-70E740481C1C}">
                <a14:useLocalDpi xmlns:a14="http://schemas.microsoft.com/office/drawing/2010/main"/>
              </a:ext>
            </a:extLst>
          </a:blip>
          <a:stretch>
            <a:fillRect/>
          </a:stretch>
        </p:blipFill>
        <p:spPr>
          <a:xfrm>
            <a:off x="6710446" y="4698112"/>
            <a:ext cx="93903" cy="187579"/>
          </a:xfrm>
          <a:prstGeom prst="rect">
            <a:avLst/>
          </a:prstGeom>
        </p:spPr>
      </p:pic>
      <p:pic>
        <p:nvPicPr>
          <p:cNvPr id="23" name="object 11">
            <a:extLst>
              <a:ext uri="{FF2B5EF4-FFF2-40B4-BE49-F238E27FC236}">
                <a16:creationId xmlns:a16="http://schemas.microsoft.com/office/drawing/2014/main" id="{634B378F-7707-8FDC-6510-B24161E6CE77}"/>
              </a:ext>
            </a:extLst>
          </p:cNvPr>
          <p:cNvPicPr/>
          <p:nvPr userDrawn="1"/>
        </p:nvPicPr>
        <p:blipFill>
          <a:blip r:embed="rId6" cstate="email">
            <a:extLst>
              <a:ext uri="{28A0092B-C50C-407E-A947-70E740481C1C}">
                <a14:useLocalDpi xmlns:a14="http://schemas.microsoft.com/office/drawing/2010/main"/>
              </a:ext>
            </a:extLst>
          </a:blip>
          <a:stretch>
            <a:fillRect/>
          </a:stretch>
        </p:blipFill>
        <p:spPr>
          <a:xfrm>
            <a:off x="7225626" y="4698108"/>
            <a:ext cx="188671" cy="187578"/>
          </a:xfrm>
          <a:prstGeom prst="rect">
            <a:avLst/>
          </a:prstGeom>
        </p:spPr>
      </p:pic>
      <p:sp>
        <p:nvSpPr>
          <p:cNvPr id="32" name="Text Placeholder 30">
            <a:extLst>
              <a:ext uri="{FF2B5EF4-FFF2-40B4-BE49-F238E27FC236}">
                <a16:creationId xmlns:a16="http://schemas.microsoft.com/office/drawing/2014/main" id="{ABB7AAF9-9E23-B819-EE9B-91AF156B557F}"/>
              </a:ext>
            </a:extLst>
          </p:cNvPr>
          <p:cNvSpPr>
            <a:spLocks noGrp="1"/>
          </p:cNvSpPr>
          <p:nvPr>
            <p:ph type="body" sz="quarter" idx="12" hasCustomPrompt="1"/>
          </p:nvPr>
        </p:nvSpPr>
        <p:spPr>
          <a:xfrm>
            <a:off x="6710446" y="3204271"/>
            <a:ext cx="4756150" cy="300788"/>
          </a:xfrm>
        </p:spPr>
        <p:txBody>
          <a:bodyPr/>
          <a:lstStyle>
            <a:lvl1pPr marL="0" indent="0">
              <a:buNone/>
              <a:defRPr>
                <a:solidFill>
                  <a:schemeClr val="bg1"/>
                </a:solidFill>
              </a:defRPr>
            </a:lvl1pPr>
            <a:lvl2pPr marL="180000" indent="0">
              <a:buNone/>
              <a:defRPr/>
            </a:lvl2pPr>
          </a:lstStyle>
          <a:p>
            <a:pPr lvl="0"/>
            <a:r>
              <a:rPr lang="en-US" dirty="0"/>
              <a:t>Firstname.Surname@advance-he.ac.uk</a:t>
            </a:r>
          </a:p>
        </p:txBody>
      </p:sp>
      <p:sp>
        <p:nvSpPr>
          <p:cNvPr id="3" name="TextBox 2">
            <a:extLst>
              <a:ext uri="{FF2B5EF4-FFF2-40B4-BE49-F238E27FC236}">
                <a16:creationId xmlns:a16="http://schemas.microsoft.com/office/drawing/2014/main" id="{4424EA24-4D57-BEBF-DF93-BB300C70C05D}"/>
              </a:ext>
            </a:extLst>
          </p:cNvPr>
          <p:cNvSpPr txBox="1"/>
          <p:nvPr userDrawn="1"/>
        </p:nvSpPr>
        <p:spPr>
          <a:xfrm>
            <a:off x="6710446" y="2100083"/>
            <a:ext cx="3526084" cy="430887"/>
          </a:xfrm>
          <a:prstGeom prst="rect">
            <a:avLst/>
          </a:prstGeom>
          <a:noFill/>
        </p:spPr>
        <p:txBody>
          <a:bodyPr wrap="square" lIns="0" tIns="0" rIns="0" bIns="0" rtlCol="0">
            <a:spAutoFit/>
          </a:bodyPr>
          <a:lstStyle/>
          <a:p>
            <a:pPr algn="l"/>
            <a:r>
              <a:rPr lang="en-GB" sz="2800" b="1" spc="-80" baseline="0" dirty="0">
                <a:solidFill>
                  <a:schemeClr val="bg1"/>
                </a:solidFill>
              </a:rPr>
              <a:t>More information</a:t>
            </a:r>
          </a:p>
        </p:txBody>
      </p:sp>
      <p:sp>
        <p:nvSpPr>
          <p:cNvPr id="18" name="Text Placeholder 30">
            <a:extLst>
              <a:ext uri="{FF2B5EF4-FFF2-40B4-BE49-F238E27FC236}">
                <a16:creationId xmlns:a16="http://schemas.microsoft.com/office/drawing/2014/main" id="{56F002BF-F89E-EAEF-E685-4169F7D309A9}"/>
              </a:ext>
            </a:extLst>
          </p:cNvPr>
          <p:cNvSpPr>
            <a:spLocks noGrp="1"/>
          </p:cNvSpPr>
          <p:nvPr>
            <p:ph type="body" sz="quarter" idx="13" hasCustomPrompt="1"/>
          </p:nvPr>
        </p:nvSpPr>
        <p:spPr>
          <a:xfrm>
            <a:off x="6710446" y="2844000"/>
            <a:ext cx="4756150" cy="300788"/>
          </a:xfrm>
        </p:spPr>
        <p:txBody>
          <a:bodyPr/>
          <a:lstStyle>
            <a:lvl1pPr marL="0" indent="0">
              <a:buNone/>
              <a:defRPr b="1">
                <a:solidFill>
                  <a:schemeClr val="bg1"/>
                </a:solidFill>
              </a:defRPr>
            </a:lvl1pPr>
            <a:lvl2pPr marL="180000" indent="0">
              <a:buNone/>
              <a:defRPr/>
            </a:lvl2pPr>
          </a:lstStyle>
          <a:p>
            <a:pPr lvl="0"/>
            <a:r>
              <a:rPr lang="en-US" dirty="0"/>
              <a:t>Add Name here</a:t>
            </a:r>
          </a:p>
        </p:txBody>
      </p:sp>
      <p:pic>
        <p:nvPicPr>
          <p:cNvPr id="2" name="Graphic 1">
            <a:extLst>
              <a:ext uri="{FF2B5EF4-FFF2-40B4-BE49-F238E27FC236}">
                <a16:creationId xmlns:a16="http://schemas.microsoft.com/office/drawing/2014/main" id="{32AD0522-BD14-38C6-C366-B11F87573852}"/>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5106" y="4698108"/>
            <a:ext cx="183500" cy="187578"/>
          </a:xfrm>
          <a:prstGeom prst="rect">
            <a:avLst/>
          </a:prstGeom>
        </p:spPr>
      </p:pic>
    </p:spTree>
    <p:extLst>
      <p:ext uri="{BB962C8B-B14F-4D97-AF65-F5344CB8AC3E}">
        <p14:creationId xmlns:p14="http://schemas.microsoft.com/office/powerpoint/2010/main" val="2370133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 Contents">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50613" y="2342353"/>
            <a:ext cx="10117747" cy="512448"/>
          </a:xfrm>
        </p:spPr>
        <p:txBody>
          <a:bodyPr anchor="t" anchorCtr="0"/>
          <a:lstStyle>
            <a:lvl1pPr>
              <a:defRPr sz="3700">
                <a:solidFill>
                  <a:schemeClr val="bg1"/>
                </a:solidFill>
              </a:defRPr>
            </a:lvl1pPr>
          </a:lstStyle>
          <a:p>
            <a:r>
              <a:rPr lang="en-US" dirty="0"/>
              <a:t>Intro title</a:t>
            </a:r>
            <a:endParaRPr lang="en-GB" dirty="0"/>
          </a:p>
        </p:txBody>
      </p:sp>
      <p:pic>
        <p:nvPicPr>
          <p:cNvPr id="11" name="Graphic 10">
            <a:extLst>
              <a:ext uri="{FF2B5EF4-FFF2-40B4-BE49-F238E27FC236}">
                <a16:creationId xmlns:a16="http://schemas.microsoft.com/office/drawing/2014/main" id="{9AD6C6CB-4CCF-9843-DE4C-8B8C797CB77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28000" y="684000"/>
            <a:ext cx="1340360" cy="189573"/>
          </a:xfrm>
          <a:prstGeom prst="rect">
            <a:avLst/>
          </a:prstGeom>
        </p:spPr>
      </p:pic>
      <p:sp>
        <p:nvSpPr>
          <p:cNvPr id="13" name="Text Placeholder 12">
            <a:extLst>
              <a:ext uri="{FF2B5EF4-FFF2-40B4-BE49-F238E27FC236}">
                <a16:creationId xmlns:a16="http://schemas.microsoft.com/office/drawing/2014/main" id="{E5DDDC7C-78B7-6EFA-6DEC-88271FB3AC89}"/>
              </a:ext>
            </a:extLst>
          </p:cNvPr>
          <p:cNvSpPr>
            <a:spLocks noGrp="1"/>
          </p:cNvSpPr>
          <p:nvPr>
            <p:ph type="body" sz="quarter" idx="13"/>
          </p:nvPr>
        </p:nvSpPr>
        <p:spPr>
          <a:xfrm>
            <a:off x="1050613" y="3133790"/>
            <a:ext cx="5045387" cy="615553"/>
          </a:xfrm>
        </p:spPr>
        <p:txBody>
          <a:bodyPr/>
          <a:lstStyle>
            <a:lvl1pPr marL="0" indent="0">
              <a:lnSpc>
                <a:spcPct val="100000"/>
              </a:lnSpc>
              <a:buNone/>
              <a:defRPr>
                <a:solidFill>
                  <a:schemeClr val="bg1"/>
                </a:solidFill>
              </a:defRPr>
            </a:lvl1pPr>
            <a:lvl2pPr marL="0" indent="0">
              <a:lnSpc>
                <a:spcPct val="100000"/>
              </a:lnSpc>
              <a:buNone/>
              <a:defRPr b="0" cap="all" baseline="0">
                <a:solidFill>
                  <a:schemeClr val="accent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Click to edit Master text styles</a:t>
            </a:r>
          </a:p>
          <a:p>
            <a:pPr lvl="1"/>
            <a:r>
              <a:rPr lang="en-US"/>
              <a:t>Second level</a:t>
            </a:r>
          </a:p>
        </p:txBody>
      </p:sp>
      <p:sp>
        <p:nvSpPr>
          <p:cNvPr id="15" name="Text Placeholder 14">
            <a:extLst>
              <a:ext uri="{FF2B5EF4-FFF2-40B4-BE49-F238E27FC236}">
                <a16:creationId xmlns:a16="http://schemas.microsoft.com/office/drawing/2014/main" id="{FD79A64A-4739-A3AD-1CBD-99B5C396F65E}"/>
              </a:ext>
            </a:extLst>
          </p:cNvPr>
          <p:cNvSpPr>
            <a:spLocks noGrp="1"/>
          </p:cNvSpPr>
          <p:nvPr>
            <p:ph type="body" sz="quarter" idx="14" hasCustomPrompt="1"/>
          </p:nvPr>
        </p:nvSpPr>
        <p:spPr>
          <a:xfrm>
            <a:off x="6096001" y="6225625"/>
            <a:ext cx="5072360" cy="240579"/>
          </a:xfrm>
        </p:spPr>
        <p:txBody>
          <a:bodyPr anchor="b" anchorCtr="0"/>
          <a:lstStyle>
            <a:lvl1pPr marL="0" indent="0" algn="r">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Add reference text here</a:t>
            </a:r>
          </a:p>
        </p:txBody>
      </p:sp>
    </p:spTree>
    <p:extLst>
      <p:ext uri="{BB962C8B-B14F-4D97-AF65-F5344CB8AC3E}">
        <p14:creationId xmlns:p14="http://schemas.microsoft.com/office/powerpoint/2010/main" val="1944657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30764" y="1890002"/>
            <a:ext cx="7704000" cy="443198"/>
          </a:xfrm>
        </p:spPr>
        <p:txBody>
          <a:bodyPr anchor="t" anchorCtr="0"/>
          <a:lstStyle>
            <a:lvl1pPr>
              <a:defRPr sz="3200">
                <a:solidFill>
                  <a:schemeClr val="tx1"/>
                </a:solidFill>
              </a:defRPr>
            </a:lvl1pPr>
          </a:lstStyle>
          <a:p>
            <a:r>
              <a:rPr lang="en-US" dirty="0"/>
              <a:t>Contents title</a:t>
            </a:r>
            <a:endParaRPr lang="en-GB" dirty="0"/>
          </a:p>
        </p:txBody>
      </p:sp>
      <p:pic>
        <p:nvPicPr>
          <p:cNvPr id="11" name="Graphic 10">
            <a:extLst>
              <a:ext uri="{FF2B5EF4-FFF2-40B4-BE49-F238E27FC236}">
                <a16:creationId xmlns:a16="http://schemas.microsoft.com/office/drawing/2014/main" id="{9AD6C6CB-4CCF-9843-DE4C-8B8C797CB77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
        <p:nvSpPr>
          <p:cNvPr id="6" name="Text Placeholder 5">
            <a:extLst>
              <a:ext uri="{FF2B5EF4-FFF2-40B4-BE49-F238E27FC236}">
                <a16:creationId xmlns:a16="http://schemas.microsoft.com/office/drawing/2014/main" id="{FB7CE0E4-E046-EEA2-D0B4-31DF7CC998B6}"/>
              </a:ext>
            </a:extLst>
          </p:cNvPr>
          <p:cNvSpPr>
            <a:spLocks noGrp="1"/>
          </p:cNvSpPr>
          <p:nvPr>
            <p:ph type="body" sz="quarter" idx="15"/>
          </p:nvPr>
        </p:nvSpPr>
        <p:spPr>
          <a:xfrm>
            <a:off x="1030765" y="2520000"/>
            <a:ext cx="7704000" cy="692497"/>
          </a:xfrm>
        </p:spPr>
        <p:txBody>
          <a:bodyPr/>
          <a:lstStyle>
            <a:lvl1pPr marL="0" indent="0">
              <a:lnSpc>
                <a:spcPct val="100000"/>
              </a:lnSpc>
              <a:spcAft>
                <a:spcPts val="600"/>
              </a:spcAft>
              <a:buNone/>
              <a:defRPr/>
            </a:lvl1pPr>
            <a:lvl2pPr>
              <a:lnSpc>
                <a:spcPct val="100000"/>
              </a:lnSpc>
              <a:spcAft>
                <a:spcPts val="600"/>
              </a:spcAft>
              <a:defRPr b="1"/>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29204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 Graphic">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30763" y="1890002"/>
            <a:ext cx="10137595" cy="443198"/>
          </a:xfrm>
        </p:spPr>
        <p:txBody>
          <a:bodyPr anchor="t" anchorCtr="0"/>
          <a:lstStyle>
            <a:lvl1pPr>
              <a:defRPr sz="3200">
                <a:solidFill>
                  <a:schemeClr val="tx1"/>
                </a:solidFill>
              </a:defRPr>
            </a:lvl1pPr>
          </a:lstStyle>
          <a:p>
            <a:r>
              <a:rPr lang="en-US" dirty="0"/>
              <a:t>Contents title</a:t>
            </a:r>
            <a:endParaRPr lang="en-GB" dirty="0"/>
          </a:p>
        </p:txBody>
      </p:sp>
      <p:pic>
        <p:nvPicPr>
          <p:cNvPr id="11" name="Graphic 10">
            <a:extLst>
              <a:ext uri="{FF2B5EF4-FFF2-40B4-BE49-F238E27FC236}">
                <a16:creationId xmlns:a16="http://schemas.microsoft.com/office/drawing/2014/main" id="{9AD6C6CB-4CCF-9843-DE4C-8B8C797CB77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
        <p:nvSpPr>
          <p:cNvPr id="6" name="Text Placeholder 5">
            <a:extLst>
              <a:ext uri="{FF2B5EF4-FFF2-40B4-BE49-F238E27FC236}">
                <a16:creationId xmlns:a16="http://schemas.microsoft.com/office/drawing/2014/main" id="{FB7CE0E4-E046-EEA2-D0B4-31DF7CC998B6}"/>
              </a:ext>
            </a:extLst>
          </p:cNvPr>
          <p:cNvSpPr>
            <a:spLocks noGrp="1"/>
          </p:cNvSpPr>
          <p:nvPr>
            <p:ph type="body" sz="quarter" idx="15"/>
          </p:nvPr>
        </p:nvSpPr>
        <p:spPr>
          <a:xfrm>
            <a:off x="1030765" y="2520000"/>
            <a:ext cx="10137596" cy="692497"/>
          </a:xfrm>
        </p:spPr>
        <p:txBody>
          <a:bodyPr/>
          <a:lstStyle>
            <a:lvl1pPr marL="0" indent="0">
              <a:lnSpc>
                <a:spcPct val="100000"/>
              </a:lnSpc>
              <a:spcAft>
                <a:spcPts val="600"/>
              </a:spcAft>
              <a:buNone/>
              <a:defRPr/>
            </a:lvl1pPr>
            <a:lvl2pPr>
              <a:lnSpc>
                <a:spcPct val="100000"/>
              </a:lnSpc>
              <a:spcAft>
                <a:spcPts val="600"/>
              </a:spcAft>
              <a:defRPr b="1"/>
            </a:lvl2pPr>
            <a:lvl3pPr marL="432000" indent="0">
              <a:lnSpc>
                <a:spcPct val="100000"/>
              </a:lnSpc>
              <a:spcAft>
                <a:spcPts val="600"/>
              </a:spcAft>
              <a:buNone/>
              <a:defRPr/>
            </a:lvl3pPr>
            <a:lvl4pPr>
              <a:lnSpc>
                <a:spcPct val="100000"/>
              </a:lnSpc>
              <a:spcAft>
                <a:spcPts val="600"/>
              </a:spcAft>
              <a:defRPr/>
            </a:lvl4pPr>
            <a:lvl5pPr>
              <a:lnSpc>
                <a:spcPct val="100000"/>
              </a:lnSpc>
              <a:spcAft>
                <a:spcPts val="600"/>
              </a:spcAft>
              <a:defRPr/>
            </a:lvl5pPr>
          </a:lstStyle>
          <a:p>
            <a:pPr lvl="0"/>
            <a:r>
              <a:rPr lang="en-US"/>
              <a:t>Click to edit Master text styles</a:t>
            </a:r>
          </a:p>
          <a:p>
            <a:pPr lvl="1"/>
            <a:r>
              <a:rPr lang="en-US"/>
              <a:t>Second level</a:t>
            </a:r>
          </a:p>
        </p:txBody>
      </p:sp>
      <p:grpSp>
        <p:nvGrpSpPr>
          <p:cNvPr id="3" name="Group 2">
            <a:extLst>
              <a:ext uri="{FF2B5EF4-FFF2-40B4-BE49-F238E27FC236}">
                <a16:creationId xmlns:a16="http://schemas.microsoft.com/office/drawing/2014/main" id="{2C1C5C78-29A7-1E40-CDD6-0F0592E63A6A}"/>
              </a:ext>
            </a:extLst>
          </p:cNvPr>
          <p:cNvGrpSpPr/>
          <p:nvPr userDrawn="1"/>
        </p:nvGrpSpPr>
        <p:grpSpPr>
          <a:xfrm>
            <a:off x="10504360" y="5170360"/>
            <a:ext cx="1687640" cy="1687640"/>
            <a:chOff x="10504360" y="5170360"/>
            <a:chExt cx="1687640" cy="1687640"/>
          </a:xfrm>
        </p:grpSpPr>
        <p:sp>
          <p:nvSpPr>
            <p:cNvPr id="4" name="object 8">
              <a:extLst>
                <a:ext uri="{FF2B5EF4-FFF2-40B4-BE49-F238E27FC236}">
                  <a16:creationId xmlns:a16="http://schemas.microsoft.com/office/drawing/2014/main" id="{5C8C3C05-CD09-780F-26B0-C864EB89954D}"/>
                </a:ext>
              </a:extLst>
            </p:cNvPr>
            <p:cNvSpPr/>
            <p:nvPr/>
          </p:nvSpPr>
          <p:spPr>
            <a:xfrm>
              <a:off x="10504360" y="6670675"/>
              <a:ext cx="187960" cy="187325"/>
            </a:xfrm>
            <a:custGeom>
              <a:avLst/>
              <a:gdLst/>
              <a:ahLst/>
              <a:cxnLst/>
              <a:rect l="l" t="t" r="r" b="b"/>
              <a:pathLst>
                <a:path w="187959" h="187325">
                  <a:moveTo>
                    <a:pt x="187540" y="0"/>
                  </a:moveTo>
                  <a:lnTo>
                    <a:pt x="0" y="0"/>
                  </a:lnTo>
                  <a:lnTo>
                    <a:pt x="0" y="187286"/>
                  </a:lnTo>
                  <a:lnTo>
                    <a:pt x="187540" y="187286"/>
                  </a:lnTo>
                  <a:lnTo>
                    <a:pt x="187540" y="0"/>
                  </a:lnTo>
                  <a:close/>
                </a:path>
              </a:pathLst>
            </a:custGeom>
            <a:solidFill>
              <a:srgbClr val="0087B5"/>
            </a:solidFill>
          </p:spPr>
          <p:txBody>
            <a:bodyPr wrap="square" lIns="0" tIns="0" rIns="0" bIns="0" rtlCol="0"/>
            <a:lstStyle/>
            <a:p>
              <a:endParaRPr dirty="0"/>
            </a:p>
          </p:txBody>
        </p:sp>
        <p:sp>
          <p:nvSpPr>
            <p:cNvPr id="5" name="object 9">
              <a:extLst>
                <a:ext uri="{FF2B5EF4-FFF2-40B4-BE49-F238E27FC236}">
                  <a16:creationId xmlns:a16="http://schemas.microsoft.com/office/drawing/2014/main" id="{EC29457F-0B33-6726-BD38-A1B7C8290A7C}"/>
                </a:ext>
              </a:extLst>
            </p:cNvPr>
            <p:cNvSpPr/>
            <p:nvPr/>
          </p:nvSpPr>
          <p:spPr>
            <a:xfrm>
              <a:off x="12004675" y="5170360"/>
              <a:ext cx="187325" cy="187960"/>
            </a:xfrm>
            <a:custGeom>
              <a:avLst/>
              <a:gdLst/>
              <a:ahLst/>
              <a:cxnLst/>
              <a:rect l="l" t="t" r="r" b="b"/>
              <a:pathLst>
                <a:path w="187325" h="187960">
                  <a:moveTo>
                    <a:pt x="187286" y="0"/>
                  </a:moveTo>
                  <a:lnTo>
                    <a:pt x="0" y="0"/>
                  </a:lnTo>
                  <a:lnTo>
                    <a:pt x="0" y="187540"/>
                  </a:lnTo>
                  <a:lnTo>
                    <a:pt x="187286" y="187540"/>
                  </a:lnTo>
                  <a:lnTo>
                    <a:pt x="187286" y="0"/>
                  </a:lnTo>
                  <a:close/>
                </a:path>
              </a:pathLst>
            </a:custGeom>
            <a:solidFill>
              <a:srgbClr val="FCC049"/>
            </a:solidFill>
          </p:spPr>
          <p:txBody>
            <a:bodyPr wrap="square" lIns="0" tIns="0" rIns="0" bIns="0" rtlCol="0"/>
            <a:lstStyle/>
            <a:p>
              <a:endParaRPr dirty="0"/>
            </a:p>
          </p:txBody>
        </p:sp>
        <p:grpSp>
          <p:nvGrpSpPr>
            <p:cNvPr id="7" name="object 10">
              <a:extLst>
                <a:ext uri="{FF2B5EF4-FFF2-40B4-BE49-F238E27FC236}">
                  <a16:creationId xmlns:a16="http://schemas.microsoft.com/office/drawing/2014/main" id="{BC78347D-839A-A420-CD7C-B52149B93CD6}"/>
                </a:ext>
              </a:extLst>
            </p:cNvPr>
            <p:cNvGrpSpPr/>
            <p:nvPr/>
          </p:nvGrpSpPr>
          <p:grpSpPr>
            <a:xfrm>
              <a:off x="10879442" y="5545429"/>
              <a:ext cx="1312545" cy="1312545"/>
              <a:chOff x="10207472" y="5167464"/>
              <a:chExt cx="1312545" cy="1312545"/>
            </a:xfrm>
          </p:grpSpPr>
          <p:sp>
            <p:nvSpPr>
              <p:cNvPr id="8" name="object 11">
                <a:extLst>
                  <a:ext uri="{FF2B5EF4-FFF2-40B4-BE49-F238E27FC236}">
                    <a16:creationId xmlns:a16="http://schemas.microsoft.com/office/drawing/2014/main" id="{B05F3F44-9659-A9E0-8AB7-5935AEBE2F09}"/>
                  </a:ext>
                </a:extLst>
              </p:cNvPr>
              <p:cNvSpPr/>
              <p:nvPr/>
            </p:nvSpPr>
            <p:spPr>
              <a:xfrm>
                <a:off x="10770094" y="5730087"/>
                <a:ext cx="749935" cy="749935"/>
              </a:xfrm>
              <a:custGeom>
                <a:avLst/>
                <a:gdLst/>
                <a:ahLst/>
                <a:cxnLst/>
                <a:rect l="l" t="t" r="r" b="b"/>
                <a:pathLst>
                  <a:path w="749934" h="749935">
                    <a:moveTo>
                      <a:pt x="749833" y="0"/>
                    </a:moveTo>
                    <a:lnTo>
                      <a:pt x="0" y="0"/>
                    </a:lnTo>
                    <a:lnTo>
                      <a:pt x="0" y="749833"/>
                    </a:lnTo>
                    <a:lnTo>
                      <a:pt x="749833" y="749833"/>
                    </a:lnTo>
                    <a:lnTo>
                      <a:pt x="749833" y="0"/>
                    </a:lnTo>
                    <a:close/>
                  </a:path>
                </a:pathLst>
              </a:custGeom>
              <a:solidFill>
                <a:srgbClr val="55468A"/>
              </a:solidFill>
            </p:spPr>
            <p:txBody>
              <a:bodyPr wrap="square" lIns="0" tIns="0" rIns="0" bIns="0" rtlCol="0"/>
              <a:lstStyle/>
              <a:p>
                <a:endParaRPr dirty="0"/>
              </a:p>
            </p:txBody>
          </p:sp>
          <p:sp>
            <p:nvSpPr>
              <p:cNvPr id="9" name="object 12">
                <a:extLst>
                  <a:ext uri="{FF2B5EF4-FFF2-40B4-BE49-F238E27FC236}">
                    <a16:creationId xmlns:a16="http://schemas.microsoft.com/office/drawing/2014/main" id="{97DFBB30-C0B4-44B8-2F73-354139280E84}"/>
                  </a:ext>
                </a:extLst>
              </p:cNvPr>
              <p:cNvSpPr/>
              <p:nvPr/>
            </p:nvSpPr>
            <p:spPr>
              <a:xfrm>
                <a:off x="10770094" y="5730087"/>
                <a:ext cx="375285" cy="375285"/>
              </a:xfrm>
              <a:custGeom>
                <a:avLst/>
                <a:gdLst/>
                <a:ahLst/>
                <a:cxnLst/>
                <a:rect l="l" t="t" r="r" b="b"/>
                <a:pathLst>
                  <a:path w="375284" h="375285">
                    <a:moveTo>
                      <a:pt x="375081" y="0"/>
                    </a:moveTo>
                    <a:lnTo>
                      <a:pt x="0" y="0"/>
                    </a:lnTo>
                    <a:lnTo>
                      <a:pt x="0" y="375081"/>
                    </a:lnTo>
                    <a:lnTo>
                      <a:pt x="375081" y="375081"/>
                    </a:lnTo>
                    <a:lnTo>
                      <a:pt x="375081" y="0"/>
                    </a:lnTo>
                    <a:close/>
                  </a:path>
                </a:pathLst>
              </a:custGeom>
              <a:solidFill>
                <a:srgbClr val="4A3C76"/>
              </a:solidFill>
            </p:spPr>
            <p:txBody>
              <a:bodyPr wrap="square" lIns="0" tIns="0" rIns="0" bIns="0" rtlCol="0"/>
              <a:lstStyle/>
              <a:p>
                <a:endParaRPr dirty="0"/>
              </a:p>
            </p:txBody>
          </p:sp>
          <p:sp>
            <p:nvSpPr>
              <p:cNvPr id="10" name="object 13">
                <a:extLst>
                  <a:ext uri="{FF2B5EF4-FFF2-40B4-BE49-F238E27FC236}">
                    <a16:creationId xmlns:a16="http://schemas.microsoft.com/office/drawing/2014/main" id="{ED2EA046-2797-659E-284A-96E33DE1D1B3}"/>
                  </a:ext>
                </a:extLst>
              </p:cNvPr>
              <p:cNvSpPr/>
              <p:nvPr/>
            </p:nvSpPr>
            <p:spPr>
              <a:xfrm>
                <a:off x="10395013" y="6105169"/>
                <a:ext cx="375285" cy="375285"/>
              </a:xfrm>
              <a:custGeom>
                <a:avLst/>
                <a:gdLst/>
                <a:ahLst/>
                <a:cxnLst/>
                <a:rect l="l" t="t" r="r" b="b"/>
                <a:pathLst>
                  <a:path w="375284" h="375285">
                    <a:moveTo>
                      <a:pt x="375081" y="0"/>
                    </a:moveTo>
                    <a:lnTo>
                      <a:pt x="0" y="0"/>
                    </a:lnTo>
                    <a:lnTo>
                      <a:pt x="0" y="374827"/>
                    </a:lnTo>
                    <a:lnTo>
                      <a:pt x="375081" y="374827"/>
                    </a:lnTo>
                    <a:lnTo>
                      <a:pt x="375081" y="0"/>
                    </a:lnTo>
                    <a:close/>
                  </a:path>
                </a:pathLst>
              </a:custGeom>
              <a:solidFill>
                <a:srgbClr val="45B8A9"/>
              </a:solidFill>
            </p:spPr>
            <p:txBody>
              <a:bodyPr wrap="square" lIns="0" tIns="0" rIns="0" bIns="0" rtlCol="0"/>
              <a:lstStyle/>
              <a:p>
                <a:endParaRPr dirty="0"/>
              </a:p>
            </p:txBody>
          </p:sp>
          <p:sp>
            <p:nvSpPr>
              <p:cNvPr id="12" name="object 14">
                <a:extLst>
                  <a:ext uri="{FF2B5EF4-FFF2-40B4-BE49-F238E27FC236}">
                    <a16:creationId xmlns:a16="http://schemas.microsoft.com/office/drawing/2014/main" id="{BFA66DFE-2C63-00EB-5EA2-4CBD7A5B4417}"/>
                  </a:ext>
                </a:extLst>
              </p:cNvPr>
              <p:cNvSpPr/>
              <p:nvPr/>
            </p:nvSpPr>
            <p:spPr>
              <a:xfrm>
                <a:off x="11145176" y="5355005"/>
                <a:ext cx="375285" cy="375285"/>
              </a:xfrm>
              <a:custGeom>
                <a:avLst/>
                <a:gdLst/>
                <a:ahLst/>
                <a:cxnLst/>
                <a:rect l="l" t="t" r="r" b="b"/>
                <a:pathLst>
                  <a:path w="375284" h="375285">
                    <a:moveTo>
                      <a:pt x="374827" y="0"/>
                    </a:moveTo>
                    <a:lnTo>
                      <a:pt x="0" y="0"/>
                    </a:lnTo>
                    <a:lnTo>
                      <a:pt x="0" y="375081"/>
                    </a:lnTo>
                    <a:lnTo>
                      <a:pt x="374827" y="375081"/>
                    </a:lnTo>
                    <a:lnTo>
                      <a:pt x="374827" y="0"/>
                    </a:lnTo>
                    <a:close/>
                  </a:path>
                </a:pathLst>
              </a:custGeom>
              <a:solidFill>
                <a:srgbClr val="E94B5F"/>
              </a:solidFill>
            </p:spPr>
            <p:txBody>
              <a:bodyPr wrap="square" lIns="0" tIns="0" rIns="0" bIns="0" rtlCol="0"/>
              <a:lstStyle/>
              <a:p>
                <a:endParaRPr dirty="0"/>
              </a:p>
            </p:txBody>
          </p:sp>
          <p:sp>
            <p:nvSpPr>
              <p:cNvPr id="13" name="object 15">
                <a:extLst>
                  <a:ext uri="{FF2B5EF4-FFF2-40B4-BE49-F238E27FC236}">
                    <a16:creationId xmlns:a16="http://schemas.microsoft.com/office/drawing/2014/main" id="{669ACB40-53F2-31E6-47A9-05F2501C081B}"/>
                  </a:ext>
                </a:extLst>
              </p:cNvPr>
              <p:cNvSpPr/>
              <p:nvPr/>
            </p:nvSpPr>
            <p:spPr>
              <a:xfrm>
                <a:off x="10207472" y="5917628"/>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005870"/>
              </a:solidFill>
            </p:spPr>
            <p:txBody>
              <a:bodyPr wrap="square" lIns="0" tIns="0" rIns="0" bIns="0" rtlCol="0"/>
              <a:lstStyle/>
              <a:p>
                <a:endParaRPr dirty="0"/>
              </a:p>
            </p:txBody>
          </p:sp>
          <p:sp>
            <p:nvSpPr>
              <p:cNvPr id="14" name="object 16">
                <a:extLst>
                  <a:ext uri="{FF2B5EF4-FFF2-40B4-BE49-F238E27FC236}">
                    <a16:creationId xmlns:a16="http://schemas.microsoft.com/office/drawing/2014/main" id="{14D6EDAA-9783-8194-8BF3-32EC98CD5E50}"/>
                  </a:ext>
                </a:extLst>
              </p:cNvPr>
              <p:cNvSpPr/>
              <p:nvPr/>
            </p:nvSpPr>
            <p:spPr>
              <a:xfrm>
                <a:off x="10957635" y="5167464"/>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ED6A53"/>
              </a:solidFill>
            </p:spPr>
            <p:txBody>
              <a:bodyPr wrap="square" lIns="0" tIns="0" rIns="0" bIns="0" rtlCol="0"/>
              <a:lstStyle/>
              <a:p>
                <a:endParaRPr dirty="0"/>
              </a:p>
            </p:txBody>
          </p:sp>
          <p:sp>
            <p:nvSpPr>
              <p:cNvPr id="15" name="object 17">
                <a:extLst>
                  <a:ext uri="{FF2B5EF4-FFF2-40B4-BE49-F238E27FC236}">
                    <a16:creationId xmlns:a16="http://schemas.microsoft.com/office/drawing/2014/main" id="{99E8AD94-87FD-2AF2-D821-D3EE3CED3B79}"/>
                  </a:ext>
                </a:extLst>
              </p:cNvPr>
              <p:cNvSpPr/>
              <p:nvPr/>
            </p:nvSpPr>
            <p:spPr>
              <a:xfrm>
                <a:off x="11145176" y="6105169"/>
                <a:ext cx="187960" cy="187960"/>
              </a:xfrm>
              <a:custGeom>
                <a:avLst/>
                <a:gdLst/>
                <a:ahLst/>
                <a:cxnLst/>
                <a:rect l="l" t="t" r="r" b="b"/>
                <a:pathLst>
                  <a:path w="187959" h="187960">
                    <a:moveTo>
                      <a:pt x="187540" y="0"/>
                    </a:moveTo>
                    <a:lnTo>
                      <a:pt x="0" y="0"/>
                    </a:lnTo>
                    <a:lnTo>
                      <a:pt x="0" y="187540"/>
                    </a:lnTo>
                    <a:lnTo>
                      <a:pt x="187540" y="187540"/>
                    </a:lnTo>
                    <a:lnTo>
                      <a:pt x="187540" y="0"/>
                    </a:lnTo>
                    <a:close/>
                  </a:path>
                </a:pathLst>
              </a:custGeom>
              <a:solidFill>
                <a:srgbClr val="4A3C76"/>
              </a:solidFill>
            </p:spPr>
            <p:txBody>
              <a:bodyPr wrap="square" lIns="0" tIns="0" rIns="0" bIns="0" rtlCol="0"/>
              <a:lstStyle/>
              <a:p>
                <a:endParaRPr dirty="0"/>
              </a:p>
            </p:txBody>
          </p:sp>
        </p:grpSp>
      </p:grpSp>
    </p:spTree>
    <p:extLst>
      <p:ext uri="{BB962C8B-B14F-4D97-AF65-F5344CB8AC3E}">
        <p14:creationId xmlns:p14="http://schemas.microsoft.com/office/powerpoint/2010/main" val="849771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 Sla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30763" y="1890002"/>
            <a:ext cx="10137595" cy="443198"/>
          </a:xfrm>
        </p:spPr>
        <p:txBody>
          <a:bodyPr anchor="t" anchorCtr="0"/>
          <a:lstStyle>
            <a:lvl1pPr>
              <a:defRPr sz="3200">
                <a:solidFill>
                  <a:schemeClr val="bg1"/>
                </a:solidFill>
              </a:defRPr>
            </a:lvl1pPr>
          </a:lstStyle>
          <a:p>
            <a:r>
              <a:rPr lang="en-US" dirty="0"/>
              <a:t>Contents title</a:t>
            </a:r>
            <a:endParaRPr lang="en-GB" dirty="0"/>
          </a:p>
        </p:txBody>
      </p:sp>
      <p:pic>
        <p:nvPicPr>
          <p:cNvPr id="11" name="Graphic 10">
            <a:extLst>
              <a:ext uri="{FF2B5EF4-FFF2-40B4-BE49-F238E27FC236}">
                <a16:creationId xmlns:a16="http://schemas.microsoft.com/office/drawing/2014/main" id="{9AD6C6CB-4CCF-9843-DE4C-8B8C797CB77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
        <p:nvSpPr>
          <p:cNvPr id="6" name="Text Placeholder 5">
            <a:extLst>
              <a:ext uri="{FF2B5EF4-FFF2-40B4-BE49-F238E27FC236}">
                <a16:creationId xmlns:a16="http://schemas.microsoft.com/office/drawing/2014/main" id="{FB7CE0E4-E046-EEA2-D0B4-31DF7CC998B6}"/>
              </a:ext>
            </a:extLst>
          </p:cNvPr>
          <p:cNvSpPr>
            <a:spLocks noGrp="1"/>
          </p:cNvSpPr>
          <p:nvPr>
            <p:ph type="body" sz="quarter" idx="15"/>
          </p:nvPr>
        </p:nvSpPr>
        <p:spPr>
          <a:xfrm>
            <a:off x="1030765" y="2520000"/>
            <a:ext cx="10137596" cy="1846659"/>
          </a:xfrm>
        </p:spPr>
        <p:txBody>
          <a:bodyPr/>
          <a:lstStyle>
            <a:lvl1pPr marL="0" indent="0">
              <a:lnSpc>
                <a:spcPct val="100000"/>
              </a:lnSpc>
              <a:spcAft>
                <a:spcPts val="600"/>
              </a:spcAft>
              <a:buNone/>
              <a:defRPr>
                <a:solidFill>
                  <a:schemeClr val="bg1"/>
                </a:solidFill>
              </a:defRPr>
            </a:lvl1pPr>
            <a:lvl2pPr>
              <a:lnSpc>
                <a:spcPct val="100000"/>
              </a:lnSpc>
              <a:spcAft>
                <a:spcPts val="600"/>
              </a:spcAft>
              <a:buClr>
                <a:schemeClr val="bg1"/>
              </a:buClr>
              <a:defRPr b="1">
                <a:solidFill>
                  <a:schemeClr val="bg1"/>
                </a:solidFill>
              </a:defRPr>
            </a:lvl2pPr>
            <a:lvl3pPr>
              <a:lnSpc>
                <a:spcPct val="100000"/>
              </a:lnSpc>
              <a:spcAft>
                <a:spcPts val="600"/>
              </a:spcAft>
              <a:buClr>
                <a:schemeClr val="bg1"/>
              </a:buClr>
              <a:defRPr>
                <a:solidFill>
                  <a:schemeClr val="bg1"/>
                </a:solidFill>
              </a:defRPr>
            </a:lvl3pPr>
            <a:lvl4pPr>
              <a:lnSpc>
                <a:spcPct val="100000"/>
              </a:lnSpc>
              <a:spcAft>
                <a:spcPts val="600"/>
              </a:spcAft>
              <a:buClr>
                <a:schemeClr val="bg1"/>
              </a:buClr>
              <a:defRPr>
                <a:solidFill>
                  <a:schemeClr val="bg1"/>
                </a:solidFill>
              </a:defRPr>
            </a:lvl4pPr>
            <a:lvl5pPr>
              <a:lnSpc>
                <a:spcPct val="100000"/>
              </a:lnSpc>
              <a:spcAft>
                <a:spcPts val="600"/>
              </a:spcAft>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48744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 Blue Gre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30763" y="1890002"/>
            <a:ext cx="10137595" cy="443198"/>
          </a:xfrm>
        </p:spPr>
        <p:txBody>
          <a:bodyPr anchor="t" anchorCtr="0"/>
          <a:lstStyle>
            <a:lvl1pPr>
              <a:defRPr sz="3200">
                <a:solidFill>
                  <a:schemeClr val="bg1"/>
                </a:solidFill>
              </a:defRPr>
            </a:lvl1pPr>
          </a:lstStyle>
          <a:p>
            <a:r>
              <a:rPr lang="en-US" dirty="0"/>
              <a:t>Contents title</a:t>
            </a:r>
            <a:endParaRPr lang="en-GB" dirty="0"/>
          </a:p>
        </p:txBody>
      </p:sp>
      <p:pic>
        <p:nvPicPr>
          <p:cNvPr id="11" name="Graphic 10">
            <a:extLst>
              <a:ext uri="{FF2B5EF4-FFF2-40B4-BE49-F238E27FC236}">
                <a16:creationId xmlns:a16="http://schemas.microsoft.com/office/drawing/2014/main" id="{9AD6C6CB-4CCF-9843-DE4C-8B8C797CB77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3" y="684000"/>
            <a:ext cx="1340354" cy="189572"/>
          </a:xfrm>
          <a:prstGeom prst="rect">
            <a:avLst/>
          </a:prstGeom>
        </p:spPr>
      </p:pic>
      <p:sp>
        <p:nvSpPr>
          <p:cNvPr id="3" name="Text Placeholder 5">
            <a:extLst>
              <a:ext uri="{FF2B5EF4-FFF2-40B4-BE49-F238E27FC236}">
                <a16:creationId xmlns:a16="http://schemas.microsoft.com/office/drawing/2014/main" id="{DBEFDC2C-B1AC-51DD-7121-3E6A9413931C}"/>
              </a:ext>
            </a:extLst>
          </p:cNvPr>
          <p:cNvSpPr>
            <a:spLocks noGrp="1"/>
          </p:cNvSpPr>
          <p:nvPr>
            <p:ph type="body" sz="quarter" idx="15"/>
          </p:nvPr>
        </p:nvSpPr>
        <p:spPr>
          <a:xfrm>
            <a:off x="1030765" y="2520000"/>
            <a:ext cx="10137596" cy="1846659"/>
          </a:xfrm>
        </p:spPr>
        <p:txBody>
          <a:bodyPr/>
          <a:lstStyle>
            <a:lvl1pPr marL="0" indent="0">
              <a:lnSpc>
                <a:spcPct val="100000"/>
              </a:lnSpc>
              <a:spcAft>
                <a:spcPts val="600"/>
              </a:spcAft>
              <a:buNone/>
              <a:defRPr>
                <a:solidFill>
                  <a:schemeClr val="bg1"/>
                </a:solidFill>
              </a:defRPr>
            </a:lvl1pPr>
            <a:lvl2pPr>
              <a:lnSpc>
                <a:spcPct val="100000"/>
              </a:lnSpc>
              <a:spcAft>
                <a:spcPts val="600"/>
              </a:spcAft>
              <a:buClr>
                <a:schemeClr val="bg1"/>
              </a:buClr>
              <a:defRPr b="1">
                <a:solidFill>
                  <a:schemeClr val="bg1"/>
                </a:solidFill>
              </a:defRPr>
            </a:lvl2pPr>
            <a:lvl3pPr>
              <a:lnSpc>
                <a:spcPct val="100000"/>
              </a:lnSpc>
              <a:spcAft>
                <a:spcPts val="600"/>
              </a:spcAft>
              <a:buClr>
                <a:schemeClr val="bg1"/>
              </a:buClr>
              <a:defRPr>
                <a:solidFill>
                  <a:schemeClr val="bg1"/>
                </a:solidFill>
              </a:defRPr>
            </a:lvl3pPr>
            <a:lvl4pPr>
              <a:lnSpc>
                <a:spcPct val="100000"/>
              </a:lnSpc>
              <a:spcAft>
                <a:spcPts val="600"/>
              </a:spcAft>
              <a:buClr>
                <a:schemeClr val="bg1"/>
              </a:buClr>
              <a:defRPr>
                <a:solidFill>
                  <a:schemeClr val="bg1"/>
                </a:solidFill>
              </a:defRPr>
            </a:lvl4pPr>
            <a:lvl5pPr>
              <a:lnSpc>
                <a:spcPct val="100000"/>
              </a:lnSpc>
              <a:spcAft>
                <a:spcPts val="600"/>
              </a:spcAft>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69554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4E78-5D45-3F4C-2514-EB0FD5F38823}"/>
              </a:ext>
            </a:extLst>
          </p:cNvPr>
          <p:cNvSpPr>
            <a:spLocks noGrp="1"/>
          </p:cNvSpPr>
          <p:nvPr>
            <p:ph type="title"/>
          </p:nvPr>
        </p:nvSpPr>
        <p:spPr>
          <a:xfrm>
            <a:off x="1044000" y="792000"/>
            <a:ext cx="10296000" cy="664797"/>
          </a:xfrm>
        </p:spPr>
        <p:txBody>
          <a:bodyPr anchor="t" anchorCtr="0"/>
          <a:lstStyle>
            <a:lvl1pPr>
              <a:defRPr>
                <a:solidFill>
                  <a:schemeClr val="accent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EFCC220-624B-F8D6-4E75-B9D530C40F43}"/>
              </a:ext>
            </a:extLst>
          </p:cNvPr>
          <p:cNvSpPr>
            <a:spLocks noGrp="1"/>
          </p:cNvSpPr>
          <p:nvPr>
            <p:ph idx="1"/>
          </p:nvPr>
        </p:nvSpPr>
        <p:spPr>
          <a:xfrm>
            <a:off x="1043426" y="1944000"/>
            <a:ext cx="10310374" cy="1661096"/>
          </a:xfrm>
        </p:spPr>
        <p:txBody>
          <a:bodyPr/>
          <a:lstStyle>
            <a:lvl1pPr marL="180000" indent="-180000">
              <a:spcAft>
                <a:spcPts val="300"/>
              </a:spcAft>
              <a:buClr>
                <a:schemeClr val="bg1"/>
              </a:buClr>
              <a:buSzPct val="100000"/>
              <a:buFont typeface="Arial" panose="020B0604020202020204" pitchFamily="34" charset="0"/>
              <a:buChar cha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Tree>
    <p:extLst>
      <p:ext uri="{BB962C8B-B14F-4D97-AF65-F5344CB8AC3E}">
        <p14:creationId xmlns:p14="http://schemas.microsoft.com/office/powerpoint/2010/main" val="422748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Image Right">
    <p:bg>
      <p:bgPr>
        <a:solidFill>
          <a:schemeClr val="bg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F85BE8C-A644-B2A3-3572-6A00FEE2949F}"/>
              </a:ext>
            </a:extLst>
          </p:cNvPr>
          <p:cNvSpPr>
            <a:spLocks noGrp="1"/>
          </p:cNvSpPr>
          <p:nvPr>
            <p:ph type="pic" sz="quarter" idx="14"/>
          </p:nvPr>
        </p:nvSpPr>
        <p:spPr>
          <a:xfrm>
            <a:off x="6994525" y="1416050"/>
            <a:ext cx="5197475" cy="4219930"/>
          </a:xfrm>
          <a:solidFill>
            <a:schemeClr val="bg1">
              <a:lumMod val="95000"/>
            </a:schemeClr>
          </a:solidFill>
        </p:spPr>
        <p:txBody>
          <a:bodyPr>
            <a:noAutofit/>
          </a:bodyPr>
          <a:lstStyle>
            <a:lvl1pPr marL="0" indent="0">
              <a:buNone/>
              <a:defRPr/>
            </a:lvl1pPr>
          </a:lstStyle>
          <a:p>
            <a:r>
              <a:rPr lang="en-US"/>
              <a:t>Click icon to add picture</a:t>
            </a:r>
            <a:endParaRPr lang="en-GB" dirty="0"/>
          </a:p>
        </p:txBody>
      </p:sp>
      <p:sp>
        <p:nvSpPr>
          <p:cNvPr id="2" name="Title 1">
            <a:extLst>
              <a:ext uri="{FF2B5EF4-FFF2-40B4-BE49-F238E27FC236}">
                <a16:creationId xmlns:a16="http://schemas.microsoft.com/office/drawing/2014/main" id="{F3954E78-5D45-3F4C-2514-EB0FD5F38823}"/>
              </a:ext>
            </a:extLst>
          </p:cNvPr>
          <p:cNvSpPr>
            <a:spLocks noGrp="1"/>
          </p:cNvSpPr>
          <p:nvPr>
            <p:ph type="title" hasCustomPrompt="1"/>
          </p:nvPr>
        </p:nvSpPr>
        <p:spPr>
          <a:xfrm>
            <a:off x="1009578" y="1735625"/>
            <a:ext cx="5086422" cy="443198"/>
          </a:xfrm>
        </p:spPr>
        <p:txBody>
          <a:bodyPr anchor="t" anchorCtr="0"/>
          <a:lstStyle>
            <a:lvl1pPr>
              <a:defRPr sz="3200">
                <a:solidFill>
                  <a:schemeClr val="tx1"/>
                </a:solidFill>
              </a:defRPr>
            </a:lvl1pPr>
          </a:lstStyle>
          <a:p>
            <a:r>
              <a:rPr lang="en-US" dirty="0"/>
              <a:t>Title here</a:t>
            </a:r>
            <a:endParaRPr lang="en-GB" dirty="0"/>
          </a:p>
        </p:txBody>
      </p:sp>
      <p:sp>
        <p:nvSpPr>
          <p:cNvPr id="5" name="Footer Placeholder 4">
            <a:extLst>
              <a:ext uri="{FF2B5EF4-FFF2-40B4-BE49-F238E27FC236}">
                <a16:creationId xmlns:a16="http://schemas.microsoft.com/office/drawing/2014/main" id="{A0ACE670-5AC4-61DF-8C62-5F7E7B7760F1}"/>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5D1D3DE-206C-6E98-4767-AE0E2558CD66}"/>
              </a:ext>
            </a:extLst>
          </p:cNvPr>
          <p:cNvSpPr>
            <a:spLocks noGrp="1"/>
          </p:cNvSpPr>
          <p:nvPr>
            <p:ph type="sldNum" sz="quarter" idx="12"/>
          </p:nvPr>
        </p:nvSpPr>
        <p:spPr/>
        <p:txBody>
          <a:bodyPr/>
          <a:lstStyle>
            <a:lvl1pPr>
              <a:defRPr>
                <a:solidFill>
                  <a:schemeClr val="bg1"/>
                </a:solidFill>
              </a:defRPr>
            </a:lvl1pPr>
          </a:lstStyle>
          <a:p>
            <a:fld id="{17B8CE55-EC7E-4425-9043-C6E60CC46872}" type="slidenum">
              <a:rPr lang="en-GB" smtClean="0"/>
              <a:pPr/>
              <a:t>‹#›</a:t>
            </a:fld>
            <a:endParaRPr lang="en-GB" dirty="0"/>
          </a:p>
        </p:txBody>
      </p:sp>
      <p:sp>
        <p:nvSpPr>
          <p:cNvPr id="10" name="Text Placeholder 9">
            <a:extLst>
              <a:ext uri="{FF2B5EF4-FFF2-40B4-BE49-F238E27FC236}">
                <a16:creationId xmlns:a16="http://schemas.microsoft.com/office/drawing/2014/main" id="{FBC3A5AF-AB96-B00F-2FFD-8E8F7DBA5984}"/>
              </a:ext>
            </a:extLst>
          </p:cNvPr>
          <p:cNvSpPr>
            <a:spLocks noGrp="1"/>
          </p:cNvSpPr>
          <p:nvPr>
            <p:ph type="body" sz="quarter" idx="13"/>
          </p:nvPr>
        </p:nvSpPr>
        <p:spPr>
          <a:xfrm>
            <a:off x="1009650" y="2376000"/>
            <a:ext cx="5086350" cy="700833"/>
          </a:xfrm>
        </p:spPr>
        <p:txBody>
          <a:bodyPr/>
          <a:lstStyle>
            <a:lvl1pPr marL="0" indent="0">
              <a:spcAft>
                <a:spcPts val="600"/>
              </a:spcAft>
              <a:buNone/>
              <a:defRPr/>
            </a:lvl1pPr>
          </a:lstStyle>
          <a:p>
            <a:pPr lvl="0"/>
            <a:r>
              <a:rPr lang="en-US"/>
              <a:t>Click to edit Master text styles</a:t>
            </a:r>
          </a:p>
          <a:p>
            <a:pPr lvl="1"/>
            <a:r>
              <a:rPr lang="en-US"/>
              <a:t>Second level</a:t>
            </a:r>
          </a:p>
        </p:txBody>
      </p:sp>
      <p:pic>
        <p:nvPicPr>
          <p:cNvPr id="13" name="Graphic 12">
            <a:extLst>
              <a:ext uri="{FF2B5EF4-FFF2-40B4-BE49-F238E27FC236}">
                <a16:creationId xmlns:a16="http://schemas.microsoft.com/office/drawing/2014/main" id="{95CBAE24-9C4A-776C-2286-D4E4970A44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828000" y="684000"/>
            <a:ext cx="1340360" cy="189572"/>
          </a:xfrm>
          <a:prstGeom prst="rect">
            <a:avLst/>
          </a:prstGeom>
        </p:spPr>
      </p:pic>
    </p:spTree>
    <p:extLst>
      <p:ext uri="{BB962C8B-B14F-4D97-AF65-F5344CB8AC3E}">
        <p14:creationId xmlns:p14="http://schemas.microsoft.com/office/powerpoint/2010/main" val="263632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7F38EC-00F8-31DC-735C-2A258086BE61}"/>
              </a:ext>
            </a:extLst>
          </p:cNvPr>
          <p:cNvSpPr>
            <a:spLocks noGrp="1"/>
          </p:cNvSpPr>
          <p:nvPr>
            <p:ph type="title"/>
          </p:nvPr>
        </p:nvSpPr>
        <p:spPr>
          <a:xfrm>
            <a:off x="1044000" y="864000"/>
            <a:ext cx="10296000" cy="664797"/>
          </a:xfrm>
          <a:prstGeom prst="rect">
            <a:avLst/>
          </a:prstGeom>
        </p:spPr>
        <p:txBody>
          <a:bodyPr vert="horz" lIns="0" tIns="0" rIns="0" bIns="0" rtlCol="0" anchor="b" anchorCtr="0">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586EBDE-44EE-D455-E226-30B8966854A6}"/>
              </a:ext>
            </a:extLst>
          </p:cNvPr>
          <p:cNvSpPr>
            <a:spLocks noGrp="1"/>
          </p:cNvSpPr>
          <p:nvPr>
            <p:ph type="body" idx="1"/>
          </p:nvPr>
        </p:nvSpPr>
        <p:spPr>
          <a:xfrm>
            <a:off x="1043426" y="1944000"/>
            <a:ext cx="10310374" cy="1699568"/>
          </a:xfrm>
          <a:prstGeom prst="rect">
            <a:avLst/>
          </a:prstGeom>
        </p:spPr>
        <p:txBody>
          <a:bodyPr vert="horz" lIns="0" tIns="0" rIns="0" bIns="0" rtlCol="0">
            <a:spAutoFit/>
          </a:bodyPr>
          <a:lstStyle/>
          <a:p>
            <a:pPr lvl="0"/>
            <a:r>
              <a:rPr lang="en-US" dirty="0"/>
              <a:t>Click to edit Master text styles</a:t>
            </a:r>
          </a:p>
          <a:p>
            <a:pPr lvl="1"/>
            <a:r>
              <a:rPr lang="en-US" dirty="0"/>
              <a:t>Second level</a:t>
            </a:r>
          </a:p>
          <a:p>
            <a:pPr lvl="2"/>
            <a:r>
              <a:rPr lang="en-US" dirty="0"/>
              <a:t>3</a:t>
            </a:r>
          </a:p>
          <a:p>
            <a:pPr lvl="3"/>
            <a:r>
              <a:rPr lang="en-US" dirty="0"/>
              <a:t>4</a:t>
            </a:r>
          </a:p>
          <a:p>
            <a:pPr lvl="4"/>
            <a:r>
              <a:rPr lang="en-US" dirty="0"/>
              <a:t>5</a:t>
            </a:r>
          </a:p>
        </p:txBody>
      </p:sp>
      <p:sp>
        <p:nvSpPr>
          <p:cNvPr id="4" name="Date Placeholder 3">
            <a:extLst>
              <a:ext uri="{FF2B5EF4-FFF2-40B4-BE49-F238E27FC236}">
                <a16:creationId xmlns:a16="http://schemas.microsoft.com/office/drawing/2014/main" id="{14C417C8-1448-20C2-405A-497EE88EBB25}"/>
              </a:ext>
            </a:extLst>
          </p:cNvPr>
          <p:cNvSpPr>
            <a:spLocks noGrp="1"/>
          </p:cNvSpPr>
          <p:nvPr>
            <p:ph type="dt" sz="half" idx="2"/>
          </p:nvPr>
        </p:nvSpPr>
        <p:spPr>
          <a:xfrm>
            <a:off x="312000" y="6480000"/>
            <a:ext cx="666195" cy="216000"/>
          </a:xfrm>
          <a:prstGeom prst="rect">
            <a:avLst/>
          </a:prstGeom>
        </p:spPr>
        <p:txBody>
          <a:bodyPr vert="horz" lIns="0" tIns="0" rIns="0" bIns="0" rtlCol="0" anchor="b" anchorCtr="0"/>
          <a:lstStyle>
            <a:lvl1pPr algn="l">
              <a:defRPr sz="1000">
                <a:solidFill>
                  <a:schemeClr val="tx1"/>
                </a:solidFill>
              </a:defRPr>
            </a:lvl1pPr>
          </a:lstStyle>
          <a:p>
            <a:fld id="{5A00B676-627D-4EED-8627-5D9B06923F46}" type="datetimeFigureOut">
              <a:rPr lang="en-GB" smtClean="0"/>
              <a:pPr/>
              <a:t>11/03/2026</a:t>
            </a:fld>
            <a:endParaRPr lang="en-GB" dirty="0"/>
          </a:p>
        </p:txBody>
      </p:sp>
      <p:sp>
        <p:nvSpPr>
          <p:cNvPr id="5" name="Footer Placeholder 4">
            <a:extLst>
              <a:ext uri="{FF2B5EF4-FFF2-40B4-BE49-F238E27FC236}">
                <a16:creationId xmlns:a16="http://schemas.microsoft.com/office/drawing/2014/main" id="{0C5276EA-34AE-F894-BF9D-F440226146C0}"/>
              </a:ext>
            </a:extLst>
          </p:cNvPr>
          <p:cNvSpPr>
            <a:spLocks noGrp="1"/>
          </p:cNvSpPr>
          <p:nvPr>
            <p:ph type="ftr" sz="quarter" idx="3"/>
          </p:nvPr>
        </p:nvSpPr>
        <p:spPr>
          <a:xfrm>
            <a:off x="1043426" y="6480000"/>
            <a:ext cx="4114800" cy="216000"/>
          </a:xfrm>
          <a:prstGeom prst="rect">
            <a:avLst/>
          </a:prstGeom>
        </p:spPr>
        <p:txBody>
          <a:bodyPr vert="horz" lIns="0" tIns="0" rIns="0" bIns="0" rtlCol="0" anchor="b" anchorCtr="0"/>
          <a:lstStyle>
            <a:lvl1pPr algn="l">
              <a:defRPr sz="1000">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426FA3A1-B491-35D0-F2BB-D9C7162AC6FD}"/>
              </a:ext>
            </a:extLst>
          </p:cNvPr>
          <p:cNvSpPr>
            <a:spLocks noGrp="1"/>
          </p:cNvSpPr>
          <p:nvPr>
            <p:ph type="sldNum" sz="quarter" idx="4"/>
          </p:nvPr>
        </p:nvSpPr>
        <p:spPr>
          <a:xfrm>
            <a:off x="11340000" y="6461380"/>
            <a:ext cx="540000" cy="216000"/>
          </a:xfrm>
          <a:prstGeom prst="rect">
            <a:avLst/>
          </a:prstGeom>
        </p:spPr>
        <p:txBody>
          <a:bodyPr vert="horz" lIns="0" tIns="0" rIns="0" bIns="0" rtlCol="0" anchor="b" anchorCtr="0"/>
          <a:lstStyle>
            <a:lvl1pPr algn="r">
              <a:defRPr sz="1000">
                <a:solidFill>
                  <a:schemeClr val="tx1"/>
                </a:solidFill>
              </a:defRPr>
            </a:lvl1pPr>
          </a:lstStyle>
          <a:p>
            <a:fld id="{17B8CE55-EC7E-4425-9043-C6E60CC46872}" type="slidenum">
              <a:rPr lang="en-GB" smtClean="0"/>
              <a:pPr/>
              <a:t>‹#›</a:t>
            </a:fld>
            <a:endParaRPr lang="en-GB" dirty="0"/>
          </a:p>
        </p:txBody>
      </p:sp>
    </p:spTree>
    <p:extLst>
      <p:ext uri="{BB962C8B-B14F-4D97-AF65-F5344CB8AC3E}">
        <p14:creationId xmlns:p14="http://schemas.microsoft.com/office/powerpoint/2010/main" val="4060456017"/>
      </p:ext>
    </p:extLst>
  </p:cSld>
  <p:clrMap bg1="lt1" tx1="dk1" bg2="lt2" tx2="dk2" accent1="accent1" accent2="accent2" accent3="accent3" accent4="accent4" accent5="accent5" accent6="accent6" hlink="hlink" folHlink="folHlink"/>
  <p:sldLayoutIdLst>
    <p:sldLayoutId id="2147483684" r:id="rId1"/>
    <p:sldLayoutId id="2147483649" r:id="rId2"/>
    <p:sldLayoutId id="2147483664" r:id="rId3"/>
    <p:sldLayoutId id="2147483665" r:id="rId4"/>
    <p:sldLayoutId id="2147483666" r:id="rId5"/>
    <p:sldLayoutId id="2147483667" r:id="rId6"/>
    <p:sldLayoutId id="2147483668" r:id="rId7"/>
    <p:sldLayoutId id="2147483650" r:id="rId8"/>
    <p:sldLayoutId id="2147483670" r:id="rId9"/>
    <p:sldLayoutId id="2147483671" r:id="rId10"/>
    <p:sldLayoutId id="2147483676" r:id="rId11"/>
    <p:sldLayoutId id="2147483677" r:id="rId12"/>
    <p:sldLayoutId id="2147483678" r:id="rId13"/>
    <p:sldLayoutId id="2147483679" r:id="rId14"/>
    <p:sldLayoutId id="2147483680" r:id="rId15"/>
    <p:sldLayoutId id="2147483681" r:id="rId16"/>
    <p:sldLayoutId id="2147483672" r:id="rId17"/>
    <p:sldLayoutId id="2147483673" r:id="rId18"/>
    <p:sldLayoutId id="2147483651" r:id="rId19"/>
    <p:sldLayoutId id="2147483660" r:id="rId20"/>
    <p:sldLayoutId id="2147483661" r:id="rId21"/>
    <p:sldLayoutId id="2147483662" r:id="rId22"/>
    <p:sldLayoutId id="2147483663" r:id="rId23"/>
    <p:sldLayoutId id="2147483669" r:id="rId24"/>
    <p:sldLayoutId id="2147483674" r:id="rId25"/>
    <p:sldLayoutId id="2147483675" r:id="rId26"/>
    <p:sldLayoutId id="2147483682" r:id="rId27"/>
    <p:sldLayoutId id="2147483683" r:id="rId28"/>
  </p:sldLayoutIdLst>
  <p:txStyles>
    <p:titleStyle>
      <a:lvl1pPr algn="l" defTabSz="914400" rtl="0" eaLnBrk="1" latinLnBrk="0" hangingPunct="1">
        <a:lnSpc>
          <a:spcPct val="90000"/>
        </a:lnSpc>
        <a:spcBef>
          <a:spcPct val="0"/>
        </a:spcBef>
        <a:buNone/>
        <a:defRPr sz="4800" b="1" kern="1200" spc="-8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0"/>
        </a:spcBef>
        <a:spcAft>
          <a:spcPts val="600"/>
        </a:spcAft>
        <a:buClr>
          <a:schemeClr val="accent5"/>
        </a:buClr>
        <a:buSzPct val="80000"/>
        <a:buFont typeface="Arial" panose="020B0604020202020204" pitchFamily="34" charset="0"/>
        <a:buChar char="+"/>
        <a:defRPr sz="2000" kern="1200" spc="-20" baseline="0">
          <a:solidFill>
            <a:schemeClr val="tx1"/>
          </a:solidFill>
          <a:latin typeface="+mn-lt"/>
          <a:ea typeface="+mn-ea"/>
          <a:cs typeface="+mn-cs"/>
        </a:defRPr>
      </a:lvl1pPr>
      <a:lvl2pPr marL="432000" indent="-216000" algn="l" defTabSz="914400" rtl="0" eaLnBrk="1" latinLnBrk="0" hangingPunct="1">
        <a:lnSpc>
          <a:spcPct val="105000"/>
        </a:lnSpc>
        <a:spcBef>
          <a:spcPts val="0"/>
        </a:spcBef>
        <a:spcAft>
          <a:spcPts val="300"/>
        </a:spcAft>
        <a:buClr>
          <a:schemeClr val="accent5"/>
        </a:buClr>
        <a:buSzPct val="80000"/>
        <a:buFont typeface="Arial" panose="020B0604020202020204" pitchFamily="34" charset="0"/>
        <a:buChar char="+"/>
        <a:tabLst/>
        <a:defRPr sz="2000" b="1" kern="1200" spc="-20" baseline="0">
          <a:solidFill>
            <a:schemeClr val="tx1"/>
          </a:solidFill>
          <a:latin typeface="+mn-lt"/>
          <a:ea typeface="+mn-ea"/>
          <a:cs typeface="+mn-cs"/>
        </a:defRPr>
      </a:lvl2pPr>
      <a:lvl3pPr marL="648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3pPr>
      <a:lvl4pPr marL="864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4pPr>
      <a:lvl5pPr marL="1080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5pPr>
      <a:lvl6pPr marL="216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6pPr>
      <a:lvl7pPr marL="216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7pPr>
      <a:lvl8pPr marL="216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8pPr>
      <a:lvl9pPr marL="216000" indent="-216000" algn="l" defTabSz="914400" rtl="0" eaLnBrk="1" latinLnBrk="0" hangingPunct="1">
        <a:lnSpc>
          <a:spcPct val="105000"/>
        </a:lnSpc>
        <a:spcBef>
          <a:spcPts val="0"/>
        </a:spcBef>
        <a:buClr>
          <a:schemeClr val="accent5"/>
        </a:buClr>
        <a:buSzPct val="80000"/>
        <a:buFont typeface="Arial" panose="020B0604020202020204" pitchFamily="34" charset="0"/>
        <a:buChar char="+"/>
        <a:tabLst/>
        <a:defRPr sz="2000" kern="1200" spc="-2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insights@advance-he.ac.uk"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hyperlink" Target="https://advance-he.ac.uk/knowledge-hub/equality-higher-education-statistical-report-2024"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www.advance-he.ac.uk/news-and-views/2024-student-equality-data-dashboards" TargetMode="External"/><Relationship Id="rId5" Type="http://schemas.openxmlformats.org/officeDocument/2006/relationships/hyperlink" Target="https://www.youtube.com/watch?v=djWYYaRYDOM" TargetMode="External"/><Relationship Id="rId4" Type="http://schemas.openxmlformats.org/officeDocument/2006/relationships/hyperlink" Target="https://public.tableau.com/app/profile/advance.he/viz/2024StudentEqualityStatisticalReport/UserGuidanc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public.tableau.com/app/profile/advance.he/viz/2024StudentEqualityStatisticalReport/Coverpage"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2926-61F5-13FB-2182-7435CD094694}"/>
              </a:ext>
            </a:extLst>
          </p:cNvPr>
          <p:cNvSpPr>
            <a:spLocks noGrp="1"/>
          </p:cNvSpPr>
          <p:nvPr>
            <p:ph type="ctrTitle"/>
          </p:nvPr>
        </p:nvSpPr>
        <p:spPr>
          <a:xfrm>
            <a:off x="212133" y="1493097"/>
            <a:ext cx="9665216" cy="2492990"/>
          </a:xfrm>
        </p:spPr>
        <p:txBody>
          <a:bodyPr/>
          <a:lstStyle/>
          <a:p>
            <a:r>
              <a:rPr lang="en-GB" dirty="0"/>
              <a:t>Student Equality Data Dashboards - Introduction and Key Insights</a:t>
            </a:r>
          </a:p>
        </p:txBody>
      </p:sp>
      <p:sp>
        <p:nvSpPr>
          <p:cNvPr id="3" name="Subtitle 2">
            <a:extLst>
              <a:ext uri="{FF2B5EF4-FFF2-40B4-BE49-F238E27FC236}">
                <a16:creationId xmlns:a16="http://schemas.microsoft.com/office/drawing/2014/main" id="{C2E3DB3E-AD64-5B42-3D65-5E03227C4742}"/>
              </a:ext>
            </a:extLst>
          </p:cNvPr>
          <p:cNvSpPr>
            <a:spLocks noGrp="1"/>
          </p:cNvSpPr>
          <p:nvPr>
            <p:ph type="subTitle" idx="1"/>
          </p:nvPr>
        </p:nvSpPr>
        <p:spPr>
          <a:xfrm>
            <a:off x="212133" y="4509941"/>
            <a:ext cx="7920000" cy="664156"/>
          </a:xfrm>
        </p:spPr>
        <p:txBody>
          <a:bodyPr/>
          <a:lstStyle/>
          <a:p>
            <a:r>
              <a:rPr lang="en-GB" dirty="0"/>
              <a:t>Dr Panagiota (Peny) Sotiropoulou, Researcher</a:t>
            </a:r>
          </a:p>
          <a:p>
            <a:r>
              <a:rPr lang="en-GB" dirty="0"/>
              <a:t>LinkedIn: @Panagiota Sotiropoulou</a:t>
            </a:r>
          </a:p>
        </p:txBody>
      </p:sp>
    </p:spTree>
    <p:extLst>
      <p:ext uri="{BB962C8B-B14F-4D97-AF65-F5344CB8AC3E}">
        <p14:creationId xmlns:p14="http://schemas.microsoft.com/office/powerpoint/2010/main" val="461465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B0F58-3A59-EF48-718A-22E6647B4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81124-E7C7-D715-FACC-ECE9F531B9CE}"/>
              </a:ext>
            </a:extLst>
          </p:cNvPr>
          <p:cNvSpPr>
            <a:spLocks noGrp="1"/>
          </p:cNvSpPr>
          <p:nvPr>
            <p:ph type="title"/>
          </p:nvPr>
        </p:nvSpPr>
        <p:spPr>
          <a:xfrm>
            <a:off x="976334" y="1170335"/>
            <a:ext cx="9476369" cy="775597"/>
          </a:xfrm>
        </p:spPr>
        <p:txBody>
          <a:bodyPr/>
          <a:lstStyle/>
          <a:p>
            <a:r>
              <a:rPr lang="en-GB" sz="2800" dirty="0"/>
              <a:t>How do you see these dashboards fitting within your practice?</a:t>
            </a:r>
          </a:p>
        </p:txBody>
      </p:sp>
      <p:sp>
        <p:nvSpPr>
          <p:cNvPr id="3" name="Text Placeholder 2">
            <a:extLst>
              <a:ext uri="{FF2B5EF4-FFF2-40B4-BE49-F238E27FC236}">
                <a16:creationId xmlns:a16="http://schemas.microsoft.com/office/drawing/2014/main" id="{EE38B9B0-D003-B13E-4F4B-C56BBF21AB75}"/>
              </a:ext>
            </a:extLst>
          </p:cNvPr>
          <p:cNvSpPr>
            <a:spLocks noGrp="1"/>
          </p:cNvSpPr>
          <p:nvPr>
            <p:ph type="body" sz="quarter" idx="15"/>
          </p:nvPr>
        </p:nvSpPr>
        <p:spPr>
          <a:xfrm>
            <a:off x="749424" y="2160771"/>
            <a:ext cx="8819119" cy="4601260"/>
          </a:xfrm>
        </p:spPr>
        <p:txBody>
          <a:bodyPr/>
          <a:lstStyle/>
          <a:p>
            <a:r>
              <a:rPr lang="en-GB" sz="2400" dirty="0"/>
              <a:t>Aim and ambition for </a:t>
            </a:r>
            <a:r>
              <a:rPr lang="en-GB" sz="2400" b="1" dirty="0">
                <a:solidFill>
                  <a:schemeClr val="accent1"/>
                </a:solidFill>
              </a:rPr>
              <a:t>data dashboards to become the new ‘go to’ place for data exploration for a vast array of audiences, from strategic decision-makers to EDI-enthusiasts with an interest in the UK HE student population</a:t>
            </a:r>
            <a:r>
              <a:rPr lang="en-GB" sz="2400" dirty="0"/>
              <a:t>.</a:t>
            </a:r>
          </a:p>
          <a:p>
            <a:endParaRPr lang="en-GB" sz="2400" dirty="0"/>
          </a:p>
          <a:p>
            <a:r>
              <a:rPr lang="en-GB" sz="2400"/>
              <a:t>Let us know: </a:t>
            </a:r>
            <a:endParaRPr lang="en-GB" sz="2400" dirty="0"/>
          </a:p>
          <a:p>
            <a:pPr marL="342900" indent="-342900">
              <a:buFont typeface="Arial" panose="020B0604020202020204" pitchFamily="34" charset="0"/>
              <a:buChar char="•"/>
            </a:pPr>
            <a:r>
              <a:rPr lang="en-GB" sz="2400" dirty="0"/>
              <a:t>What works</a:t>
            </a:r>
          </a:p>
          <a:p>
            <a:pPr marL="342900" indent="-342900">
              <a:buFont typeface="Arial" panose="020B0604020202020204" pitchFamily="34" charset="0"/>
              <a:buChar char="•"/>
            </a:pPr>
            <a:r>
              <a:rPr lang="en-GB" sz="2400" dirty="0"/>
              <a:t>How and for what purposes are you using these dashboards?</a:t>
            </a:r>
          </a:p>
          <a:p>
            <a:pPr marL="342900" indent="-342900">
              <a:buFont typeface="Arial" panose="020B0604020202020204" pitchFamily="34" charset="0"/>
              <a:buChar char="•"/>
            </a:pPr>
            <a:r>
              <a:rPr lang="en-GB" sz="2400" dirty="0"/>
              <a:t>Is there anything missing?</a:t>
            </a:r>
          </a:p>
          <a:p>
            <a:pPr marL="342900" indent="-342900">
              <a:buFont typeface="Arial" panose="020B0604020202020204" pitchFamily="34" charset="0"/>
              <a:buChar char="•"/>
            </a:pPr>
            <a:endParaRPr lang="en-GB" sz="2400" dirty="0"/>
          </a:p>
          <a:p>
            <a:r>
              <a:rPr lang="en-GB" sz="2400" dirty="0"/>
              <a:t>Reach out to let us know at:  </a:t>
            </a:r>
            <a:r>
              <a:rPr lang="en-GB" sz="2400" b="1" u="sng" dirty="0">
                <a:hlinkClick r:id="rId3"/>
              </a:rPr>
              <a:t>insights@advance-he.ac.uk</a:t>
            </a:r>
            <a:endParaRPr lang="en-GB" sz="2400" dirty="0"/>
          </a:p>
        </p:txBody>
      </p:sp>
    </p:spTree>
    <p:extLst>
      <p:ext uri="{BB962C8B-B14F-4D97-AF65-F5344CB8AC3E}">
        <p14:creationId xmlns:p14="http://schemas.microsoft.com/office/powerpoint/2010/main" val="3630386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1AE67F-6022-F3F7-B2E2-CB5AB102A8EF}"/>
              </a:ext>
            </a:extLst>
          </p:cNvPr>
          <p:cNvSpPr>
            <a:spLocks noGrp="1"/>
          </p:cNvSpPr>
          <p:nvPr>
            <p:ph type="body" sz="quarter" idx="12"/>
          </p:nvPr>
        </p:nvSpPr>
        <p:spPr>
          <a:xfrm>
            <a:off x="6710446" y="3204271"/>
            <a:ext cx="4756150" cy="607795"/>
          </a:xfrm>
        </p:spPr>
        <p:txBody>
          <a:bodyPr/>
          <a:lstStyle/>
          <a:p>
            <a:r>
              <a:rPr lang="en-GB" dirty="0"/>
              <a:t>Panagiota.Sotiropoulou@advance-he.ac.uk</a:t>
            </a:r>
          </a:p>
        </p:txBody>
      </p:sp>
      <p:sp>
        <p:nvSpPr>
          <p:cNvPr id="3" name="Text Placeholder 2">
            <a:extLst>
              <a:ext uri="{FF2B5EF4-FFF2-40B4-BE49-F238E27FC236}">
                <a16:creationId xmlns:a16="http://schemas.microsoft.com/office/drawing/2014/main" id="{B00C60F3-4AC5-DCCC-04CC-282F236D8AC0}"/>
              </a:ext>
            </a:extLst>
          </p:cNvPr>
          <p:cNvSpPr>
            <a:spLocks noGrp="1"/>
          </p:cNvSpPr>
          <p:nvPr>
            <p:ph type="body" sz="quarter" idx="13"/>
          </p:nvPr>
        </p:nvSpPr>
        <p:spPr/>
        <p:txBody>
          <a:bodyPr/>
          <a:lstStyle/>
          <a:p>
            <a:r>
              <a:rPr lang="en-GB" dirty="0"/>
              <a:t>Dr Panagiota (Peny) Sotiropoulou </a:t>
            </a:r>
          </a:p>
        </p:txBody>
      </p:sp>
      <p:sp>
        <p:nvSpPr>
          <p:cNvPr id="4" name="TextBox 3">
            <a:extLst>
              <a:ext uri="{FF2B5EF4-FFF2-40B4-BE49-F238E27FC236}">
                <a16:creationId xmlns:a16="http://schemas.microsoft.com/office/drawing/2014/main" id="{F1098274-BD70-91E0-C8D7-2E233DC2D656}"/>
              </a:ext>
            </a:extLst>
          </p:cNvPr>
          <p:cNvSpPr txBox="1"/>
          <p:nvPr/>
        </p:nvSpPr>
        <p:spPr>
          <a:xfrm>
            <a:off x="642257" y="2873829"/>
            <a:ext cx="5192486" cy="1354217"/>
          </a:xfrm>
          <a:prstGeom prst="rect">
            <a:avLst/>
          </a:prstGeom>
          <a:noFill/>
        </p:spPr>
        <p:txBody>
          <a:bodyPr wrap="square" lIns="0" tIns="0" rIns="0" bIns="0" rtlCol="0">
            <a:spAutoFit/>
          </a:bodyPr>
          <a:lstStyle/>
          <a:p>
            <a:pPr algn="ctr"/>
            <a:r>
              <a:rPr lang="en-GB" sz="2000" dirty="0"/>
              <a:t>Many thanks for your time and attention!</a:t>
            </a:r>
          </a:p>
          <a:p>
            <a:pPr algn="ctr"/>
            <a:endParaRPr lang="en-GB" sz="2000" dirty="0"/>
          </a:p>
          <a:p>
            <a:pPr algn="ctr"/>
            <a:endParaRPr lang="en-GB" sz="2000" dirty="0"/>
          </a:p>
          <a:p>
            <a:pPr algn="ctr"/>
            <a:r>
              <a:rPr lang="en-GB" sz="2800" b="1" dirty="0"/>
              <a:t>Any questions?</a:t>
            </a:r>
          </a:p>
        </p:txBody>
      </p:sp>
    </p:spTree>
    <p:extLst>
      <p:ext uri="{BB962C8B-B14F-4D97-AF65-F5344CB8AC3E}">
        <p14:creationId xmlns:p14="http://schemas.microsoft.com/office/powerpoint/2010/main" val="1423428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6AB9-EF4A-FFCC-9824-BAEF11E952B6}"/>
              </a:ext>
            </a:extLst>
          </p:cNvPr>
          <p:cNvSpPr>
            <a:spLocks noGrp="1"/>
          </p:cNvSpPr>
          <p:nvPr>
            <p:ph type="title"/>
          </p:nvPr>
        </p:nvSpPr>
        <p:spPr>
          <a:xfrm>
            <a:off x="1044000" y="2340000"/>
            <a:ext cx="8640000" cy="512448"/>
          </a:xfrm>
        </p:spPr>
        <p:txBody>
          <a:bodyPr/>
          <a:lstStyle/>
          <a:p>
            <a:r>
              <a:rPr lang="en-GB" dirty="0"/>
              <a:t>A new day has come…</a:t>
            </a:r>
          </a:p>
        </p:txBody>
      </p:sp>
      <p:sp>
        <p:nvSpPr>
          <p:cNvPr id="3" name="Text Placeholder 2">
            <a:extLst>
              <a:ext uri="{FF2B5EF4-FFF2-40B4-BE49-F238E27FC236}">
                <a16:creationId xmlns:a16="http://schemas.microsoft.com/office/drawing/2014/main" id="{774A60A7-295E-FA97-0626-2A577131B2EF}"/>
              </a:ext>
            </a:extLst>
          </p:cNvPr>
          <p:cNvSpPr>
            <a:spLocks noGrp="1"/>
          </p:cNvSpPr>
          <p:nvPr>
            <p:ph type="body" idx="1"/>
          </p:nvPr>
        </p:nvSpPr>
        <p:spPr>
          <a:xfrm>
            <a:off x="1043426" y="3136503"/>
            <a:ext cx="8640000" cy="293863"/>
          </a:xfrm>
        </p:spPr>
        <p:txBody>
          <a:bodyPr/>
          <a:lstStyle/>
          <a:p>
            <a:r>
              <a:rPr lang="en-GB" dirty="0"/>
              <a:t>What has changed</a:t>
            </a:r>
          </a:p>
        </p:txBody>
      </p:sp>
    </p:spTree>
    <p:extLst>
      <p:ext uri="{BB962C8B-B14F-4D97-AF65-F5344CB8AC3E}">
        <p14:creationId xmlns:p14="http://schemas.microsoft.com/office/powerpoint/2010/main" val="393748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7084A-588F-6B35-7B6E-4D23B01D06C4}"/>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E4BEBCC9-72F4-6381-D102-44CCFEBD17EE}"/>
              </a:ext>
            </a:extLst>
          </p:cNvPr>
          <p:cNvGraphicFramePr/>
          <p:nvPr>
            <p:extLst>
              <p:ext uri="{D42A27DB-BD31-4B8C-83A1-F6EECF244321}">
                <p14:modId xmlns:p14="http://schemas.microsoft.com/office/powerpoint/2010/main" val="746583122"/>
              </p:ext>
            </p:extLst>
          </p:nvPr>
        </p:nvGraphicFramePr>
        <p:xfrm>
          <a:off x="559559" y="1170042"/>
          <a:ext cx="1079537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1589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0181ABE-6286-DD80-72EE-2210EE9DC858}"/>
              </a:ext>
            </a:extLst>
          </p:cNvPr>
          <p:cNvPicPr>
            <a:picLocks noChangeAspect="1"/>
          </p:cNvPicPr>
          <p:nvPr/>
        </p:nvPicPr>
        <p:blipFill>
          <a:blip r:embed="rId2"/>
          <a:stretch>
            <a:fillRect/>
          </a:stretch>
        </p:blipFill>
        <p:spPr>
          <a:xfrm>
            <a:off x="730353" y="313899"/>
            <a:ext cx="10731293" cy="2879677"/>
          </a:xfrm>
          <a:prstGeom prst="rect">
            <a:avLst/>
          </a:prstGeom>
        </p:spPr>
      </p:pic>
      <p:pic>
        <p:nvPicPr>
          <p:cNvPr id="15" name="Picture 14">
            <a:extLst>
              <a:ext uri="{FF2B5EF4-FFF2-40B4-BE49-F238E27FC236}">
                <a16:creationId xmlns:a16="http://schemas.microsoft.com/office/drawing/2014/main" id="{5ED924FE-4BD3-DDBF-58FC-512AC6E164CC}"/>
              </a:ext>
            </a:extLst>
          </p:cNvPr>
          <p:cNvPicPr>
            <a:picLocks noChangeAspect="1"/>
          </p:cNvPicPr>
          <p:nvPr/>
        </p:nvPicPr>
        <p:blipFill>
          <a:blip r:embed="rId3"/>
          <a:stretch>
            <a:fillRect/>
          </a:stretch>
        </p:blipFill>
        <p:spPr>
          <a:xfrm>
            <a:off x="3227893" y="3309582"/>
            <a:ext cx="6921856" cy="3378374"/>
          </a:xfrm>
          <a:prstGeom prst="rect">
            <a:avLst/>
          </a:prstGeom>
        </p:spPr>
      </p:pic>
    </p:spTree>
    <p:extLst>
      <p:ext uri="{BB962C8B-B14F-4D97-AF65-F5344CB8AC3E}">
        <p14:creationId xmlns:p14="http://schemas.microsoft.com/office/powerpoint/2010/main" val="369186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13CEF2-7905-EFD0-4614-75352A3268C3}"/>
              </a:ext>
            </a:extLst>
          </p:cNvPr>
          <p:cNvSpPr>
            <a:spLocks noGrp="1"/>
          </p:cNvSpPr>
          <p:nvPr>
            <p:ph type="title"/>
          </p:nvPr>
        </p:nvSpPr>
        <p:spPr/>
        <p:txBody>
          <a:bodyPr/>
          <a:lstStyle/>
          <a:p>
            <a:r>
              <a:rPr lang="en-GB" dirty="0"/>
              <a:t>What the dashboards can be used for</a:t>
            </a:r>
          </a:p>
        </p:txBody>
      </p:sp>
      <p:sp>
        <p:nvSpPr>
          <p:cNvPr id="6" name="Text Placeholder 5">
            <a:extLst>
              <a:ext uri="{FF2B5EF4-FFF2-40B4-BE49-F238E27FC236}">
                <a16:creationId xmlns:a16="http://schemas.microsoft.com/office/drawing/2014/main" id="{66907A15-F46D-27E3-69D9-CFF5AF98A64E}"/>
              </a:ext>
            </a:extLst>
          </p:cNvPr>
          <p:cNvSpPr>
            <a:spLocks noGrp="1"/>
          </p:cNvSpPr>
          <p:nvPr>
            <p:ph type="body" sz="quarter" idx="15"/>
          </p:nvPr>
        </p:nvSpPr>
        <p:spPr>
          <a:xfrm>
            <a:off x="1030765" y="2520000"/>
            <a:ext cx="7704000" cy="3985706"/>
          </a:xfrm>
        </p:spPr>
        <p:txBody>
          <a:bodyPr/>
          <a:lstStyle/>
          <a:p>
            <a:pPr marL="457200" indent="-457200">
              <a:buFont typeface="+mj-lt"/>
              <a:buAutoNum type="arabicPeriod"/>
            </a:pPr>
            <a:r>
              <a:rPr lang="en-GB" sz="2800" dirty="0"/>
              <a:t>To consider the diversity of the UK HE student body as a whole/by nation/ by mission group;</a:t>
            </a:r>
          </a:p>
          <a:p>
            <a:pPr marL="457200" indent="-457200">
              <a:buFont typeface="+mj-lt"/>
              <a:buAutoNum type="arabicPeriod"/>
            </a:pPr>
            <a:r>
              <a:rPr lang="en-GB" sz="2800" dirty="0"/>
              <a:t>To consider change and progress over time, using previous AHE’s equality statistical reports, and/or data within these dashboards, as comparators;</a:t>
            </a:r>
          </a:p>
          <a:p>
            <a:pPr marL="457200" indent="-457200">
              <a:buFont typeface="+mj-lt"/>
              <a:buAutoNum type="arabicPeriod"/>
            </a:pPr>
            <a:r>
              <a:rPr lang="en-GB" sz="2800" dirty="0"/>
              <a:t>By individual institutions for benchmarking purposes.</a:t>
            </a:r>
          </a:p>
          <a:p>
            <a:endParaRPr lang="en-GB" dirty="0"/>
          </a:p>
        </p:txBody>
      </p:sp>
    </p:spTree>
    <p:extLst>
      <p:ext uri="{BB962C8B-B14F-4D97-AF65-F5344CB8AC3E}">
        <p14:creationId xmlns:p14="http://schemas.microsoft.com/office/powerpoint/2010/main" val="918410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D1478-5B2A-3428-36D9-09DE3378F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609B1-B86F-2908-503F-5A02F186105D}"/>
              </a:ext>
            </a:extLst>
          </p:cNvPr>
          <p:cNvSpPr>
            <a:spLocks noGrp="1"/>
          </p:cNvSpPr>
          <p:nvPr>
            <p:ph type="title"/>
          </p:nvPr>
        </p:nvSpPr>
        <p:spPr>
          <a:xfrm>
            <a:off x="1044000" y="2340000"/>
            <a:ext cx="8640000" cy="512448"/>
          </a:xfrm>
        </p:spPr>
        <p:txBody>
          <a:bodyPr/>
          <a:lstStyle/>
          <a:p>
            <a:r>
              <a:rPr lang="en-GB" dirty="0"/>
              <a:t>Additional relevant resources</a:t>
            </a:r>
          </a:p>
        </p:txBody>
      </p:sp>
    </p:spTree>
    <p:extLst>
      <p:ext uri="{BB962C8B-B14F-4D97-AF65-F5344CB8AC3E}">
        <p14:creationId xmlns:p14="http://schemas.microsoft.com/office/powerpoint/2010/main" val="111964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D7F9EC-6CEC-68F1-10EC-01EF0B440E94}"/>
              </a:ext>
            </a:extLst>
          </p:cNvPr>
          <p:cNvSpPr>
            <a:spLocks noGrp="1"/>
          </p:cNvSpPr>
          <p:nvPr>
            <p:ph type="title"/>
          </p:nvPr>
        </p:nvSpPr>
        <p:spPr/>
        <p:txBody>
          <a:bodyPr/>
          <a:lstStyle/>
          <a:p>
            <a:r>
              <a:rPr lang="en-GB" dirty="0"/>
              <a:t>Contextual support information</a:t>
            </a:r>
          </a:p>
        </p:txBody>
      </p:sp>
      <p:sp>
        <p:nvSpPr>
          <p:cNvPr id="6" name="Text Placeholder 5">
            <a:extLst>
              <a:ext uri="{FF2B5EF4-FFF2-40B4-BE49-F238E27FC236}">
                <a16:creationId xmlns:a16="http://schemas.microsoft.com/office/drawing/2014/main" id="{276319BA-E603-0B5E-D747-8DE90186CF38}"/>
              </a:ext>
            </a:extLst>
          </p:cNvPr>
          <p:cNvSpPr>
            <a:spLocks noGrp="1"/>
          </p:cNvSpPr>
          <p:nvPr>
            <p:ph type="body" sz="quarter" idx="15"/>
          </p:nvPr>
        </p:nvSpPr>
        <p:spPr>
          <a:xfrm>
            <a:off x="1030765" y="2519999"/>
            <a:ext cx="7704000" cy="3785652"/>
          </a:xfrm>
        </p:spPr>
        <p:txBody>
          <a:bodyPr/>
          <a:lstStyle/>
          <a:p>
            <a:pPr marL="457200" indent="-457200">
              <a:buFont typeface="+mj-lt"/>
              <a:buAutoNum type="arabicPeriod"/>
            </a:pPr>
            <a:r>
              <a:rPr lang="en-GB" sz="2400" b="1" u="sng" dirty="0"/>
              <a:t>‘</a:t>
            </a:r>
            <a:r>
              <a:rPr lang="en-GB" sz="2400" b="1" u="sng" dirty="0">
                <a:hlinkClick r:id="rId3"/>
              </a:rPr>
              <a:t>About the data</a:t>
            </a:r>
            <a:r>
              <a:rPr lang="en-GB" sz="2400" b="1" u="sng" dirty="0"/>
              <a:t> </a:t>
            </a:r>
            <a:r>
              <a:rPr lang="en-GB" sz="2400" dirty="0"/>
              <a:t>guide – PDF file with detailed information about:</a:t>
            </a:r>
          </a:p>
          <a:p>
            <a:pPr marL="774900" lvl="1" indent="-342900">
              <a:buFont typeface="Arial" panose="020B0604020202020204" pitchFamily="34" charset="0"/>
              <a:buChar char="•"/>
            </a:pPr>
            <a:r>
              <a:rPr lang="en-GB" sz="2400" b="0" dirty="0"/>
              <a:t>where we source the data from;</a:t>
            </a:r>
          </a:p>
          <a:p>
            <a:pPr marL="774900" lvl="1" indent="-342900">
              <a:buFont typeface="Arial" panose="020B0604020202020204" pitchFamily="34" charset="0"/>
              <a:buChar char="•"/>
            </a:pPr>
            <a:r>
              <a:rPr lang="en-GB" sz="2400" b="0" dirty="0"/>
              <a:t>how we measure and define the concepts we use;</a:t>
            </a:r>
          </a:p>
          <a:p>
            <a:pPr marL="774900" lvl="1" indent="-342900">
              <a:buFont typeface="Arial" panose="020B0604020202020204" pitchFamily="34" charset="0"/>
              <a:buChar char="•"/>
            </a:pPr>
            <a:r>
              <a:rPr lang="en-GB" sz="2400" b="0" dirty="0"/>
              <a:t>AHE relevant publications and resources</a:t>
            </a:r>
            <a:endParaRPr lang="en-GB" sz="2400" dirty="0"/>
          </a:p>
          <a:p>
            <a:pPr marL="457200" indent="-457200">
              <a:buFont typeface="+mj-lt"/>
              <a:buAutoNum type="arabicPeriod"/>
            </a:pPr>
            <a:r>
              <a:rPr lang="en-GB" sz="2400" b="1" dirty="0">
                <a:hlinkClick r:id="rId4"/>
              </a:rPr>
              <a:t>User guidance </a:t>
            </a:r>
            <a:r>
              <a:rPr lang="en-GB" sz="2400" dirty="0"/>
              <a:t>and contents page </a:t>
            </a:r>
          </a:p>
          <a:p>
            <a:pPr marL="457200" indent="-457200">
              <a:buFont typeface="+mj-lt"/>
              <a:buAutoNum type="arabicPeriod"/>
            </a:pPr>
            <a:r>
              <a:rPr lang="en-GB" sz="2400" dirty="0"/>
              <a:t>Data dashboards </a:t>
            </a:r>
            <a:r>
              <a:rPr lang="en-GB" sz="2400" b="1" u="sng" dirty="0">
                <a:hlinkClick r:id="rId5"/>
              </a:rPr>
              <a:t>video</a:t>
            </a:r>
            <a:r>
              <a:rPr lang="en-GB" sz="2400" b="1" u="sng" dirty="0"/>
              <a:t> walkthrough</a:t>
            </a:r>
          </a:p>
          <a:p>
            <a:pPr marL="457200" indent="-457200">
              <a:buFont typeface="+mj-lt"/>
              <a:buAutoNum type="arabicPeriod"/>
            </a:pPr>
            <a:r>
              <a:rPr lang="en-GB" sz="2400" dirty="0"/>
              <a:t>Launch </a:t>
            </a:r>
            <a:r>
              <a:rPr lang="en-GB" sz="2400" b="1" dirty="0">
                <a:hlinkClick r:id="rId6"/>
              </a:rPr>
              <a:t>news piece publication</a:t>
            </a:r>
            <a:r>
              <a:rPr lang="en-GB" sz="2400" dirty="0"/>
              <a:t>, including key data insights</a:t>
            </a:r>
          </a:p>
        </p:txBody>
      </p:sp>
    </p:spTree>
    <p:extLst>
      <p:ext uri="{BB962C8B-B14F-4D97-AF65-F5344CB8AC3E}">
        <p14:creationId xmlns:p14="http://schemas.microsoft.com/office/powerpoint/2010/main" val="118062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8C7BC-995A-7DCA-5D8F-EE0308CB52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CC69C-82F9-4A12-7D8F-04D4D25E9FC9}"/>
              </a:ext>
            </a:extLst>
          </p:cNvPr>
          <p:cNvSpPr>
            <a:spLocks noGrp="1"/>
          </p:cNvSpPr>
          <p:nvPr>
            <p:ph type="title"/>
          </p:nvPr>
        </p:nvSpPr>
        <p:spPr/>
        <p:txBody>
          <a:bodyPr/>
          <a:lstStyle/>
          <a:p>
            <a:r>
              <a:rPr lang="en-GB" dirty="0"/>
              <a:t>Live demonstration of the </a:t>
            </a:r>
            <a:r>
              <a:rPr lang="en-GB" dirty="0">
                <a:hlinkClick r:id="rId3">
                  <a:extLst>
                    <a:ext uri="{A12FA001-AC4F-418D-AE19-62706E023703}">
                      <ahyp:hlinkClr xmlns:ahyp="http://schemas.microsoft.com/office/drawing/2018/hyperlinkcolor" val="tx"/>
                    </a:ext>
                  </a:extLst>
                </a:hlinkClick>
              </a:rPr>
              <a:t>Student Equality Data Dashboards</a:t>
            </a:r>
            <a:endParaRPr lang="en-GB" dirty="0"/>
          </a:p>
        </p:txBody>
      </p:sp>
      <p:sp>
        <p:nvSpPr>
          <p:cNvPr id="12" name="Text Placeholder 11">
            <a:extLst>
              <a:ext uri="{FF2B5EF4-FFF2-40B4-BE49-F238E27FC236}">
                <a16:creationId xmlns:a16="http://schemas.microsoft.com/office/drawing/2014/main" id="{0E5BE78F-040A-583D-209B-26B7EEB16975}"/>
              </a:ext>
            </a:extLst>
          </p:cNvPr>
          <p:cNvSpPr>
            <a:spLocks noGrp="1"/>
          </p:cNvSpPr>
          <p:nvPr>
            <p:ph type="body" idx="1"/>
          </p:nvPr>
        </p:nvSpPr>
        <p:spPr>
          <a:xfrm>
            <a:off x="1043426" y="3136503"/>
            <a:ext cx="8640000" cy="1466492"/>
          </a:xfrm>
        </p:spPr>
        <p:txBody>
          <a:bodyPr/>
          <a:lstStyle/>
          <a:p>
            <a:r>
              <a:rPr lang="en-GB" dirty="0"/>
              <a:t>Student domicile</a:t>
            </a:r>
          </a:p>
          <a:p>
            <a:r>
              <a:rPr lang="en-GB" dirty="0"/>
              <a:t>Ethnicity degree‑awarding gap</a:t>
            </a:r>
          </a:p>
          <a:p>
            <a:r>
              <a:rPr lang="en-GB" dirty="0"/>
              <a:t>Continuation by disability</a:t>
            </a:r>
          </a:p>
          <a:p>
            <a:r>
              <a:rPr lang="en-GB" dirty="0"/>
              <a:t>Intersectional insights</a:t>
            </a:r>
          </a:p>
        </p:txBody>
      </p:sp>
    </p:spTree>
    <p:extLst>
      <p:ext uri="{BB962C8B-B14F-4D97-AF65-F5344CB8AC3E}">
        <p14:creationId xmlns:p14="http://schemas.microsoft.com/office/powerpoint/2010/main" val="982982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88D92-9E61-2289-7B03-13154B741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6A310-566C-E531-9456-000094F62C36}"/>
              </a:ext>
            </a:extLst>
          </p:cNvPr>
          <p:cNvSpPr>
            <a:spLocks noGrp="1"/>
          </p:cNvSpPr>
          <p:nvPr>
            <p:ph type="title"/>
          </p:nvPr>
        </p:nvSpPr>
        <p:spPr>
          <a:xfrm>
            <a:off x="964550" y="2549376"/>
            <a:ext cx="8640000" cy="512448"/>
          </a:xfrm>
        </p:spPr>
        <p:txBody>
          <a:bodyPr/>
          <a:lstStyle/>
          <a:p>
            <a:r>
              <a:rPr lang="en-GB" dirty="0"/>
              <a:t>A request for feedback</a:t>
            </a:r>
          </a:p>
        </p:txBody>
      </p:sp>
    </p:spTree>
    <p:extLst>
      <p:ext uri="{BB962C8B-B14F-4D97-AF65-F5344CB8AC3E}">
        <p14:creationId xmlns:p14="http://schemas.microsoft.com/office/powerpoint/2010/main" val="4041829044"/>
      </p:ext>
    </p:extLst>
  </p:cSld>
  <p:clrMapOvr>
    <a:masterClrMapping/>
  </p:clrMapOvr>
</p:sld>
</file>

<file path=ppt/theme/theme1.xml><?xml version="1.0" encoding="utf-8"?>
<a:theme xmlns:a="http://schemas.openxmlformats.org/drawingml/2006/main" name="AdvanceHE Theme">
  <a:themeElements>
    <a:clrScheme name="AdvanceHE">
      <a:dk1>
        <a:srgbClr val="323E48"/>
      </a:dk1>
      <a:lt1>
        <a:sysClr val="window" lastClr="FFFFFF"/>
      </a:lt1>
      <a:dk2>
        <a:srgbClr val="F4BE49"/>
      </a:dk2>
      <a:lt2>
        <a:srgbClr val="E8E8E8"/>
      </a:lt2>
      <a:accent1>
        <a:srgbClr val="45B7A9"/>
      </a:accent1>
      <a:accent2>
        <a:srgbClr val="544587"/>
      </a:accent2>
      <a:accent3>
        <a:srgbClr val="E46953"/>
      </a:accent3>
      <a:accent4>
        <a:srgbClr val="0087B5"/>
      </a:accent4>
      <a:accent5>
        <a:srgbClr val="005870"/>
      </a:accent5>
      <a:accent6>
        <a:srgbClr val="FE4A5D"/>
      </a:accent6>
      <a:hlink>
        <a:srgbClr val="323E48"/>
      </a:hlink>
      <a:folHlink>
        <a:srgbClr val="323E4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2000" dirty="0" smtClean="0"/>
        </a:defPPr>
      </a:lstStyle>
    </a:txDef>
  </a:objectDefaults>
  <a:extraClrSchemeLst/>
  <a:extLst>
    <a:ext uri="{05A4C25C-085E-4340-85A3-A5531E510DB2}">
      <thm15:themeFamily xmlns:thm15="http://schemas.microsoft.com/office/thememl/2012/main" name="AdvHE Powerpoint template  -  Read-Only" id="{FB3DDB00-7967-49FC-A0FF-9DF65FADCB3D}" vid="{EE623555-12A7-4BF9-BA31-DCA58CFE36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6D8AF49D997242ACE5528587E7B0F3" ma:contentTypeVersion="17" ma:contentTypeDescription="Create a new document." ma:contentTypeScope="" ma:versionID="45d472759975be5863119cbead5d5da8">
  <xsd:schema xmlns:xsd="http://www.w3.org/2001/XMLSchema" xmlns:xs="http://www.w3.org/2001/XMLSchema" xmlns:p="http://schemas.microsoft.com/office/2006/metadata/properties" xmlns:ns2="16630c27-920f-489f-a84c-84a5df48155a" xmlns:ns3="5b94c6f1-f58f-4942-96d3-0d8fba7773f7" targetNamespace="http://schemas.microsoft.com/office/2006/metadata/properties" ma:root="true" ma:fieldsID="71db9fa10f1b89572b18efea783a2db0" ns2:_="" ns3:_="">
    <xsd:import namespace="16630c27-920f-489f-a84c-84a5df48155a"/>
    <xsd:import namespace="5b94c6f1-f58f-4942-96d3-0d8fba7773f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630c27-920f-489f-a84c-84a5df4815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dd4bc3-6ae8-4f90-a7aa-f02eda266d3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94c6f1-f58f-4942-96d3-0d8fba7773f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5284c80-e369-488b-9f33-1a53b05d7cbb}" ma:internalName="TaxCatchAll" ma:showField="CatchAllData" ma:web="5b94c6f1-f58f-4942-96d3-0d8fba7773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6630c27-920f-489f-a84c-84a5df48155a">
      <Terms xmlns="http://schemas.microsoft.com/office/infopath/2007/PartnerControls"/>
    </lcf76f155ced4ddcb4097134ff3c332f>
    <TaxCatchAll xmlns="5b94c6f1-f58f-4942-96d3-0d8fba7773f7" xsi:nil="true"/>
  </documentManagement>
</p:properties>
</file>

<file path=customXml/itemProps1.xml><?xml version="1.0" encoding="utf-8"?>
<ds:datastoreItem xmlns:ds="http://schemas.openxmlformats.org/officeDocument/2006/customXml" ds:itemID="{683B94C5-CB28-4534-A4BD-E0DBB9267DB9}">
  <ds:schemaRefs>
    <ds:schemaRef ds:uri="http://schemas.microsoft.com/sharepoint/v3/contenttype/forms"/>
  </ds:schemaRefs>
</ds:datastoreItem>
</file>

<file path=customXml/itemProps2.xml><?xml version="1.0" encoding="utf-8"?>
<ds:datastoreItem xmlns:ds="http://schemas.openxmlformats.org/officeDocument/2006/customXml" ds:itemID="{EF370CDB-360E-469D-B639-23E0C101BA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630c27-920f-489f-a84c-84a5df48155a"/>
    <ds:schemaRef ds:uri="5b94c6f1-f58f-4942-96d3-0d8fba7773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AE976E-984B-41C9-9A7F-1528CBE71B20}">
  <ds:schemaRefs>
    <ds:schemaRef ds:uri="http://schemas.microsoft.com/office/2006/documentManagement/types"/>
    <ds:schemaRef ds:uri="http://purl.org/dc/dcmitype/"/>
    <ds:schemaRef ds:uri="16630c27-920f-489f-a84c-84a5df48155a"/>
    <ds:schemaRef ds:uri="http://www.w3.org/XML/1998/namespac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5b94c6f1-f58f-4942-96d3-0d8fba7773f7"/>
  </ds:schemaRefs>
</ds:datastoreItem>
</file>

<file path=docProps/app.xml><?xml version="1.0" encoding="utf-8"?>
<Properties xmlns="http://schemas.openxmlformats.org/officeDocument/2006/extended-properties" xmlns:vt="http://schemas.openxmlformats.org/officeDocument/2006/docPropsVTypes">
  <Template>AdvHE Powerpoint template_Jun2024_Insights (1)</Template>
  <TotalTime>297</TotalTime>
  <Words>544</Words>
  <Application>Microsoft Office PowerPoint</Application>
  <PresentationFormat>Widescreen</PresentationFormat>
  <Paragraphs>61</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Manrope Medium</vt:lpstr>
      <vt:lpstr>System Font Regular</vt:lpstr>
      <vt:lpstr>AdvanceHE Theme</vt:lpstr>
      <vt:lpstr>Student Equality Data Dashboards - Introduction and Key Insights</vt:lpstr>
      <vt:lpstr>A new day has come…</vt:lpstr>
      <vt:lpstr>PowerPoint Presentation</vt:lpstr>
      <vt:lpstr>PowerPoint Presentation</vt:lpstr>
      <vt:lpstr>What the dashboards can be used for</vt:lpstr>
      <vt:lpstr>Additional relevant resources</vt:lpstr>
      <vt:lpstr>Contextual support information</vt:lpstr>
      <vt:lpstr>Live demonstration of the Student Equality Data Dashboards</vt:lpstr>
      <vt:lpstr>A request for feedback</vt:lpstr>
      <vt:lpstr>How do you see these dashboards fitting within your practice?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Panagiota Sotiropoulou</dc:creator>
  <cp:lastModifiedBy>Panagiota Sotiropoulou</cp:lastModifiedBy>
  <cp:revision>3</cp:revision>
  <dcterms:created xsi:type="dcterms:W3CDTF">2026-02-18T15:48:34Z</dcterms:created>
  <dcterms:modified xsi:type="dcterms:W3CDTF">2026-03-11T17:09:15Z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0x010100C76D8AF49D997242ACE5528587E7B0F3</vt:lpwstr>
  </property>
  <property fmtid="{D5CDD505-2E9C-101B-9397-08002B2CF9AE}" pid="3" name="MediaServiceImageTags">
    <vt:lpwstr/>
  </property>
</Properties>
</file>