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89" r:id="rId4"/>
  </p:sldMasterIdLst>
  <p:notesMasterIdLst>
    <p:notesMasterId r:id="rId11"/>
  </p:notesMasterIdLst>
  <p:sldIdLst>
    <p:sldId id="298" r:id="rId5"/>
    <p:sldId id="299" r:id="rId6"/>
    <p:sldId id="300" r:id="rId7"/>
    <p:sldId id="301" r:id="rId8"/>
    <p:sldId id="302" r:id="rId9"/>
    <p:sldId id="303" r:id="rId1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8ACEF4-57E9-7AC0-2305-776C72609D30}" name="JEYASEELAN, Selvi" initials="JS" userId="JEYASEELAN, Selvi" providerId="None"/>
  <p188:author id="{F497BFF6-97CB-1F72-F5B1-97B33A3E0A58}" name="selvi.jeyaseelan" initials="se" userId="S::selvi.jeyaseelan_resources4research.com#ext#@sandysparksdevelopment.onmicrosoft.com::e2224c60-9218-44e1-b87e-baa95f727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B01E05-A631-4469-846E-58C43507E415}" v="110" dt="2022-07-07T20:52:16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3A6B5-5544-4B6B-B193-3ECC27ECFD6D}" type="datetimeFigureOut">
              <a:rPr lang="en-GB" smtClean="0"/>
              <a:t>07/07/2022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A1F3F-6993-4164-8397-DD0CF0D9E73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9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97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877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261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474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712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02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48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47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93279" y="1865877"/>
            <a:ext cx="7007788" cy="1563123"/>
          </a:xfrm>
          <a:prstGeom prst="rect">
            <a:avLst/>
          </a:prstGeom>
        </p:spPr>
        <p:txBody>
          <a:bodyPr rtlCol="0" anchor="t" anchorCtr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93738" y="4990597"/>
            <a:ext cx="7007225" cy="440241"/>
          </a:xfrm>
        </p:spPr>
        <p:txBody>
          <a:bodyPr anchor="b" anchorCtr="0"/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035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Teal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DC7C5F3-E7D5-7E44-8192-B93403F05D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5654" y="1865877"/>
            <a:ext cx="8221146" cy="1563123"/>
          </a:xfrm>
          <a:prstGeom prst="rect">
            <a:avLst/>
          </a:prstGeom>
        </p:spPr>
        <p:txBody>
          <a:bodyPr rtlCol="0" anchor="t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042" y="5300271"/>
            <a:ext cx="8220758" cy="440241"/>
          </a:xfrm>
        </p:spPr>
        <p:txBody>
          <a:bodyPr anchor="b" anchorCtr="0"/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61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urpl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DC7C5F3-E7D5-7E44-8192-B93403F05D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5654" y="1865877"/>
            <a:ext cx="8221146" cy="1563123"/>
          </a:xfrm>
          <a:prstGeom prst="rect">
            <a:avLst/>
          </a:prstGeom>
        </p:spPr>
        <p:txBody>
          <a:bodyPr rtlCol="0" anchor="t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042" y="5300271"/>
            <a:ext cx="8220758" cy="440241"/>
          </a:xfrm>
        </p:spPr>
        <p:txBody>
          <a:bodyPr anchor="b" anchorCtr="0"/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916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1FE01-633F-3C45-B0F5-27F3AEE41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16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97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4E491-CF41-B34D-92D2-90B57E9D4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1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C14CE-41EC-DD48-9062-4C3A722C64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1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E2E9A-5007-2647-82F2-A53705314D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080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CBAF9-08BB-5146-B982-CD562EDD8B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775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080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82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C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23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7E1FC9-4F60-2143-8B4D-596B063E0D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490" r:id="rId1"/>
    <p:sldLayoutId id="2147493491" r:id="rId2"/>
    <p:sldLayoutId id="2147493492" r:id="rId3"/>
    <p:sldLayoutId id="2147493493" r:id="rId4"/>
    <p:sldLayoutId id="2147493494" r:id="rId5"/>
    <p:sldLayoutId id="2147493495" r:id="rId6"/>
    <p:sldLayoutId id="2147493496" r:id="rId7"/>
    <p:sldLayoutId id="2147493497" r:id="rId8"/>
    <p:sldLayoutId id="2147493498" r:id="rId9"/>
    <p:sldLayoutId id="2147493499" r:id="rId10"/>
    <p:sldLayoutId id="2147493500" r:id="rId11"/>
    <p:sldLayoutId id="2147493501" r:id="rId12"/>
    <p:sldLayoutId id="2147493502" r:id="rId13"/>
    <p:sldLayoutId id="2147493503" r:id="rId1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AA4820D-0EA5-6656-7834-806E65BDC3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232" t="2586" r="3019" b="13802"/>
          <a:stretch/>
        </p:blipFill>
        <p:spPr>
          <a:xfrm>
            <a:off x="513272" y="61571"/>
            <a:ext cx="8117456" cy="591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5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514EB5A-143A-6AB1-4543-D1DB95421F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522" t="2390" r="4528" b="17610"/>
          <a:stretch/>
        </p:blipFill>
        <p:spPr>
          <a:xfrm>
            <a:off x="332197" y="224287"/>
            <a:ext cx="8479605" cy="590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D95E4F0-00AD-D68A-4A53-8BD5CEB33B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7" t="2767" r="5936" b="12578"/>
          <a:stretch/>
        </p:blipFill>
        <p:spPr>
          <a:xfrm>
            <a:off x="504645" y="146648"/>
            <a:ext cx="8134710" cy="602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6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71D4F58-4BFD-C902-6832-18A6CE5880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513" b="12327"/>
          <a:stretch/>
        </p:blipFill>
        <p:spPr>
          <a:xfrm>
            <a:off x="227620" y="172528"/>
            <a:ext cx="8688760" cy="591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2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4FE8CF-25DF-0618-E749-E86925C53F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264" b="9308"/>
          <a:stretch/>
        </p:blipFill>
        <p:spPr>
          <a:xfrm>
            <a:off x="151978" y="69201"/>
            <a:ext cx="8574771" cy="6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16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BDAFACE-61B2-356D-6E3E-CA1955E925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723" t="2768" r="3924" b="12201"/>
          <a:stretch/>
        </p:blipFill>
        <p:spPr>
          <a:xfrm>
            <a:off x="569343" y="224285"/>
            <a:ext cx="8005314" cy="589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77840"/>
      </p:ext>
    </p:extLst>
  </p:cSld>
  <p:clrMapOvr>
    <a:masterClrMapping/>
  </p:clrMapOvr>
</p:sld>
</file>

<file path=ppt/theme/theme1.xml><?xml version="1.0" encoding="utf-8"?>
<a:theme xmlns:a="http://schemas.openxmlformats.org/drawingml/2006/main" name="AdvanceHE_powerpoint_270418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713CBD7B276A48BA0FB181D10B6347" ma:contentTypeVersion="12" ma:contentTypeDescription="Create a new document." ma:contentTypeScope="" ma:versionID="c82ee6651bdd5755610bb055c7aeb1b3">
  <xsd:schema xmlns:xsd="http://www.w3.org/2001/XMLSchema" xmlns:xs="http://www.w3.org/2001/XMLSchema" xmlns:p="http://schemas.microsoft.com/office/2006/metadata/properties" xmlns:ns2="f304ea94-3f51-46f3-ab09-e434f97ae3e6" xmlns:ns3="45dfe0ca-e56c-4bdc-8c61-4e3f4c2975c7" targetNamespace="http://schemas.microsoft.com/office/2006/metadata/properties" ma:root="true" ma:fieldsID="783ab11bc885b028bc8b319247bbeba6" ns2:_="" ns3:_="">
    <xsd:import namespace="f304ea94-3f51-46f3-ab09-e434f97ae3e6"/>
    <xsd:import namespace="45dfe0ca-e56c-4bdc-8c61-4e3f4c2975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4ea94-3f51-46f3-ab09-e434f97ae3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fe0ca-e56c-4bdc-8c61-4e3f4c2975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ACA488-FB5C-4A90-8231-4B9FE3D12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04ea94-3f51-46f3-ab09-e434f97ae3e6"/>
    <ds:schemaRef ds:uri="45dfe0ca-e56c-4bdc-8c61-4e3f4c2975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45dfe0ca-e56c-4bdc-8c61-4e3f4c2975c7"/>
    <ds:schemaRef ds:uri="f304ea94-3f51-46f3-ab09-e434f97ae3e6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AdvanceHE_powerpoint_270418</Template>
  <TotalTime>83</TotalTime>
  <Words>6</Words>
  <Application>Microsoft Office PowerPoint</Application>
  <PresentationFormat>On-screen Show (4:3)</PresentationFormat>
  <Paragraphs>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AdvanceHE_powerpoint_270418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Higher Education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Temp</dc:creator>
  <cp:lastModifiedBy>Eve Blezard</cp:lastModifiedBy>
  <cp:revision>112</cp:revision>
  <dcterms:created xsi:type="dcterms:W3CDTF">2018-04-30T08:18:03Z</dcterms:created>
  <dcterms:modified xsi:type="dcterms:W3CDTF">2022-07-07T20:52:18Z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0x0101002E713CBD7B276A48BA0FB181D10B6347</vt:lpwstr>
  </property>
</Properties>
</file>