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89" r:id="rId4"/>
  </p:sldMasterIdLst>
  <p:notesMasterIdLst>
    <p:notesMasterId r:id="rId6"/>
  </p:notesMasterIdLst>
  <p:sldIdLst>
    <p:sldId id="298" r:id="rId5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68ACEF4-57E9-7AC0-2305-776C72609D30}" name="JEYASEELAN, Selvi" initials="JS" userId="JEYASEELAN, Selvi" providerId="None"/>
  <p188:author id="{F497BFF6-97CB-1F72-F5B1-97B33A3E0A58}" name="selvi.jeyaseelan" initials="se" userId="S::selvi.jeyaseelan_resources4research.com#ext#@sandysparksdevelopment.onmicrosoft.com::e2224c60-9218-44e1-b87e-baa95f7279e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45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189776-F824-9E4C-DC93-DF2DDFDB8C84}" v="1" dt="2022-07-06T14:15:56.2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53A6B5-5544-4B6B-B193-3ECC27ECFD6D}" type="datetimeFigureOut">
              <a:rPr lang="en-GB" smtClean="0"/>
              <a:t>07/07/2022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CA1F3F-6993-4164-8397-DD0CF0D9E7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9968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highlight>
                <a:srgbClr val="00FF00"/>
              </a:highligh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A1F3F-6993-4164-8397-DD0CF0D9E73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597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6485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B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1475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C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93279" y="1865877"/>
            <a:ext cx="7007788" cy="1563123"/>
          </a:xfrm>
          <a:prstGeom prst="rect">
            <a:avLst/>
          </a:prstGeom>
        </p:spPr>
        <p:txBody>
          <a:bodyPr rtlCol="0" anchor="t" anchorCtr="0">
            <a:norm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93738" y="4990597"/>
            <a:ext cx="7007225" cy="440241"/>
          </a:xfrm>
        </p:spPr>
        <p:txBody>
          <a:bodyPr anchor="b" anchorCtr="0"/>
          <a:lstStyle>
            <a:lvl1pPr marL="0" indent="0">
              <a:buNone/>
              <a:defRPr sz="2200" b="0">
                <a:latin typeface="+mj-lt"/>
              </a:defRPr>
            </a:lvl1pPr>
            <a:lvl2pPr marL="457200" indent="0">
              <a:buNone/>
              <a:defRPr sz="22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80357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Teal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1DC7C5F3-E7D5-7E44-8192-B93403F05D8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65654" y="1865877"/>
            <a:ext cx="8221146" cy="1563123"/>
          </a:xfrm>
          <a:prstGeom prst="rect">
            <a:avLst/>
          </a:prstGeom>
        </p:spPr>
        <p:txBody>
          <a:bodyPr rtlCol="0" anchor="t" anchorCtr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66042" y="5300271"/>
            <a:ext cx="8220758" cy="440241"/>
          </a:xfrm>
        </p:spPr>
        <p:txBody>
          <a:bodyPr anchor="b" anchorCtr="0"/>
          <a:lstStyle>
            <a:lvl1pPr marL="0" indent="0">
              <a:buNone/>
              <a:defRPr sz="22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2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5616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Purpl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1DC7C5F3-E7D5-7E44-8192-B93403F05D8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65654" y="1865877"/>
            <a:ext cx="8221146" cy="1563123"/>
          </a:xfrm>
          <a:prstGeom prst="rect">
            <a:avLst/>
          </a:prstGeom>
        </p:spPr>
        <p:txBody>
          <a:bodyPr rtlCol="0" anchor="t" anchorCtr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66042" y="5300271"/>
            <a:ext cx="8220758" cy="440241"/>
          </a:xfrm>
        </p:spPr>
        <p:txBody>
          <a:bodyPr anchor="b" anchorCtr="0"/>
          <a:lstStyle>
            <a:lvl1pPr marL="0" indent="0">
              <a:buNone/>
              <a:defRPr sz="2200"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2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9163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71FE01-633F-3C45-B0F5-27F3AEE419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169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00975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54E491-CF41-B34D-92D2-90B57E9D41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817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9C14CE-41EC-DD48-9062-4C3A722C64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915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0E2E9A-5007-2647-82F2-A53705314D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080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CBAF9-08BB-5146-B982-CD562EDD8B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7751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A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0804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B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8822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C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1236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A7E1FC9-4F60-2143-8B4D-596B063E0D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3490" r:id="rId1"/>
    <p:sldLayoutId id="2147493491" r:id="rId2"/>
    <p:sldLayoutId id="2147493492" r:id="rId3"/>
    <p:sldLayoutId id="2147493493" r:id="rId4"/>
    <p:sldLayoutId id="2147493494" r:id="rId5"/>
    <p:sldLayoutId id="2147493495" r:id="rId6"/>
    <p:sldLayoutId id="2147493496" r:id="rId7"/>
    <p:sldLayoutId id="2147493497" r:id="rId8"/>
    <p:sldLayoutId id="2147493498" r:id="rId9"/>
    <p:sldLayoutId id="2147493499" r:id="rId10"/>
    <p:sldLayoutId id="2147493500" r:id="rId11"/>
    <p:sldLayoutId id="2147493501" r:id="rId12"/>
    <p:sldLayoutId id="2147493502" r:id="rId13"/>
    <p:sldLayoutId id="2147493503" r:id="rId14"/>
  </p:sldLayoutIdLst>
  <p:hf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7F0969-F51C-8524-8EF1-233C385350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775" y="6232161"/>
            <a:ext cx="1370450" cy="6258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9192A3-5760-5A22-B0F7-0452F6752A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862" y="6211208"/>
            <a:ext cx="1673887" cy="646792"/>
          </a:xfrm>
          <a:prstGeom prst="rect">
            <a:avLst/>
          </a:prstGeom>
        </p:spPr>
      </p:pic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E90B1C41-6D6B-41BC-BB14-D277572C70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368" t="8423" r="2843" b="7702"/>
          <a:stretch/>
        </p:blipFill>
        <p:spPr>
          <a:xfrm>
            <a:off x="417251" y="79898"/>
            <a:ext cx="8380520" cy="606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059377"/>
      </p:ext>
    </p:extLst>
  </p:cSld>
  <p:clrMapOvr>
    <a:masterClrMapping/>
  </p:clrMapOvr>
</p:sld>
</file>

<file path=ppt/theme/theme1.xml><?xml version="1.0" encoding="utf-8"?>
<a:theme xmlns:a="http://schemas.openxmlformats.org/drawingml/2006/main" name="AdvanceHE_powerpoint_270418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E713CBD7B276A48BA0FB181D10B6347" ma:contentTypeVersion="12" ma:contentTypeDescription="Create a new document." ma:contentTypeScope="" ma:versionID="c82ee6651bdd5755610bb055c7aeb1b3">
  <xsd:schema xmlns:xsd="http://www.w3.org/2001/XMLSchema" xmlns:xs="http://www.w3.org/2001/XMLSchema" xmlns:p="http://schemas.microsoft.com/office/2006/metadata/properties" xmlns:ns2="f304ea94-3f51-46f3-ab09-e434f97ae3e6" xmlns:ns3="45dfe0ca-e56c-4bdc-8c61-4e3f4c2975c7" targetNamespace="http://schemas.microsoft.com/office/2006/metadata/properties" ma:root="true" ma:fieldsID="783ab11bc885b028bc8b319247bbeba6" ns2:_="" ns3:_="">
    <xsd:import namespace="f304ea94-3f51-46f3-ab09-e434f97ae3e6"/>
    <xsd:import namespace="45dfe0ca-e56c-4bdc-8c61-4e3f4c2975c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04ea94-3f51-46f3-ab09-e434f97ae3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dfe0ca-e56c-4bdc-8c61-4e3f4c2975c7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B6F2769-7194-4217-93D3-3AF3A4742282}">
  <ds:schemaRefs>
    <ds:schemaRef ds:uri="http://purl.org/dc/terms/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schemas.microsoft.com/sharepoint/v3/field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7DACA488-FB5C-4A90-8231-4B9FE3D122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304ea94-3f51-46f3-ab09-e434f97ae3e6"/>
    <ds:schemaRef ds:uri="45dfe0ca-e56c-4bdc-8c61-4e3f4c2975c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AdvanceHE_powerpoint_270418</Template>
  <TotalTime>58</TotalTime>
  <Words>1</Words>
  <Application>Microsoft Office PowerPoint</Application>
  <PresentationFormat>On-screen Show (4:3)</PresentationFormat>
  <Paragraphs>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AdvanceHE_powerpoint_270418</vt:lpstr>
      <vt:lpstr>PowerPoint Presentation</vt:lpstr>
    </vt:vector>
  </TitlesOfParts>
  <Company>The Higher Education Academy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Temp</dc:creator>
  <cp:lastModifiedBy>Eve Blezard</cp:lastModifiedBy>
  <cp:revision>109</cp:revision>
  <dcterms:created xsi:type="dcterms:W3CDTF">2018-04-30T08:18:03Z</dcterms:created>
  <dcterms:modified xsi:type="dcterms:W3CDTF">2022-07-07T13:09:26Z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0x0101002E713CBD7B276A48BA0FB181D10B6347</vt:lpwstr>
  </property>
</Properties>
</file>