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291" r:id="rId5"/>
    <p:sldId id="1503" r:id="rId6"/>
    <p:sldId id="1504" r:id="rId7"/>
    <p:sldId id="1505" r:id="rId8"/>
    <p:sldId id="1506" r:id="rId9"/>
    <p:sldId id="1507" r:id="rId10"/>
    <p:sldId id="1508" r:id="rId11"/>
    <p:sldId id="1509" r:id="rId12"/>
    <p:sldId id="1510" r:id="rId13"/>
    <p:sldId id="1477" r:id="rId14"/>
    <p:sldId id="1513" r:id="rId15"/>
    <p:sldId id="1499" r:id="rId16"/>
    <p:sldId id="1514" r:id="rId17"/>
    <p:sldId id="1497" r:id="rId18"/>
    <p:sldId id="1557" r:id="rId19"/>
    <p:sldId id="1516" r:id="rId20"/>
    <p:sldId id="1392" r:id="rId21"/>
    <p:sldId id="1542" r:id="rId22"/>
    <p:sldId id="1495" r:id="rId23"/>
    <p:sldId id="469" r:id="rId24"/>
    <p:sldId id="1496" r:id="rId25"/>
    <p:sldId id="1498" r:id="rId26"/>
    <p:sldId id="1519" r:id="rId27"/>
    <p:sldId id="1526" r:id="rId28"/>
    <p:sldId id="1478" r:id="rId29"/>
    <p:sldId id="1531" r:id="rId30"/>
    <p:sldId id="1534" r:id="rId31"/>
    <p:sldId id="1549" r:id="rId32"/>
    <p:sldId id="1493" r:id="rId33"/>
    <p:sldId id="1550" r:id="rId34"/>
    <p:sldId id="1543" r:id="rId35"/>
    <p:sldId id="1486" r:id="rId36"/>
    <p:sldId id="1530" r:id="rId37"/>
    <p:sldId id="1527" r:id="rId38"/>
    <p:sldId id="1528" r:id="rId39"/>
    <p:sldId id="1532" r:id="rId40"/>
    <p:sldId id="1547" r:id="rId41"/>
    <p:sldId id="1551" r:id="rId42"/>
    <p:sldId id="1552" r:id="rId43"/>
    <p:sldId id="1553" r:id="rId44"/>
    <p:sldId id="1556" r:id="rId45"/>
    <p:sldId id="1558" r:id="rId46"/>
    <p:sldId id="1535" r:id="rId47"/>
    <p:sldId id="1536" r:id="rId48"/>
    <p:sldId id="1537" r:id="rId49"/>
    <p:sldId id="1538" r:id="rId50"/>
    <p:sldId id="1539" r:id="rId51"/>
    <p:sldId id="1540" r:id="rId52"/>
    <p:sldId id="1541" r:id="rId53"/>
    <p:sldId id="1544" r:id="rId54"/>
    <p:sldId id="1545" r:id="rId55"/>
    <p:sldId id="1546" r:id="rId56"/>
  </p:sldIdLst>
  <p:sldSz cx="12192000" cy="6858000"/>
  <p:notesSz cx="6858000" cy="9144000"/>
  <p:embeddedFontLst>
    <p:embeddedFont>
      <p:font typeface="Bahnschrift Light Condensed" panose="020B0502040204020203" pitchFamily="34" charset="0"/>
      <p:regular r:id="rId59"/>
    </p:embeddedFont>
    <p:embeddedFont>
      <p:font typeface="Bahnschrift Light SemiCondensed" panose="020B0502040204020203" pitchFamily="34" charset="0"/>
      <p:regular r:id="rId60"/>
    </p:embeddedFont>
    <p:embeddedFont>
      <p:font typeface="Cambria Math" panose="02040503050406030204" pitchFamily="18" charset="0"/>
      <p:regular r:id="rId61"/>
    </p:embeddedFont>
    <p:embeddedFont>
      <p:font typeface="Tekna" panose="020B0604020202020204" charset="0"/>
      <p:regular r:id="rId62"/>
      <p:bold r:id="rId63"/>
      <p:italic r:id="rId64"/>
    </p:embeddedFont>
    <p:embeddedFont>
      <p:font typeface="Tekna Display" panose="020B0604020202020204" charset="0"/>
      <p:regular r:id="rId65"/>
    </p:embeddedFont>
    <p:embeddedFont>
      <p:font typeface="Tekna-Bold" panose="020B0001020101010103" charset="0"/>
      <p:bold r:id="rId66"/>
    </p:embeddedFont>
    <p:embeddedFont>
      <p:font typeface="Tekna-Regular" panose="020B0001020101010103" charset="0"/>
      <p:regular r:id="rId67"/>
    </p:embeddedFont>
    <p:embeddedFont>
      <p:font typeface="Verdana" panose="020B0604030504040204" pitchFamily="34" charset="0"/>
      <p:regular r:id="rId68"/>
      <p:bold r:id="rId69"/>
      <p:italic r:id="rId70"/>
      <p:boldItalic r:id="rId71"/>
    </p:embeddedFont>
    <p:embeddedFont>
      <p:font typeface="Wingdings 2" panose="05020102010507070707" pitchFamily="18" charset="2"/>
      <p:regular r:id="rId72"/>
    </p:embeddedFont>
  </p:embeddedFontLst>
  <p:defaultTextStyle>
    <a:defPPr>
      <a:defRPr lang="en-US"/>
    </a:defPPr>
    <a:lvl1pPr marL="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+ Lysbilder" id="{2CD6B842-E079-43F3-A966-26D71BABC43E}">
          <p14:sldIdLst>
            <p14:sldId id="291"/>
            <p14:sldId id="1503"/>
            <p14:sldId id="1504"/>
            <p14:sldId id="1505"/>
            <p14:sldId id="1506"/>
            <p14:sldId id="1507"/>
            <p14:sldId id="1508"/>
            <p14:sldId id="1509"/>
            <p14:sldId id="1510"/>
            <p14:sldId id="1477"/>
            <p14:sldId id="1513"/>
            <p14:sldId id="1499"/>
            <p14:sldId id="1514"/>
            <p14:sldId id="1497"/>
            <p14:sldId id="1557"/>
            <p14:sldId id="1516"/>
            <p14:sldId id="1392"/>
            <p14:sldId id="1542"/>
            <p14:sldId id="1495"/>
            <p14:sldId id="469"/>
            <p14:sldId id="1496"/>
            <p14:sldId id="1498"/>
            <p14:sldId id="1519"/>
            <p14:sldId id="1526"/>
            <p14:sldId id="1478"/>
            <p14:sldId id="1531"/>
            <p14:sldId id="1534"/>
            <p14:sldId id="1549"/>
            <p14:sldId id="1493"/>
            <p14:sldId id="1550"/>
            <p14:sldId id="1543"/>
            <p14:sldId id="1486"/>
            <p14:sldId id="1530"/>
            <p14:sldId id="1527"/>
            <p14:sldId id="1528"/>
            <p14:sldId id="1532"/>
            <p14:sldId id="1547"/>
            <p14:sldId id="1551"/>
            <p14:sldId id="1552"/>
            <p14:sldId id="1553"/>
            <p14:sldId id="1556"/>
            <p14:sldId id="1558"/>
            <p14:sldId id="1535"/>
            <p14:sldId id="1536"/>
            <p14:sldId id="1537"/>
            <p14:sldId id="1538"/>
            <p14:sldId id="1539"/>
            <p14:sldId id="1540"/>
            <p14:sldId id="1541"/>
            <p14:sldId id="1544"/>
            <p14:sldId id="1545"/>
            <p14:sldId id="154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s Bratseth" initials="JB" lastIdx="1" clrIdx="0">
    <p:extLst>
      <p:ext uri="{19B8F6BF-5375-455C-9EA6-DF929625EA0E}">
        <p15:presenceInfo xmlns:p15="http://schemas.microsoft.com/office/powerpoint/2012/main" userId="S::jonas@officeconsult.no::7880613d-1198-4bca-afa6-2725a99583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4EE"/>
    <a:srgbClr val="B74949"/>
    <a:srgbClr val="D1D7DF"/>
    <a:srgbClr val="8AE5AB"/>
    <a:srgbClr val="670207"/>
    <a:srgbClr val="C1C2C6"/>
    <a:srgbClr val="FFFFFF"/>
    <a:srgbClr val="5A82CB"/>
    <a:srgbClr val="00B3B3"/>
    <a:srgbClr val="CB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C604FC8-EC36-43E1-A614-7EA45770EAA4}">
  <a:tblStyle styleId="{8C604FC8-EC36-43E1-A614-7EA45770EAA4}" styleName="Tekna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emastil 1 – uthevin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emastil 1 – uthev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66" Type="http://schemas.openxmlformats.org/officeDocument/2006/relationships/font" Target="fonts/font8.fntdata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13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ccordesl.sharepoint.com/sites/projects/Combustor/Documents/999%20-%20Combustor%20Implementations/2023-048B%20-%20Total%20-%20Combustor%20for%20Elgin%20Franklin/060%20-%20Technical/EF%20Flare%20&amp;%20Vent%20Compositions%20CHAR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en-GB" b="1"/>
              <a:t>Divergence</a:t>
            </a:r>
            <a:r>
              <a:rPr lang="en-GB" b="1" baseline="0"/>
              <a:t> between MSOS and </a:t>
            </a:r>
            <a:r>
              <a:rPr lang="en-GB" b="1" baseline="0" err="1"/>
              <a:t>tsos</a:t>
            </a:r>
            <a:r>
              <a:rPr lang="en-GB" b="1" baseline="0"/>
              <a:t> - </a:t>
            </a:r>
            <a:r>
              <a:rPr lang="en-GB" b="1" baseline="0" err="1"/>
              <a:t>Lp</a:t>
            </a:r>
            <a:r>
              <a:rPr lang="en-GB" b="1" baseline="0"/>
              <a:t> flare</a:t>
            </a:r>
            <a:endParaRPr lang="en-GB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'LP Flare'!$A$2:$B$2</c:f>
              <c:strCache>
                <c:ptCount val="2"/>
                <c:pt idx="0">
                  <c:v>SoS from Sample</c:v>
                </c:pt>
                <c:pt idx="1">
                  <c:v>m/s</c:v>
                </c:pt>
              </c:strCache>
            </c:strRef>
          </c:tx>
          <c:spPr>
            <a:ln w="7620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 w="76200">
                <a:noFill/>
              </a:ln>
              <a:effectLst/>
            </c:spPr>
          </c:marker>
          <c:dLbls>
            <c:dLbl>
              <c:idx val="1"/>
              <c:layout>
                <c:manualLayout>
                  <c:x val="-3.7288373726729891E-2"/>
                  <c:y val="2.33690384162047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4B-47E8-86DD-7A868C829ACF}"/>
                </c:ext>
              </c:extLst>
            </c:dLbl>
            <c:dLbl>
              <c:idx val="2"/>
              <c:layout>
                <c:manualLayout>
                  <c:x val="-3.7288373726729891E-2"/>
                  <c:y val="3.63518375363186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4B-47E8-86DD-7A868C829ACF}"/>
                </c:ext>
              </c:extLst>
            </c:dLbl>
            <c:dLbl>
              <c:idx val="3"/>
              <c:layout>
                <c:manualLayout>
                  <c:x val="-9.7351266286656215E-3"/>
                  <c:y val="7.789679472068274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4B-47E8-86DD-7A868C829ACF}"/>
                </c:ext>
              </c:extLst>
            </c:dLbl>
            <c:dLbl>
              <c:idx val="5"/>
              <c:layout>
                <c:manualLayout>
                  <c:x val="-5.9241804468856572E-4"/>
                  <c:y val="-2.59655982402275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24B-47E8-86DD-7A868C829A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'LP Flare'!$C$1:$H$1</c:f>
              <c:numCache>
                <c:formatCode>m/d/yyyy</c:formatCode>
                <c:ptCount val="6"/>
                <c:pt idx="0">
                  <c:v>45761</c:v>
                </c:pt>
                <c:pt idx="1">
                  <c:v>45760</c:v>
                </c:pt>
                <c:pt idx="2">
                  <c:v>45758</c:v>
                </c:pt>
                <c:pt idx="3">
                  <c:v>45704</c:v>
                </c:pt>
                <c:pt idx="4">
                  <c:v>45670</c:v>
                </c:pt>
                <c:pt idx="5">
                  <c:v>45617</c:v>
                </c:pt>
              </c:numCache>
            </c:numRef>
          </c:cat>
          <c:val>
            <c:numRef>
              <c:f>'LP Flare'!$C$2:$H$2</c:f>
              <c:numCache>
                <c:formatCode>0.0</c:formatCode>
                <c:ptCount val="6"/>
                <c:pt idx="0">
                  <c:v>346.16605024292301</c:v>
                </c:pt>
                <c:pt idx="1">
                  <c:v>351.00056202272202</c:v>
                </c:pt>
                <c:pt idx="2">
                  <c:v>342.99914908963802</c:v>
                </c:pt>
                <c:pt idx="3">
                  <c:v>351.46534579308701</c:v>
                </c:pt>
                <c:pt idx="4">
                  <c:v>353.09718146554002</c:v>
                </c:pt>
                <c:pt idx="5">
                  <c:v>368.32980645765599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24B-47E8-86DD-7A868C829ACF}"/>
            </c:ext>
          </c:extLst>
        </c:ser>
        <c:ser>
          <c:idx val="2"/>
          <c:order val="1"/>
          <c:tx>
            <c:strRef>
              <c:f>'LP Flare'!$A$4:$B$4</c:f>
              <c:strCache>
                <c:ptCount val="2"/>
                <c:pt idx="0">
                  <c:v>SoS Measured</c:v>
                </c:pt>
                <c:pt idx="1">
                  <c:v>m/s</c:v>
                </c:pt>
              </c:strCache>
            </c:strRef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1"/>
              <c:layout>
                <c:manualLayout>
                  <c:x val="-3.0656831752722217E-2"/>
                  <c:y val="-1.03862392960910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24B-47E8-86DD-7A868C829A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'LP Flare'!$C$1:$H$1</c:f>
              <c:numCache>
                <c:formatCode>m/d/yyyy</c:formatCode>
                <c:ptCount val="6"/>
                <c:pt idx="0">
                  <c:v>45761</c:v>
                </c:pt>
                <c:pt idx="1">
                  <c:v>45760</c:v>
                </c:pt>
                <c:pt idx="2">
                  <c:v>45758</c:v>
                </c:pt>
                <c:pt idx="3">
                  <c:v>45704</c:v>
                </c:pt>
                <c:pt idx="4">
                  <c:v>45670</c:v>
                </c:pt>
                <c:pt idx="5">
                  <c:v>45617</c:v>
                </c:pt>
              </c:numCache>
            </c:numRef>
          </c:cat>
          <c:val>
            <c:numRef>
              <c:f>'LP Flare'!$C$4:$H$4</c:f>
              <c:numCache>
                <c:formatCode>0.0</c:formatCode>
                <c:ptCount val="6"/>
                <c:pt idx="0">
                  <c:v>359.230224609375</c:v>
                </c:pt>
                <c:pt idx="1">
                  <c:v>360.32571411132813</c:v>
                </c:pt>
                <c:pt idx="2">
                  <c:v>360.69802856445313</c:v>
                </c:pt>
                <c:pt idx="3">
                  <c:v>361.06</c:v>
                </c:pt>
                <c:pt idx="4">
                  <c:v>364.8</c:v>
                </c:pt>
                <c:pt idx="5">
                  <c:v>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24B-47E8-86DD-7A868C829AC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36027952"/>
        <c:axId val="1044838200"/>
      </c:lineChart>
      <c:dateAx>
        <c:axId val="103602795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4838200"/>
        <c:crosses val="autoZero"/>
        <c:auto val="1"/>
        <c:lblOffset val="100"/>
        <c:baseTimeUnit val="days"/>
      </c:dateAx>
      <c:valAx>
        <c:axId val="104483820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03602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303239492323736"/>
          <c:y val="9.6721444537788845E-2"/>
          <c:w val="0.65226797651347324"/>
          <c:h val="4.85342010886332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BEDC36-5A66-4110-A1CA-78940FCE2B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CC7EF-7833-4CF3-9CFF-D6CBE10A29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63069-8EDD-43E4-B8B7-6C1D811650A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5FC4C3-0320-46F3-A80A-84F34BD2E2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56FBA-A1A8-4846-B30B-31B7DAFEE2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BACF0-7CEE-4675-8738-725A37E79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77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FC273-7562-4D7A-B657-14B6FF77454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CC52D-AD53-4FD2-81FA-E8947FFC2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0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.svg"/><Relationship Id="rId5" Type="http://schemas.openxmlformats.org/officeDocument/2006/relationships/image" Target="../media/image10.sv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.svg"/><Relationship Id="rId5" Type="http://schemas.openxmlformats.org/officeDocument/2006/relationships/image" Target="../media/image4.sv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sv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sv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sv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sv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EDB935-1C8E-4DFE-B8F2-F09E2E1ABB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A8A4F-8C88-41EE-BB01-80EB074359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757" y="352163"/>
            <a:ext cx="8974724" cy="26164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8502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tittel</a:t>
            </a:r>
            <a:r>
              <a:rPr lang="en-US"/>
              <a:t> 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C4C1F-E8B4-48A0-B313-9FCBF762D6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3757" y="3726526"/>
            <a:ext cx="897472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50">
                <a:solidFill>
                  <a:schemeClr val="bg1"/>
                </a:solidFill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presentasjonholder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08D4C0D-D052-4FE1-AA66-858663C2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6C380783-652B-4BF5-9166-20F8D74A8738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C217C6C-E97A-4FF7-9796-5A7BA40E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063B903-A070-492A-A8BC-3C05320A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EC73F2A-50BB-4675-AC0E-1834F6465D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924" y="6109147"/>
            <a:ext cx="1708499" cy="50197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970CA2FF-781B-47D3-8F79-7AE25C7AD2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8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ID" hidden="1">
            <a:extLst>
              <a:ext uri="{FF2B5EF4-FFF2-40B4-BE49-F238E27FC236}">
                <a16:creationId xmlns:a16="http://schemas.microsoft.com/office/drawing/2014/main" id="{EFFB9782-9F34-4FFE-9804-ED751AFB42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AD04-7302-4956-9F76-A71D740E710A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60158CD-39D6-47D5-AB28-0A2F7D1C848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37617" y="2113752"/>
            <a:ext cx="3521531" cy="3852000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0F8B8-4A6D-4EA6-8A47-8D382DBEB3B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37895" y="2113751"/>
            <a:ext cx="3521531" cy="3852000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3D3E167-E4EB-4977-A714-E7C6E5B033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38" y="2113751"/>
            <a:ext cx="3521531" cy="3852000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336E5CE-F1BD-4B32-9F09-5DBD1920A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1357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3 spalter med mellom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ID" hidden="1">
            <a:extLst>
              <a:ext uri="{FF2B5EF4-FFF2-40B4-BE49-F238E27FC236}">
                <a16:creationId xmlns:a16="http://schemas.microsoft.com/office/drawing/2014/main" id="{776EC0B5-141E-41C7-861B-1E683FDC6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36DE-E4BF-4615-A4A7-D304C0020AA0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8" y="2434186"/>
            <a:ext cx="3521531" cy="3531560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6CA30E-B115-4250-AC0D-2CCD05565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37" y="2099757"/>
            <a:ext cx="3521532" cy="3078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err="1"/>
              <a:t>Mellomoverskrift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6AB543B-5C3C-43C5-9254-5B1AB1F74C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7616" y="2099757"/>
            <a:ext cx="3521532" cy="3078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err="1"/>
              <a:t>Mellomoverskrift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FD9F642-47C7-4F58-A157-91ED4FCA8F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7895" y="2099757"/>
            <a:ext cx="3521532" cy="3078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err="1"/>
              <a:t>Mellomoverskrift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441313C-1C39-4A55-9EC7-6654703C205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37617" y="2407569"/>
            <a:ext cx="3521531" cy="3558175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BC1A5C7-C758-4FC9-BB0F-8EC01500F92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37895" y="2380951"/>
            <a:ext cx="3521531" cy="3584791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997F87-FA92-42BB-A95B-A4101315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04428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+2 spalter med mellom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ID" hidden="1">
            <a:extLst>
              <a:ext uri="{FF2B5EF4-FFF2-40B4-BE49-F238E27FC236}">
                <a16:creationId xmlns:a16="http://schemas.microsoft.com/office/drawing/2014/main" id="{9007E924-7B95-41E7-BD69-7DEA1FF6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31D-B199-4719-B113-50F2573FD7FA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8" y="2364688"/>
            <a:ext cx="5297540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6CA30E-B115-4250-AC0D-2CCD05565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37" y="2114363"/>
            <a:ext cx="5297540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err="1"/>
              <a:t>Mellom</a:t>
            </a:r>
            <a:r>
              <a:rPr lang="en-US"/>
              <a:t> </a:t>
            </a:r>
            <a:r>
              <a:rPr lang="en-US" err="1"/>
              <a:t>overskrift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FD9F642-47C7-4F58-A157-91ED4FCA8F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7123" y="2114363"/>
            <a:ext cx="5297539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err="1"/>
              <a:t>Mellom</a:t>
            </a:r>
            <a:r>
              <a:rPr lang="en-US"/>
              <a:t> </a:t>
            </a:r>
            <a:r>
              <a:rPr lang="en-US" err="1"/>
              <a:t>overskrift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25A387A-5FEE-45EA-94EB-1AE27B4722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337" y="4243968"/>
            <a:ext cx="5297540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err="1"/>
              <a:t>Mellom</a:t>
            </a:r>
            <a:r>
              <a:rPr lang="en-US"/>
              <a:t> </a:t>
            </a:r>
            <a:r>
              <a:rPr lang="en-US" err="1"/>
              <a:t>overskrift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F423214-602F-4B7D-B02E-0C8FCCC989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7123" y="4243968"/>
            <a:ext cx="5297539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err="1"/>
              <a:t>Mellom</a:t>
            </a:r>
            <a:r>
              <a:rPr lang="en-US"/>
              <a:t> </a:t>
            </a:r>
            <a:r>
              <a:rPr lang="en-US" err="1"/>
              <a:t>overskrift</a:t>
            </a:r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69C6F36-D802-477D-B7CF-FAB1C1B0DDF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257123" y="2364688"/>
            <a:ext cx="5297539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AC08559-543C-4B6C-B754-0BCA5E5EEC2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37338" y="4485545"/>
            <a:ext cx="5297540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EE4A731-D80A-44F8-8EFE-6D1165850008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57123" y="4485545"/>
            <a:ext cx="5297539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41410A0-78ED-4739-9841-A8E02545B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81996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+3 spalter med mellom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ID" hidden="1">
            <a:extLst>
              <a:ext uri="{FF2B5EF4-FFF2-40B4-BE49-F238E27FC236}">
                <a16:creationId xmlns:a16="http://schemas.microsoft.com/office/drawing/2014/main" id="{64A47DB0-16A3-4C10-B417-BB2BFBCD1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906F-6D95-4F6B-86A8-0CAA08180B91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9" y="2364688"/>
            <a:ext cx="3521530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6CA30E-B115-4250-AC0D-2CCD05565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37" y="2114363"/>
            <a:ext cx="3521532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err="1"/>
              <a:t>Mellom</a:t>
            </a:r>
            <a:r>
              <a:rPr lang="en-US"/>
              <a:t> </a:t>
            </a:r>
            <a:r>
              <a:rPr lang="en-US" err="1"/>
              <a:t>overskrift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FD9F642-47C7-4F58-A157-91ED4FCA8F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5524" y="2114363"/>
            <a:ext cx="3521532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err="1"/>
              <a:t>Mellom</a:t>
            </a:r>
            <a:r>
              <a:rPr lang="en-US"/>
              <a:t> </a:t>
            </a:r>
            <a:r>
              <a:rPr lang="en-US" err="1"/>
              <a:t>overskrift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25A387A-5FEE-45EA-94EB-1AE27B4722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337" y="4243968"/>
            <a:ext cx="3521532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err="1"/>
              <a:t>Mellom</a:t>
            </a:r>
            <a:r>
              <a:rPr lang="en-US"/>
              <a:t> </a:t>
            </a:r>
            <a:r>
              <a:rPr lang="en-US" err="1"/>
              <a:t>overskrift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F423214-602F-4B7D-B02E-0C8FCCC989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5524" y="4243968"/>
            <a:ext cx="3521532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err="1"/>
              <a:t>Mellom</a:t>
            </a:r>
            <a:r>
              <a:rPr lang="en-US"/>
              <a:t> </a:t>
            </a:r>
            <a:r>
              <a:rPr lang="en-US" err="1"/>
              <a:t>overskrift</a:t>
            </a:r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69C6F36-D802-477D-B7CF-FAB1C1B0DDF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345524" y="2364688"/>
            <a:ext cx="3521532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AC08559-543C-4B6C-B754-0BCA5E5EEC2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37339" y="4485545"/>
            <a:ext cx="3521530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EE4A731-D80A-44F8-8EFE-6D1165850008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345524" y="4485545"/>
            <a:ext cx="3521532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5379C1F-71F1-40E5-8DE5-F0CCBC228D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53711" y="2114363"/>
            <a:ext cx="3521532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err="1"/>
              <a:t>Mellom</a:t>
            </a:r>
            <a:r>
              <a:rPr lang="en-US"/>
              <a:t> </a:t>
            </a:r>
            <a:r>
              <a:rPr lang="en-US" err="1"/>
              <a:t>overskrift</a:t>
            </a:r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624363C-2B43-494D-A929-BBA836CCFF8D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8053711" y="2364688"/>
            <a:ext cx="3521532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CB56EC8-CC52-451B-9572-9322E1F740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53711" y="4243968"/>
            <a:ext cx="3521532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err="1"/>
              <a:t>Mellom</a:t>
            </a:r>
            <a:r>
              <a:rPr lang="en-US"/>
              <a:t> </a:t>
            </a:r>
            <a:r>
              <a:rPr lang="en-US" err="1"/>
              <a:t>overskrift</a:t>
            </a:r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1A743E-E082-4331-AC66-39FE6DC293A9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8053711" y="4485545"/>
            <a:ext cx="3521532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F355489-0FCD-4E5B-A575-3D4323AE7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47121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10922089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7403-DBDA-4131-AF5F-B48695EDEC99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8" y="2113751"/>
            <a:ext cx="3433748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40337" y="1829012"/>
            <a:ext cx="7214326" cy="413432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E4314507-6A11-4451-A6F3-AA0865534E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02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10922089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6FC42-6226-4C40-86E3-C1B63DFED8EE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5679" y="2113709"/>
            <a:ext cx="3433748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338" y="1829240"/>
            <a:ext cx="7214326" cy="413432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FF2D90F4-294B-4A1B-9E46-DE06C13775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83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10922089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8ECD-61D3-4383-B583-C5C8CDB4DB87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6" y="2113751"/>
            <a:ext cx="7095611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52849" y="1829012"/>
            <a:ext cx="3501814" cy="413432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FD6E81D0-CEA5-4ADD-8AF7-651F6430A6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61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10922089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BDA1-78FD-4396-9B93-1357293DA708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725" y="2113709"/>
            <a:ext cx="7095702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337" y="1829012"/>
            <a:ext cx="3501814" cy="413432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F349ACCB-C46D-4F60-887E-938DCF334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86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#5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8825E0A-EFF5-4307-ABFE-DEF9A6C6604B}"/>
              </a:ext>
            </a:extLst>
          </p:cNvPr>
          <p:cNvSpPr/>
          <p:nvPr userDrawn="1"/>
        </p:nvSpPr>
        <p:spPr>
          <a:xfrm>
            <a:off x="0" y="0"/>
            <a:ext cx="62558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4967779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213AEBF-26FA-415A-AFB0-0546144798E3}" type="datetime1">
              <a:rPr lang="nb-NO" smtClean="0"/>
              <a:pPr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0000FA">
              <a:alpha val="0"/>
            </a:srgbClr>
          </a:solidFill>
        </p:spPr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7" y="2113751"/>
            <a:ext cx="4967780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5183" y="516253"/>
            <a:ext cx="4659480" cy="54470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BBABB619-0622-45F4-A85F-305352E10C70}"/>
              </a:ext>
            </a:extLst>
          </p:cNvPr>
          <p:cNvSpPr/>
          <p:nvPr userDrawn="1"/>
        </p:nvSpPr>
        <p:spPr>
          <a:xfrm rot="10800000" flipV="1">
            <a:off x="5605117" y="-1833241"/>
            <a:ext cx="4499268" cy="1292619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bg_lightgreen_text_blue_footer_green</a:t>
            </a:r>
            <a:r>
              <a:rPr lang="nb-NO" sz="1200"/>
              <a:t>,</a:t>
            </a:r>
            <a:r>
              <a:rPr lang="en-US" sz="1200"/>
              <a:t>bg_green_text_blue_footer_green_date_white</a:t>
            </a:r>
            <a:r>
              <a:rPr lang="nb-NO" sz="1200"/>
              <a:t>,</a:t>
            </a:r>
            <a:r>
              <a:rPr lang="en-US" sz="1200"/>
              <a:t>bg_blue_text_blue_footer_green</a:t>
            </a:r>
            <a:r>
              <a:rPr lang="nb-NO" sz="1200"/>
              <a:t>,</a:t>
            </a:r>
            <a:r>
              <a:rPr lang="nb-NO" sz="1200" err="1"/>
              <a:t>bg_lightblue_text_blue</a:t>
            </a:r>
            <a:endParaRPr lang="nb-NO" sz="1200"/>
          </a:p>
        </p:txBody>
      </p:sp>
      <p:pic>
        <p:nvPicPr>
          <p:cNvPr id="18" name="Graphic 12">
            <a:extLst>
              <a:ext uri="{FF2B5EF4-FFF2-40B4-BE49-F238E27FC236}">
                <a16:creationId xmlns:a16="http://schemas.microsoft.com/office/drawing/2014/main" id="{BFC4B8E1-34E2-477A-9482-DDC79BFA79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F884293B-89AD-43F4-87E3-FB2B2D7EC53A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addin_background</a:t>
            </a:r>
            <a:endParaRPr lang="nb-NO" sz="80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6485B782-E01F-4881-91D5-08A852EAABAF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739491A9-FB8F-4AD2-BF24-BC9529EC3CA1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addin_text</a:t>
            </a:r>
            <a:endParaRPr lang="nb-NO" sz="800"/>
          </a:p>
        </p:txBody>
      </p:sp>
      <p:pic>
        <p:nvPicPr>
          <p:cNvPr id="14" name="GRID" hidden="1">
            <a:extLst>
              <a:ext uri="{FF2B5EF4-FFF2-40B4-BE49-F238E27FC236}">
                <a16:creationId xmlns:a16="http://schemas.microsoft.com/office/drawing/2014/main" id="{EBBDC614-B07D-4B99-807E-86A296B9BD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0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de #6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240AE1F4-1789-4E72-B543-375594F47EBD}"/>
              </a:ext>
            </a:extLst>
          </p:cNvPr>
          <p:cNvSpPr/>
          <p:nvPr userDrawn="1"/>
        </p:nvSpPr>
        <p:spPr>
          <a:xfrm>
            <a:off x="5936115" y="0"/>
            <a:ext cx="62558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648" y="383493"/>
            <a:ext cx="4967779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0000FA">
              <a:alpha val="0"/>
            </a:srgbClr>
          </a:solidFill>
        </p:spPr>
        <p:txBody>
          <a:bodyPr/>
          <a:lstStyle/>
          <a:p>
            <a:fld id="{773FB423-E1EB-41A3-80B1-90CC747ED028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0000FA">
              <a:alpha val="0"/>
            </a:srgbClr>
          </a:solidFill>
        </p:spPr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646" y="2113709"/>
            <a:ext cx="4967780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298" y="516154"/>
            <a:ext cx="4659480" cy="54470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EBA99AF-C19F-4764-B139-00E430300747}"/>
              </a:ext>
            </a:extLst>
          </p:cNvPr>
          <p:cNvSpPr/>
          <p:nvPr userDrawn="1"/>
        </p:nvSpPr>
        <p:spPr>
          <a:xfrm rot="10800000" flipV="1">
            <a:off x="5605117" y="-1833241"/>
            <a:ext cx="4499268" cy="1292619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bg_lightgreen_text_blue_footer_green</a:t>
            </a:r>
            <a:r>
              <a:rPr lang="nb-NO" sz="1200"/>
              <a:t>,</a:t>
            </a:r>
            <a:r>
              <a:rPr lang="en-US" sz="1200" err="1"/>
              <a:t>bg_green_text_blue_footer_white_date_green</a:t>
            </a:r>
            <a:r>
              <a:rPr lang="nb-NO" sz="1200"/>
              <a:t>,</a:t>
            </a:r>
            <a:r>
              <a:rPr lang="en-US" sz="1200"/>
              <a:t>bg_blue_text_blue_footer_green</a:t>
            </a:r>
            <a:r>
              <a:rPr lang="nb-NO" sz="1200"/>
              <a:t>,</a:t>
            </a:r>
            <a:r>
              <a:rPr lang="nb-NO" sz="1200" err="1"/>
              <a:t>bg_lightblue_text_blue</a:t>
            </a:r>
            <a:endParaRPr lang="nb-NO" sz="1200"/>
          </a:p>
        </p:txBody>
      </p:sp>
      <p:sp>
        <p:nvSpPr>
          <p:cNvPr id="14" name="addin_background" hidden="1">
            <a:extLst>
              <a:ext uri="{FF2B5EF4-FFF2-40B4-BE49-F238E27FC236}">
                <a16:creationId xmlns:a16="http://schemas.microsoft.com/office/drawing/2014/main" id="{D2C4DFA4-D64B-45F3-BC67-DF827839BF35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addin_background</a:t>
            </a:r>
            <a:endParaRPr lang="nb-NO" sz="80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F8169D2C-91CB-4FFE-B767-6AFB2873B035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3F67FEEF-D73C-4FB5-96DE-04B7306354C1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addin_text</a:t>
            </a:r>
            <a:endParaRPr lang="nb-NO" sz="800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C17401A3-0284-4676-98AF-D9C9F9C698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21" name="logo_blue" hidden="1">
            <a:extLst>
              <a:ext uri="{FF2B5EF4-FFF2-40B4-BE49-F238E27FC236}">
                <a16:creationId xmlns:a16="http://schemas.microsoft.com/office/drawing/2014/main" id="{D67E81AA-F0FA-4D4D-B23F-04DC4D8ED4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8" name="logo_green" hidden="1">
            <a:extLst>
              <a:ext uri="{FF2B5EF4-FFF2-40B4-BE49-F238E27FC236}">
                <a16:creationId xmlns:a16="http://schemas.microsoft.com/office/drawing/2014/main" id="{A5882AE1-357F-4322-B5DB-882E198B7A3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9" name="logo_white" hidden="1">
            <a:extLst>
              <a:ext uri="{FF2B5EF4-FFF2-40B4-BE49-F238E27FC236}">
                <a16:creationId xmlns:a16="http://schemas.microsoft.com/office/drawing/2014/main" id="{B8AE3DA5-C10D-48CC-BA87-074A522A04D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0" name="GRID" hidden="1">
            <a:extLst>
              <a:ext uri="{FF2B5EF4-FFF2-40B4-BE49-F238E27FC236}">
                <a16:creationId xmlns:a16="http://schemas.microsoft.com/office/drawing/2014/main" id="{2E0C6789-09D7-4FA2-A40F-2B10AF37428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-457"/>
            <a:ext cx="12192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9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ttellysbilde uten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A8A4F-8C88-41EE-BB01-80EB074359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757" y="352163"/>
            <a:ext cx="8974724" cy="26164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8502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tittel</a:t>
            </a:r>
            <a:r>
              <a:rPr lang="en-US"/>
              <a:t> 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C4C1F-E8B4-48A0-B313-9FCBF762D6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3757" y="3726526"/>
            <a:ext cx="897472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50">
                <a:solidFill>
                  <a:schemeClr val="bg1"/>
                </a:solidFill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presentasjonholder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08D4C0D-D052-4FE1-AA66-858663C2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BB13D5B6-481C-4B4D-A207-FDCA42637AA5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C217C6C-E97A-4FF7-9796-5A7BA40E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063B903-A070-492A-A8BC-3C05320A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logo_white" hidden="1">
            <a:extLst>
              <a:ext uri="{FF2B5EF4-FFF2-40B4-BE49-F238E27FC236}">
                <a16:creationId xmlns:a16="http://schemas.microsoft.com/office/drawing/2014/main" id="{0686D936-F595-405D-A62C-15F395A98A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924" y="6109147"/>
            <a:ext cx="1708499" cy="501974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EC73F2A-50BB-4675-AC0E-1834F6465D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924" y="6109147"/>
            <a:ext cx="1708499" cy="50197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3" name="logo_green" hidden="1">
            <a:extLst>
              <a:ext uri="{FF2B5EF4-FFF2-40B4-BE49-F238E27FC236}">
                <a16:creationId xmlns:a16="http://schemas.microsoft.com/office/drawing/2014/main" id="{A4AB49AF-2F81-46D0-A6C6-0F62DB06CC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924" y="6109146"/>
            <a:ext cx="1708499" cy="501974"/>
          </a:xfrm>
          <a:prstGeom prst="rect">
            <a:avLst/>
          </a:prstGeom>
        </p:spPr>
      </p:pic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30157575-7ECD-4CAC-8763-0647524551AA}"/>
              </a:ext>
            </a:extLst>
          </p:cNvPr>
          <p:cNvSpPr/>
          <p:nvPr userDrawn="1"/>
        </p:nvSpPr>
        <p:spPr>
          <a:xfrm>
            <a:off x="1415570" y="-571566"/>
            <a:ext cx="3255042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err="1"/>
              <a:t>bg_green_text_white,bg_blue_text_white,bg_white_text_green</a:t>
            </a:r>
            <a:endParaRPr lang="nb-NO" sz="80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FDA800C6-F888-4710-90E6-5D4C90B65F31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addin_background</a:t>
            </a:r>
            <a:endParaRPr lang="nb-NO" sz="80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1141F146-FFCC-4B2B-8EAE-AFD5361F4084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B7AE7EC0-0F5C-4C0F-A53F-F14F10AE8226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addin_text</a:t>
            </a:r>
            <a:endParaRPr lang="nb-NO" sz="800"/>
          </a:p>
        </p:txBody>
      </p:sp>
      <p:pic>
        <p:nvPicPr>
          <p:cNvPr id="19" name="GRID" hidden="1">
            <a:extLst>
              <a:ext uri="{FF2B5EF4-FFF2-40B4-BE49-F238E27FC236}">
                <a16:creationId xmlns:a16="http://schemas.microsoft.com/office/drawing/2014/main" id="{CB0552D5-2981-4F0F-91C9-BA00070628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28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rsongalleri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12">
            <a:extLst>
              <a:ext uri="{FF2B5EF4-FFF2-40B4-BE49-F238E27FC236}">
                <a16:creationId xmlns:a16="http://schemas.microsoft.com/office/drawing/2014/main" id="{D107E7B7-3084-4561-9B09-C6FF33E7948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C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0" name="Picture 11">
            <a:extLst>
              <a:ext uri="{FF2B5EF4-FFF2-40B4-BE49-F238E27FC236}">
                <a16:creationId xmlns:a16="http://schemas.microsoft.com/office/drawing/2014/main" id="{22A29CAE-D673-4259-8CDC-908EB12C9B8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B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9" name="Picture 10">
            <a:extLst>
              <a:ext uri="{FF2B5EF4-FFF2-40B4-BE49-F238E27FC236}">
                <a16:creationId xmlns:a16="http://schemas.microsoft.com/office/drawing/2014/main" id="{CFE76E0F-5193-44AF-8F02-7169FCF6C37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A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8" name="Picture 9">
            <a:extLst>
              <a:ext uri="{FF2B5EF4-FFF2-40B4-BE49-F238E27FC236}">
                <a16:creationId xmlns:a16="http://schemas.microsoft.com/office/drawing/2014/main" id="{8D9D8A3E-3397-4807-B158-BDC66155DB2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9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7" name="Picture 8">
            <a:extLst>
              <a:ext uri="{FF2B5EF4-FFF2-40B4-BE49-F238E27FC236}">
                <a16:creationId xmlns:a16="http://schemas.microsoft.com/office/drawing/2014/main" id="{832FA7EC-E471-4B74-945C-8E86BDDFD3A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8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6" name="Picture 7">
            <a:extLst>
              <a:ext uri="{FF2B5EF4-FFF2-40B4-BE49-F238E27FC236}">
                <a16:creationId xmlns:a16="http://schemas.microsoft.com/office/drawing/2014/main" id="{C1041E8E-AF19-4972-A6BB-2A19641B359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7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5" name="Picture 6">
            <a:extLst>
              <a:ext uri="{FF2B5EF4-FFF2-40B4-BE49-F238E27FC236}">
                <a16:creationId xmlns:a16="http://schemas.microsoft.com/office/drawing/2014/main" id="{F1D44143-3B79-45D1-A061-B2718E1344B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6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4" name="Picture 5">
            <a:extLst>
              <a:ext uri="{FF2B5EF4-FFF2-40B4-BE49-F238E27FC236}">
                <a16:creationId xmlns:a16="http://schemas.microsoft.com/office/drawing/2014/main" id="{4049451B-03F8-463D-BC10-1AA9FD9BEA7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5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3" name="Picture 4">
            <a:extLst>
              <a:ext uri="{FF2B5EF4-FFF2-40B4-BE49-F238E27FC236}">
                <a16:creationId xmlns:a16="http://schemas.microsoft.com/office/drawing/2014/main" id="{4E5F3636-366A-45B5-BD1D-F6B934B9A2B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4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2" name="Picture 3">
            <a:extLst>
              <a:ext uri="{FF2B5EF4-FFF2-40B4-BE49-F238E27FC236}">
                <a16:creationId xmlns:a16="http://schemas.microsoft.com/office/drawing/2014/main" id="{9A3F57D6-0EB0-4820-8E24-A4639374AA7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3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1" name="Picture 2">
            <a:extLst>
              <a:ext uri="{FF2B5EF4-FFF2-40B4-BE49-F238E27FC236}">
                <a16:creationId xmlns:a16="http://schemas.microsoft.com/office/drawing/2014/main" id="{52BB9B29-A96F-438A-8391-0E2789359F9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2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8" name="Picture 1">
            <a:extLst>
              <a:ext uri="{FF2B5EF4-FFF2-40B4-BE49-F238E27FC236}">
                <a16:creationId xmlns:a16="http://schemas.microsoft.com/office/drawing/2014/main" id="{7ACE8757-7D51-40DD-B264-7A14F510D6F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1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85DBD16-3B86-4B36-B3F7-E402C91875D4}" type="datetime1">
              <a:rPr lang="nb-NO" smtClean="0"/>
              <a:pPr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B99E4914-1185-4761-B0EB-0B5AC22A15C1}"/>
              </a:ext>
            </a:extLst>
          </p:cNvPr>
          <p:cNvSpPr/>
          <p:nvPr userDrawn="1"/>
        </p:nvSpPr>
        <p:spPr>
          <a:xfrm>
            <a:off x="5474380" y="-662123"/>
            <a:ext cx="6188941" cy="571566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bg_white_circle_green_text_blue,bg_blue_circle_cyan_text_white,bg_lightblue_circle_green_text_blue</a:t>
            </a:r>
            <a:endParaRPr lang="nb-NO" sz="800"/>
          </a:p>
        </p:txBody>
      </p:sp>
      <p:sp>
        <p:nvSpPr>
          <p:cNvPr id="21" name="addin_background" hidden="1">
            <a:extLst>
              <a:ext uri="{FF2B5EF4-FFF2-40B4-BE49-F238E27FC236}">
                <a16:creationId xmlns:a16="http://schemas.microsoft.com/office/drawing/2014/main" id="{F5437963-49EF-4713-8B88-B65C3F6AC376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addin_background</a:t>
            </a:r>
            <a:endParaRPr lang="nb-NO" sz="80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B9CCEA5-413B-4EEB-8273-610727FDC62A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addin_text</a:t>
            </a:r>
            <a:endParaRPr lang="nb-NO" sz="800"/>
          </a:p>
        </p:txBody>
      </p:sp>
      <p:sp>
        <p:nvSpPr>
          <p:cNvPr id="24" name="Title 7">
            <a:extLst>
              <a:ext uri="{FF2B5EF4-FFF2-40B4-BE49-F238E27FC236}">
                <a16:creationId xmlns:a16="http://schemas.microsoft.com/office/drawing/2014/main" id="{4ED85CD4-E424-4D0A-A5E1-69DAE31F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10922089" cy="954218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3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6" name="TextBox" hidden="1">
            <a:extLst>
              <a:ext uri="{FF2B5EF4-FFF2-40B4-BE49-F238E27FC236}">
                <a16:creationId xmlns:a16="http://schemas.microsoft.com/office/drawing/2014/main" id="{534E60DE-FAF6-4C78-BEE9-A1805F0CEB01}"/>
              </a:ext>
            </a:extLst>
          </p:cNvPr>
          <p:cNvSpPr txBox="1"/>
          <p:nvPr userDrawn="1"/>
        </p:nvSpPr>
        <p:spPr>
          <a:xfrm>
            <a:off x="3563404" y="-2534958"/>
            <a:ext cx="206469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900" b="1" i="0" u="none" strike="noStrike" baseline="0">
                <a:solidFill>
                  <a:schemeClr val="tx2"/>
                </a:solidFill>
                <a:latin typeface="Tekna-Bold" panose="020B0001020101010103" pitchFamily="34" charset="0"/>
              </a:rPr>
              <a:t>Navn </a:t>
            </a:r>
            <a:r>
              <a:rPr lang="nb-NO" sz="900" b="1" i="0" u="none" strike="noStrike" baseline="0" err="1">
                <a:solidFill>
                  <a:schemeClr val="tx2"/>
                </a:solidFill>
                <a:latin typeface="Tekna-Bold" panose="020B0001020101010103" pitchFamily="34" charset="0"/>
              </a:rPr>
              <a:t>navnesen</a:t>
            </a:r>
            <a:r>
              <a:rPr lang="nb-NO" sz="900" b="1" i="0" u="none" strike="noStrike" baseline="0">
                <a:solidFill>
                  <a:schemeClr val="tx2"/>
                </a:solidFill>
                <a:latin typeface="Tekna-Bold" panose="020B0001020101010103" pitchFamily="34" charset="0"/>
              </a:rPr>
              <a:t> veldig lang navn</a:t>
            </a:r>
          </a:p>
          <a:p>
            <a:pPr algn="l"/>
            <a:r>
              <a:rPr lang="da-DK" sz="900" b="0" i="0" u="none" strike="noStrike" baseline="0">
                <a:solidFill>
                  <a:schemeClr val="tx2"/>
                </a:solidFill>
                <a:latin typeface="Tekna-Regular" panose="020B0001020101010103" pitchFamily="34" charset="0"/>
              </a:rPr>
              <a:t>Lorem ipsum dolor sit ametuer </a:t>
            </a:r>
            <a:r>
              <a:rPr lang="nb-NO" sz="900" b="0" i="0" u="none" strike="noStrike" baseline="0" err="1">
                <a:solidFill>
                  <a:schemeClr val="tx2"/>
                </a:solidFill>
                <a:latin typeface="Tekna-Regular" panose="020B0001020101010103" pitchFamily="34" charset="0"/>
              </a:rPr>
              <a:t>adipiscing</a:t>
            </a:r>
            <a:r>
              <a:rPr lang="nb-NO" sz="900" b="0" i="0" u="none" strike="noStrike" baseline="0">
                <a:solidFill>
                  <a:schemeClr val="tx2"/>
                </a:solidFill>
                <a:latin typeface="Tekna-Regular" panose="020B0001020101010103" pitchFamily="34" charset="0"/>
              </a:rPr>
              <a:t> </a:t>
            </a:r>
            <a:r>
              <a:rPr lang="nb-NO" sz="900" b="0" i="0" u="none" strike="noStrike" baseline="0" err="1">
                <a:solidFill>
                  <a:schemeClr val="tx2"/>
                </a:solidFill>
                <a:latin typeface="Tekna-Regular" panose="020B0001020101010103" pitchFamily="34" charset="0"/>
              </a:rPr>
              <a:t>elit</a:t>
            </a:r>
            <a:r>
              <a:rPr lang="nb-NO" sz="900" b="0" i="0" u="none" strike="noStrike" baseline="0">
                <a:solidFill>
                  <a:schemeClr val="tx2"/>
                </a:solidFill>
                <a:latin typeface="Tekna-Regular" panose="020B0001020101010103" pitchFamily="34" charset="0"/>
              </a:rPr>
              <a:t>.</a:t>
            </a:r>
            <a:endParaRPr lang="nb-NO" sz="900">
              <a:solidFill>
                <a:schemeClr val="tx2"/>
              </a:solidFill>
            </a:endParaRPr>
          </a:p>
        </p:txBody>
      </p:sp>
      <p:pic>
        <p:nvPicPr>
          <p:cNvPr id="25" name="GRID" hidden="1">
            <a:extLst>
              <a:ext uri="{FF2B5EF4-FFF2-40B4-BE49-F238E27FC236}">
                <a16:creationId xmlns:a16="http://schemas.microsoft.com/office/drawing/2014/main" id="{CF77C326-F6DB-4222-B7D9-8EC25207F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pic>
        <p:nvPicPr>
          <p:cNvPr id="32" name="logo_green" hidden="1">
            <a:extLst>
              <a:ext uri="{FF2B5EF4-FFF2-40B4-BE49-F238E27FC236}">
                <a16:creationId xmlns:a16="http://schemas.microsoft.com/office/drawing/2014/main" id="{692C60A0-1ED2-456F-BA7F-D654DCBB82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33" name="logo_blue" hidden="1">
            <a:extLst>
              <a:ext uri="{FF2B5EF4-FFF2-40B4-BE49-F238E27FC236}">
                <a16:creationId xmlns:a16="http://schemas.microsoft.com/office/drawing/2014/main" id="{DAD8EBC7-9AED-4EB5-A04E-152CDEDC3E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34" name="logo_white" hidden="1">
            <a:extLst>
              <a:ext uri="{FF2B5EF4-FFF2-40B4-BE49-F238E27FC236}">
                <a16:creationId xmlns:a16="http://schemas.microsoft.com/office/drawing/2014/main" id="{2BDAA500-CD4E-4FAE-B4E7-C01926DBDDB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35" name="Plassholder for tekst 3">
            <a:extLst>
              <a:ext uri="{FF2B5EF4-FFF2-40B4-BE49-F238E27FC236}">
                <a16:creationId xmlns:a16="http://schemas.microsoft.com/office/drawing/2014/main" id="{BDEF1866-7D18-453D-A518-327EE81C80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6" name="addin_logo" hidden="1">
            <a:extLst>
              <a:ext uri="{FF2B5EF4-FFF2-40B4-BE49-F238E27FC236}">
                <a16:creationId xmlns:a16="http://schemas.microsoft.com/office/drawing/2014/main" id="{09AB53C1-086C-45C3-9CF8-FF58D0D0CA08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252770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med tekst over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10922089" cy="954218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1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F13C85A1-ABC1-4AD1-A3B5-9244EC16EFBF}" type="datetime1">
              <a:rPr lang="nb-NO" smtClean="0"/>
              <a:pPr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</a:t>
            </a:r>
            <a:r>
              <a:rPr lang="en-US" err="1"/>
              <a:t>informasjon</a:t>
            </a:r>
            <a:r>
              <a:rPr lang="en-US"/>
              <a:t>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574" y="1722862"/>
            <a:ext cx="10922089" cy="424047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9746C214-95D4-4F91-BD69-93F72C139011}"/>
              </a:ext>
            </a:extLst>
          </p:cNvPr>
          <p:cNvSpPr/>
          <p:nvPr userDrawn="1"/>
        </p:nvSpPr>
        <p:spPr>
          <a:xfrm rot="10800000" flipV="1">
            <a:off x="1850413" y="-2473855"/>
            <a:ext cx="4499268" cy="1902289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bg_lightgreen_text_blue,bg_green_text_white,bg_blue_text_white_footer_green,bg_lightblue_text_blue</a:t>
            </a:r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A97900AA-4BAF-48FD-B940-C96994049077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addin_background</a:t>
            </a:r>
            <a:endParaRPr lang="nb-NO" sz="80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C6978E17-285F-48F7-9A26-1E988604F7B7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2A1D2599-F7F4-48E2-88DA-0AF73DF6219D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addin_text</a:t>
            </a:r>
            <a:endParaRPr lang="nb-NO" sz="800"/>
          </a:p>
        </p:txBody>
      </p:sp>
      <p:pic>
        <p:nvPicPr>
          <p:cNvPr id="12" name="GRID" hidden="1">
            <a:extLst>
              <a:ext uri="{FF2B5EF4-FFF2-40B4-BE49-F238E27FC236}">
                <a16:creationId xmlns:a16="http://schemas.microsoft.com/office/drawing/2014/main" id="{713126D0-8C5B-4261-9351-1F20D04B9D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469ED28F-2274-4F72-8B4F-AAF049CF98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8" name="logo_green" hidden="1">
            <a:extLst>
              <a:ext uri="{FF2B5EF4-FFF2-40B4-BE49-F238E27FC236}">
                <a16:creationId xmlns:a16="http://schemas.microsoft.com/office/drawing/2014/main" id="{E70F620A-D866-472C-A150-B8E12D76A3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9" name="logo_blue" hidden="1">
            <a:extLst>
              <a:ext uri="{FF2B5EF4-FFF2-40B4-BE49-F238E27FC236}">
                <a16:creationId xmlns:a16="http://schemas.microsoft.com/office/drawing/2014/main" id="{5EA32D1E-18A4-4608-9A2D-806B9A4FCA1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0" name="logo_white" hidden="1">
            <a:extLst>
              <a:ext uri="{FF2B5EF4-FFF2-40B4-BE49-F238E27FC236}">
                <a16:creationId xmlns:a16="http://schemas.microsoft.com/office/drawing/2014/main" id="{37AEA18D-08BC-4267-81AD-4C0DF5D41B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60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0F6DB2-F982-4B14-A712-7F79D56C78C0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ID" hidden="1">
            <a:extLst>
              <a:ext uri="{FF2B5EF4-FFF2-40B4-BE49-F238E27FC236}">
                <a16:creationId xmlns:a16="http://schemas.microsoft.com/office/drawing/2014/main" id="{7C2F70CF-0E6D-4924-8AE4-90EF8A6490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989FD889-7733-4ABC-A3C5-3E02464451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2" name="logo_blue" hidden="1">
            <a:extLst>
              <a:ext uri="{FF2B5EF4-FFF2-40B4-BE49-F238E27FC236}">
                <a16:creationId xmlns:a16="http://schemas.microsoft.com/office/drawing/2014/main" id="{6809D44F-0B68-47BF-93BD-DB68AD0891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3" name="logo_white" hidden="1">
            <a:extLst>
              <a:ext uri="{FF2B5EF4-FFF2-40B4-BE49-F238E27FC236}">
                <a16:creationId xmlns:a16="http://schemas.microsoft.com/office/drawing/2014/main" id="{418759B2-9331-4E09-86BE-D77CD45414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2" name="addin_colorlist" hidden="1">
            <a:extLst>
              <a:ext uri="{FF2B5EF4-FFF2-40B4-BE49-F238E27FC236}">
                <a16:creationId xmlns:a16="http://schemas.microsoft.com/office/drawing/2014/main" id="{01CAEC78-9587-44CB-B2EA-21F672553506}"/>
              </a:ext>
            </a:extLst>
          </p:cNvPr>
          <p:cNvSpPr/>
          <p:nvPr userDrawn="1"/>
        </p:nvSpPr>
        <p:spPr>
          <a:xfrm>
            <a:off x="1326530" y="-705600"/>
            <a:ext cx="4670400" cy="59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colorbox_blue_text_white,colorbox_white_text_blue</a:t>
            </a:r>
            <a:endParaRPr lang="nb-NO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1D9BD89A-1E9E-451D-8AEF-86A858A83D1C}"/>
              </a:ext>
            </a:extLst>
          </p:cNvPr>
          <p:cNvSpPr/>
          <p:nvPr userDrawn="1"/>
        </p:nvSpPr>
        <p:spPr>
          <a:xfrm>
            <a:off x="6096000" y="-705600"/>
            <a:ext cx="4670400" cy="59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C8F192B6-58AC-445F-80F7-D10A3F18B6D8}"/>
              </a:ext>
            </a:extLst>
          </p:cNvPr>
          <p:cNvSpPr/>
          <p:nvPr userDrawn="1"/>
        </p:nvSpPr>
        <p:spPr>
          <a:xfrm>
            <a:off x="6248400" y="-553200"/>
            <a:ext cx="4670400" cy="59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479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Legg til bilde via menyen. «Sett inn» -&gt; «Bilder»</a:t>
            </a:r>
            <a:endParaRPr lang="en-US"/>
          </a:p>
        </p:txBody>
      </p:sp>
      <p:pic>
        <p:nvPicPr>
          <p:cNvPr id="22" name="GRID" hidden="1">
            <a:extLst>
              <a:ext uri="{FF2B5EF4-FFF2-40B4-BE49-F238E27FC236}">
                <a16:creationId xmlns:a16="http://schemas.microsoft.com/office/drawing/2014/main" id="{2E4722B0-4B77-41B7-890F-EE882A7AE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12" name="colorbox">
            <a:extLst>
              <a:ext uri="{FF2B5EF4-FFF2-40B4-BE49-F238E27FC236}">
                <a16:creationId xmlns:a16="http://schemas.microsoft.com/office/drawing/2014/main" id="{32DD91C0-35F7-4345-B3FE-BBAAA7A851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8724" y="1858512"/>
            <a:ext cx="7318320" cy="4114808"/>
          </a:xfrm>
          <a:solidFill>
            <a:schemeClr val="accent1"/>
          </a:solidFill>
        </p:spPr>
        <p:txBody>
          <a:bodyPr/>
          <a:lstStyle>
            <a:lvl1pPr>
              <a:buNone/>
              <a:defRPr sz="2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A9A66D-3516-4530-843F-F0447D2AC26A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43D41-BD2C-4E52-8550-54964E513A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B43F52-48BF-4CCA-AEC8-DE169B3598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97283" y="3561862"/>
            <a:ext cx="6001204" cy="1925173"/>
          </a:xfrm>
        </p:spPr>
        <p:txBody>
          <a:bodyPr/>
          <a:lstStyle>
            <a:lvl1pPr>
              <a:defRPr sz="1450">
                <a:solidFill>
                  <a:schemeClr val="bg1"/>
                </a:solidFill>
              </a:defRPr>
            </a:lvl1pPr>
            <a:lvl2pPr>
              <a:defRPr sz="13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88FAF72-B8EB-4A7D-9D90-0F6681909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83" y="2474540"/>
            <a:ext cx="6001204" cy="858953"/>
          </a:xfrm>
        </p:spPr>
        <p:txBody>
          <a:bodyPr anchor="t">
            <a:noAutofit/>
          </a:bodyPr>
          <a:lstStyle>
            <a:lvl1pPr>
              <a:defRPr sz="31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3BB55F54-6675-4E03-8E15-F0F871313B9F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colorbox_green_text_white,colorbox_blue_text_white,colorbox_lightblue_text_blue</a:t>
            </a:r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E31BDD4-1858-4B54-BB70-6DF5CD7739A9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39F288CF-2846-42F0-8719-B7086B79FA44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addin_text</a:t>
            </a:r>
            <a:endParaRPr lang="nb-NO" sz="800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CF7CA359-2F01-4C85-BC3B-981073008A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8" name="logo_green" hidden="1">
            <a:extLst>
              <a:ext uri="{FF2B5EF4-FFF2-40B4-BE49-F238E27FC236}">
                <a16:creationId xmlns:a16="http://schemas.microsoft.com/office/drawing/2014/main" id="{969A6EB4-3A18-4C6B-B86C-278640E73D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9" name="logo_blue" hidden="1">
            <a:extLst>
              <a:ext uri="{FF2B5EF4-FFF2-40B4-BE49-F238E27FC236}">
                <a16:creationId xmlns:a16="http://schemas.microsoft.com/office/drawing/2014/main" id="{85DB4A3B-6002-4581-925A-6AE25DE494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0" name="logo_white" hidden="1">
            <a:extLst>
              <a:ext uri="{FF2B5EF4-FFF2-40B4-BE49-F238E27FC236}">
                <a16:creationId xmlns:a16="http://schemas.microsoft.com/office/drawing/2014/main" id="{589ACC0F-0E57-4CAB-86C2-DDE06A3C32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515FEBF6-7FC6-4ED0-9EDD-15DBAF53D2C6}"/>
              </a:ext>
            </a:extLst>
          </p:cNvPr>
          <p:cNvSpPr/>
          <p:nvPr userDrawn="1"/>
        </p:nvSpPr>
        <p:spPr>
          <a:xfrm>
            <a:off x="9914134" y="-595195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addin_colorbox</a:t>
            </a:r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918228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kollasj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A4FEA86-2B18-4BF0-9CB6-F5923FBEE2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43D41-BD2C-4E52-8550-54964E513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8" name="GRID" hidden="1">
            <a:extLst>
              <a:ext uri="{FF2B5EF4-FFF2-40B4-BE49-F238E27FC236}">
                <a16:creationId xmlns:a16="http://schemas.microsoft.com/office/drawing/2014/main" id="{C2367602-27D9-4A0C-B584-48E9665B05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17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kollasj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A4FEA86-2B18-4BF0-9CB6-F5923FBEE2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43D41-BD2C-4E52-8550-54964E513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7F711DE8-259B-4A67-B906-6B3CA7FB4C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8851"/>
            <a:ext cx="6096000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4" name="GRID" hidden="1">
            <a:extLst>
              <a:ext uri="{FF2B5EF4-FFF2-40B4-BE49-F238E27FC236}">
                <a16:creationId xmlns:a16="http://schemas.microsoft.com/office/drawing/2014/main" id="{27B03BC0-337F-49A8-AF41-F6207DBE28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00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kollasje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A4FEA86-2B18-4BF0-9CB6-F5923FBEE2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43D41-BD2C-4E52-8550-54964E513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7F711DE8-259B-4A67-B906-6B3CA7FB4C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8851"/>
            <a:ext cx="6096000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9637B74-4A97-4F8D-B1EB-BFFF70197E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3822" y="-298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5" name="GRID" hidden="1">
            <a:extLst>
              <a:ext uri="{FF2B5EF4-FFF2-40B4-BE49-F238E27FC236}">
                <a16:creationId xmlns:a16="http://schemas.microsoft.com/office/drawing/2014/main" id="{6BBA1ED8-9785-456C-97C9-C3FDEEEE8A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05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kollasje 5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A4FEA86-2B18-4BF0-9CB6-F5923FBEE2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870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43D41-BD2C-4E52-8550-54964E513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7F711DE8-259B-4A67-B906-6B3CA7FB4C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8851"/>
            <a:ext cx="6096000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9637B74-4A97-4F8D-B1EB-BFFF70197E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3822" y="-298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81A3F5D-152A-497D-911D-222A51043C2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356" y="3429000"/>
            <a:ext cx="6096000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5" name="GRID" hidden="1">
            <a:extLst>
              <a:ext uri="{FF2B5EF4-FFF2-40B4-BE49-F238E27FC236}">
                <a16:creationId xmlns:a16="http://schemas.microsoft.com/office/drawing/2014/main" id="{5602F367-0939-4DE8-A0B7-0ADF803AC0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25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kollasje 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A4FEA86-2B18-4BF0-9CB6-F5923FBEE2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870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43D41-BD2C-4E52-8550-54964E513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7F711DE8-259B-4A67-B906-6B3CA7FB4C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8851"/>
            <a:ext cx="6096000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9637B74-4A97-4F8D-B1EB-BFFF70197E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3822" y="-298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10602-F9A3-43F6-8A24-0E5D95C1E5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8702"/>
            <a:ext cx="3047821" cy="342929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C4C0685-A2A3-4E76-80DC-D827002D648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7821" y="3428702"/>
            <a:ext cx="3047821" cy="342929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6" name="GRID" hidden="1">
            <a:extLst>
              <a:ext uri="{FF2B5EF4-FFF2-40B4-BE49-F238E27FC236}">
                <a16:creationId xmlns:a16="http://schemas.microsoft.com/office/drawing/2014/main" id="{2DA23A15-70F2-4E5E-A4F1-05C67AC824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3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kollasje 7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A4FEA86-2B18-4BF0-9CB6-F5923FBEE2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870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43D41-BD2C-4E52-8550-54964E513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9637B74-4A97-4F8D-B1EB-BFFF70197E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3822" y="-298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10602-F9A3-43F6-8A24-0E5D95C1E5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8702"/>
            <a:ext cx="3047821" cy="342929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C4C0685-A2A3-4E76-80DC-D827002D648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7821" y="3428702"/>
            <a:ext cx="3047821" cy="342929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6" name="GRID" hidden="1">
            <a:extLst>
              <a:ext uri="{FF2B5EF4-FFF2-40B4-BE49-F238E27FC236}">
                <a16:creationId xmlns:a16="http://schemas.microsoft.com/office/drawing/2014/main" id="{2DA23A15-70F2-4E5E-A4F1-05C67AC824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6E4462A-406C-41D8-8A27-D078EA2BC6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5285" y="3429000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5BC690BA-BDC5-40F1-9D8E-4CF2FA5168F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43107" y="3428702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0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3BE450-FFD5-4980-9656-01820FE863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44040" y="506868"/>
            <a:ext cx="3815387" cy="4465758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6" name="colorbox">
            <a:extLst>
              <a:ext uri="{FF2B5EF4-FFF2-40B4-BE49-F238E27FC236}">
                <a16:creationId xmlns:a16="http://schemas.microsoft.com/office/drawing/2014/main" id="{F23A0C6D-1A91-45CB-9800-D20078F1AF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4040" y="-3968857"/>
            <a:ext cx="3815387" cy="4475725"/>
          </a:xfrm>
          <a:solidFill>
            <a:srgbClr val="CCF0F0"/>
          </a:solidFill>
        </p:spPr>
        <p:txBody>
          <a:bodyPr>
            <a:normAutofit/>
          </a:bodyPr>
          <a:lstStyle>
            <a:lvl1pPr>
              <a:buNone/>
              <a:defRPr sz="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​​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A8A4F-8C88-41EE-BB01-80EB074359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200" y="1977497"/>
            <a:ext cx="7941651" cy="2242861"/>
          </a:xfrm>
        </p:spPr>
        <p:txBody>
          <a:bodyPr anchor="t">
            <a:noAutofit/>
          </a:bodyPr>
          <a:lstStyle>
            <a:lvl1pPr algn="l">
              <a:lnSpc>
                <a:spcPts val="9052"/>
              </a:lnSpc>
              <a:defRPr sz="7502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for å legge til tittel her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08D4C0D-D052-4FE1-AA66-858663C2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fld id="{CCD4EC32-DCBE-4105-A173-343C818A91B9}" type="datetime1">
              <a:rPr lang="nb-NO" smtClean="0"/>
              <a:pPr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C217C6C-E97A-4FF7-9796-5A7BA40E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</a:t>
            </a:r>
            <a:r>
              <a:rPr lang="en-US" err="1"/>
              <a:t>informasjon</a:t>
            </a:r>
            <a:r>
              <a:rPr lang="en-US"/>
              <a:t>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063B903-A070-492A-A8BC-3C05320A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643D9-2974-487D-BDAF-522010E29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199" y="263635"/>
            <a:ext cx="1563836" cy="1146600"/>
          </a:xfrm>
        </p:spPr>
        <p:txBody>
          <a:bodyPr anchor="ctr">
            <a:noAutofit/>
          </a:bodyPr>
          <a:lstStyle>
            <a:lvl1pPr marL="0" indent="0">
              <a:buNone/>
              <a:defRPr sz="7502"/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F3C33BB-F5CE-462C-BB89-F4E564587DFF}"/>
              </a:ext>
            </a:extLst>
          </p:cNvPr>
          <p:cNvSpPr/>
          <p:nvPr userDrawn="1"/>
        </p:nvSpPr>
        <p:spPr>
          <a:xfrm>
            <a:off x="2899724" y="-2639619"/>
            <a:ext cx="6188941" cy="1845095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/>
              <a:t>bg_lightgreen_text_blue,bg_blue_text_cyan,bg_green_text_white,bg_lightgreen_text_blue,bg_red_text_white,bg_yellow_text_blue,bg_lightblue_text_blue</a:t>
            </a:r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28EDDBBC-23E0-44A4-8BB1-57C0FF3C2CA8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addin_background</a:t>
            </a:r>
            <a:endParaRPr lang="nb-NO" sz="80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7EC872CB-120D-400C-8931-F393314313CD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BFD295E5-95AB-4B5C-B685-3EC340573DB5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addin_text</a:t>
            </a:r>
            <a:endParaRPr lang="nb-NO" sz="800"/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E1F4BB9-25D4-43E1-BFC5-2EB63B1DC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9" name="logo_green" hidden="1">
            <a:extLst>
              <a:ext uri="{FF2B5EF4-FFF2-40B4-BE49-F238E27FC236}">
                <a16:creationId xmlns:a16="http://schemas.microsoft.com/office/drawing/2014/main" id="{015840C8-1B65-4D2B-B223-BAFE7B9623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0" name="logo_blue" hidden="1">
            <a:extLst>
              <a:ext uri="{FF2B5EF4-FFF2-40B4-BE49-F238E27FC236}">
                <a16:creationId xmlns:a16="http://schemas.microsoft.com/office/drawing/2014/main" id="{4AD09337-76D3-4431-B067-9BF3B09AF6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1" name="logo_white" hidden="1">
            <a:extLst>
              <a:ext uri="{FF2B5EF4-FFF2-40B4-BE49-F238E27FC236}">
                <a16:creationId xmlns:a16="http://schemas.microsoft.com/office/drawing/2014/main" id="{4CEEBBC9-CBB1-4BF3-913F-1F852E9B3B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2" name="GRID" hidden="1">
            <a:extLst>
              <a:ext uri="{FF2B5EF4-FFF2-40B4-BE49-F238E27FC236}">
                <a16:creationId xmlns:a16="http://schemas.microsoft.com/office/drawing/2014/main" id="{387C15C3-66FD-4D62-839A-2442499CC04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3" name="addin_colorbox" hidden="1">
            <a:extLst>
              <a:ext uri="{FF2B5EF4-FFF2-40B4-BE49-F238E27FC236}">
                <a16:creationId xmlns:a16="http://schemas.microsoft.com/office/drawing/2014/main" id="{5F2566B0-4B83-4900-BCFD-D3291BC5B001}"/>
              </a:ext>
            </a:extLst>
          </p:cNvPr>
          <p:cNvSpPr/>
          <p:nvPr userDrawn="1"/>
        </p:nvSpPr>
        <p:spPr>
          <a:xfrm>
            <a:off x="-381956" y="-2498051"/>
            <a:ext cx="6188941" cy="1845095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err="1"/>
              <a:t>colorbox</a:t>
            </a:r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73821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65185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2.08333E-6 0.25 " pathEditMode="relative" rAng="0" ptsTypes="AA">
                                      <p:cBhvr>
                                        <p:cTn id="8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61"/>
                            </p:stCondLst>
                            <p:childTnLst>
                              <p:par>
                                <p:cTn id="18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65185 L 3.33333E-6 1.3085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1"/>
                            </p:stCondLst>
                            <p:childTnLst>
                              <p:par>
                                <p:cTn id="21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2.08333E-6 0.2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3.33333E-6 4.81481E-6 L 3.33333E-6 0.65185 " pathEditMode="relative" rAng="0" ptsTypes="AA">
                      <p:cBhvr>
                        <p:cTn dur="10" fill="hold"/>
                        <p:tgtEl>
                          <p:spTgt spid="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2593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2.08333E-6 -1.11111E-6 L 2.08333E-6 0.25 " pathEditMode="relative" rAng="0" ptsTypes="AA">
                      <p:cBhvr>
                        <p:cTn dur="10" fill="hold"/>
                        <p:tgtEl>
                          <p:spTgt spid="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2500"/>
                    </p:animMotion>
                  </p:childTnLst>
                </p:cTn>
              </p:par>
            </p:tnLst>
          </p:tmpl>
        </p:tmplLst>
      </p:bldP>
      <p:bldP spid="6" grpId="1" build="p" animBg="1">
        <p:tmplLst>
          <p:tmpl>
            <p:tnLst>
              <p:par>
                <p:cTn presetID="42" presetClass="path" presetSubtype="0" fill="hold" nodeType="afterEffect">
                  <p:stCondLst>
                    <p:cond delay="0"/>
                  </p:stCondLst>
                  <p:childTnLst>
                    <p:animMotion origin="layout" path="M 3.33333E-6 0.65185 L 3.33333E-6 1.30856 " pathEditMode="relative" rAng="0" ptsTypes="AA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1759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fill="hold" nodeType="afterEffect">
                  <p:stCondLst>
                    <p:cond delay="0"/>
                  </p:stCondLst>
                  <p:childTnLst>
                    <p:animMotion origin="layout" path="M 2.08333E-6 -1.11111E-6 L 2.08333E-6 0.25 " pathEditMode="relative" rAng="0" ptsTypes="AA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2500"/>
                    </p:animMotion>
                  </p:childTnLst>
                </p:cTn>
              </p:par>
            </p:tnLst>
          </p:tmpl>
        </p:tmplLst>
      </p:bldP>
      <p:bldP spid="2" grpId="0"/>
      <p:bldP spid="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simile Mac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137C2705-FCAD-4A7E-ACA4-4B0CE65AA77D}"/>
              </a:ext>
            </a:extLst>
          </p:cNvPr>
          <p:cNvSpPr/>
          <p:nvPr/>
        </p:nvSpPr>
        <p:spPr>
          <a:xfrm>
            <a:off x="4677423" y="902830"/>
            <a:ext cx="6901138" cy="4145724"/>
          </a:xfrm>
          <a:custGeom>
            <a:avLst/>
            <a:gdLst>
              <a:gd name="connsiteX0" fmla="*/ 6677904 w 6901138"/>
              <a:gd name="connsiteY0" fmla="*/ 4145725 h 4145724"/>
              <a:gd name="connsiteX1" fmla="*/ 223235 w 6901138"/>
              <a:gd name="connsiteY1" fmla="*/ 4145725 h 4145724"/>
              <a:gd name="connsiteX2" fmla="*/ 0 w 6901138"/>
              <a:gd name="connsiteY2" fmla="*/ 3922493 h 4145724"/>
              <a:gd name="connsiteX3" fmla="*/ 0 w 6901138"/>
              <a:gd name="connsiteY3" fmla="*/ 223231 h 4145724"/>
              <a:gd name="connsiteX4" fmla="*/ 223235 w 6901138"/>
              <a:gd name="connsiteY4" fmla="*/ 0 h 4145724"/>
              <a:gd name="connsiteX5" fmla="*/ 6677904 w 6901138"/>
              <a:gd name="connsiteY5" fmla="*/ 0 h 4145724"/>
              <a:gd name="connsiteX6" fmla="*/ 6901139 w 6901138"/>
              <a:gd name="connsiteY6" fmla="*/ 223231 h 4145724"/>
              <a:gd name="connsiteX7" fmla="*/ 6901139 w 6901138"/>
              <a:gd name="connsiteY7" fmla="*/ 3916115 h 4145724"/>
              <a:gd name="connsiteX8" fmla="*/ 6677904 w 6901138"/>
              <a:gd name="connsiteY8" fmla="*/ 4145725 h 414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1138" h="4145724">
                <a:moveTo>
                  <a:pt x="6677904" y="4145725"/>
                </a:moveTo>
                <a:lnTo>
                  <a:pt x="223235" y="4145725"/>
                </a:lnTo>
                <a:cubicBezTo>
                  <a:pt x="95672" y="4145725"/>
                  <a:pt x="0" y="4043676"/>
                  <a:pt x="0" y="3922493"/>
                </a:cubicBezTo>
                <a:lnTo>
                  <a:pt x="0" y="223231"/>
                </a:lnTo>
                <a:cubicBezTo>
                  <a:pt x="0" y="95671"/>
                  <a:pt x="102050" y="0"/>
                  <a:pt x="223235" y="0"/>
                </a:cubicBezTo>
                <a:lnTo>
                  <a:pt x="6677904" y="0"/>
                </a:lnTo>
                <a:cubicBezTo>
                  <a:pt x="6805467" y="0"/>
                  <a:pt x="6901139" y="102049"/>
                  <a:pt x="6901139" y="223231"/>
                </a:cubicBezTo>
                <a:lnTo>
                  <a:pt x="6901139" y="3916115"/>
                </a:lnTo>
                <a:cubicBezTo>
                  <a:pt x="6901139" y="4043676"/>
                  <a:pt x="6799088" y="4145725"/>
                  <a:pt x="6677904" y="4145725"/>
                </a:cubicBezTo>
                <a:close/>
              </a:path>
            </a:pathLst>
          </a:custGeom>
          <a:noFill/>
          <a:ln w="12753" cap="flat">
            <a:solidFill>
              <a:srgbClr val="003847"/>
            </a:solidFill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751F21D2-14E1-483F-9165-825481F2AC02}"/>
              </a:ext>
            </a:extLst>
          </p:cNvPr>
          <p:cNvSpPr/>
          <p:nvPr/>
        </p:nvSpPr>
        <p:spPr>
          <a:xfrm>
            <a:off x="7145759" y="5048554"/>
            <a:ext cx="1964464" cy="912059"/>
          </a:xfrm>
          <a:custGeom>
            <a:avLst/>
            <a:gdLst>
              <a:gd name="connsiteX0" fmla="*/ 299772 w 1964464"/>
              <a:gd name="connsiteY0" fmla="*/ 0 h 912059"/>
              <a:gd name="connsiteX1" fmla="*/ 89294 w 1964464"/>
              <a:gd name="connsiteY1" fmla="*/ 739852 h 912059"/>
              <a:gd name="connsiteX2" fmla="*/ 25513 w 1964464"/>
              <a:gd name="connsiteY2" fmla="*/ 797255 h 912059"/>
              <a:gd name="connsiteX3" fmla="*/ 0 w 1964464"/>
              <a:gd name="connsiteY3" fmla="*/ 848279 h 912059"/>
              <a:gd name="connsiteX4" fmla="*/ 63781 w 1964464"/>
              <a:gd name="connsiteY4" fmla="*/ 912060 h 912059"/>
              <a:gd name="connsiteX5" fmla="*/ 982232 w 1964464"/>
              <a:gd name="connsiteY5" fmla="*/ 912060 h 912059"/>
              <a:gd name="connsiteX6" fmla="*/ 1900683 w 1964464"/>
              <a:gd name="connsiteY6" fmla="*/ 912060 h 912059"/>
              <a:gd name="connsiteX7" fmla="*/ 1964465 w 1964464"/>
              <a:gd name="connsiteY7" fmla="*/ 848279 h 912059"/>
              <a:gd name="connsiteX8" fmla="*/ 1938952 w 1964464"/>
              <a:gd name="connsiteY8" fmla="*/ 797255 h 912059"/>
              <a:gd name="connsiteX9" fmla="*/ 1875171 w 1964464"/>
              <a:gd name="connsiteY9" fmla="*/ 739852 h 912059"/>
              <a:gd name="connsiteX10" fmla="*/ 1664693 w 1964464"/>
              <a:gd name="connsiteY10" fmla="*/ 0 h 912059"/>
              <a:gd name="connsiteX11" fmla="*/ 299772 w 1964464"/>
              <a:gd name="connsiteY11" fmla="*/ 0 h 912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4464" h="912059">
                <a:moveTo>
                  <a:pt x="299772" y="0"/>
                </a:moveTo>
                <a:cubicBezTo>
                  <a:pt x="299772" y="0"/>
                  <a:pt x="325285" y="503865"/>
                  <a:pt x="89294" y="739852"/>
                </a:cubicBezTo>
                <a:cubicBezTo>
                  <a:pt x="89294" y="739852"/>
                  <a:pt x="57403" y="765365"/>
                  <a:pt x="25513" y="797255"/>
                </a:cubicBezTo>
                <a:cubicBezTo>
                  <a:pt x="12756" y="810011"/>
                  <a:pt x="0" y="829145"/>
                  <a:pt x="0" y="848279"/>
                </a:cubicBezTo>
                <a:cubicBezTo>
                  <a:pt x="0" y="886547"/>
                  <a:pt x="31891" y="912060"/>
                  <a:pt x="63781" y="912060"/>
                </a:cubicBezTo>
                <a:lnTo>
                  <a:pt x="982232" y="912060"/>
                </a:lnTo>
                <a:lnTo>
                  <a:pt x="1900683" y="912060"/>
                </a:lnTo>
                <a:cubicBezTo>
                  <a:pt x="1938952" y="912060"/>
                  <a:pt x="1964465" y="880169"/>
                  <a:pt x="1964465" y="848279"/>
                </a:cubicBezTo>
                <a:cubicBezTo>
                  <a:pt x="1964465" y="829145"/>
                  <a:pt x="1958086" y="810011"/>
                  <a:pt x="1938952" y="797255"/>
                </a:cubicBezTo>
                <a:cubicBezTo>
                  <a:pt x="1907061" y="771743"/>
                  <a:pt x="1875171" y="739852"/>
                  <a:pt x="1875171" y="739852"/>
                </a:cubicBezTo>
                <a:cubicBezTo>
                  <a:pt x="1639180" y="503865"/>
                  <a:pt x="1664693" y="0"/>
                  <a:pt x="1664693" y="0"/>
                </a:cubicBezTo>
                <a:lnTo>
                  <a:pt x="299772" y="0"/>
                </a:lnTo>
                <a:close/>
              </a:path>
            </a:pathLst>
          </a:custGeom>
          <a:noFill/>
          <a:ln w="12753" cap="flat">
            <a:solidFill>
              <a:srgbClr val="003847"/>
            </a:solidFill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3811413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3884060-93D9-4F8C-B8BD-7C36C5732560}" type="datetime1">
              <a:rPr lang="nb-NO" smtClean="0"/>
              <a:pPr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7" y="2113751"/>
            <a:ext cx="3811415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A610E726-4537-44C1-8D09-ED67E5326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352315A6-6A68-4388-8915-0FB16BBB06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15295" y="1164886"/>
            <a:ext cx="6440031" cy="3621609"/>
          </a:xfrm>
          <a:solidFill>
            <a:schemeClr val="bg1"/>
          </a:solidFill>
          <a:ln w="12700">
            <a:solidFill>
              <a:srgbClr val="003847"/>
            </a:solidFill>
          </a:ln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6" name="logo_blue">
            <a:extLst>
              <a:ext uri="{FF2B5EF4-FFF2-40B4-BE49-F238E27FC236}">
                <a16:creationId xmlns:a16="http://schemas.microsoft.com/office/drawing/2014/main" id="{33C042CD-13AA-40E7-91B2-59D91F89A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11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simile telefon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3811413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82E9F628-8075-4FD3-9BC6-7305293E8A91}" type="datetime1">
              <a:rPr lang="nb-NO" smtClean="0"/>
              <a:pPr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7" y="2113751"/>
            <a:ext cx="3811415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80F23BBC-461A-410B-AC6C-12ADAFF46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FFEA6B38-B43F-4B0E-8AD1-87FFB572CF46}"/>
              </a:ext>
            </a:extLst>
          </p:cNvPr>
          <p:cNvSpPr/>
          <p:nvPr/>
        </p:nvSpPr>
        <p:spPr>
          <a:xfrm>
            <a:off x="6634871" y="347137"/>
            <a:ext cx="2973608" cy="6150122"/>
          </a:xfrm>
          <a:custGeom>
            <a:avLst/>
            <a:gdLst>
              <a:gd name="connsiteX0" fmla="*/ 2566983 w 2973608"/>
              <a:gd name="connsiteY0" fmla="*/ 6150122 h 6150122"/>
              <a:gd name="connsiteX1" fmla="*/ 406785 w 2973608"/>
              <a:gd name="connsiteY1" fmla="*/ 6150122 h 6150122"/>
              <a:gd name="connsiteX2" fmla="*/ 160 w 2973608"/>
              <a:gd name="connsiteY2" fmla="*/ 5743503 h 6150122"/>
              <a:gd name="connsiteX3" fmla="*/ 160 w 2973608"/>
              <a:gd name="connsiteY3" fmla="*/ 406620 h 6150122"/>
              <a:gd name="connsiteX4" fmla="*/ 400432 w 2973608"/>
              <a:gd name="connsiteY4" fmla="*/ 0 h 6150122"/>
              <a:gd name="connsiteX5" fmla="*/ 2560630 w 2973608"/>
              <a:gd name="connsiteY5" fmla="*/ 0 h 6150122"/>
              <a:gd name="connsiteX6" fmla="*/ 2973609 w 2973608"/>
              <a:gd name="connsiteY6" fmla="*/ 406620 h 6150122"/>
              <a:gd name="connsiteX7" fmla="*/ 2973609 w 2973608"/>
              <a:gd name="connsiteY7" fmla="*/ 5743503 h 6150122"/>
              <a:gd name="connsiteX8" fmla="*/ 2566983 w 2973608"/>
              <a:gd name="connsiteY8" fmla="*/ 6150122 h 615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608" h="6150122">
                <a:moveTo>
                  <a:pt x="2566983" y="6150122"/>
                </a:moveTo>
                <a:lnTo>
                  <a:pt x="406785" y="6150122"/>
                </a:lnTo>
                <a:cubicBezTo>
                  <a:pt x="184412" y="6150122"/>
                  <a:pt x="160" y="5965873"/>
                  <a:pt x="160" y="5743503"/>
                </a:cubicBezTo>
                <a:lnTo>
                  <a:pt x="160" y="406620"/>
                </a:lnTo>
                <a:cubicBezTo>
                  <a:pt x="-6194" y="184250"/>
                  <a:pt x="178058" y="0"/>
                  <a:pt x="400432" y="0"/>
                </a:cubicBezTo>
                <a:lnTo>
                  <a:pt x="2560630" y="0"/>
                </a:lnTo>
                <a:cubicBezTo>
                  <a:pt x="2789356" y="0"/>
                  <a:pt x="2973609" y="184250"/>
                  <a:pt x="2973609" y="406620"/>
                </a:cubicBezTo>
                <a:lnTo>
                  <a:pt x="2973609" y="5743503"/>
                </a:lnTo>
                <a:cubicBezTo>
                  <a:pt x="2973609" y="5972226"/>
                  <a:pt x="2789356" y="6150122"/>
                  <a:pt x="2566983" y="6150122"/>
                </a:cubicBezTo>
                <a:close/>
              </a:path>
            </a:pathLst>
          </a:custGeom>
          <a:noFill/>
          <a:ln w="12686" cap="flat">
            <a:solidFill>
              <a:srgbClr val="003847"/>
            </a:solidFill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DDCE65B-E39C-4C91-B261-6A8C0E9F87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0866" y="999946"/>
            <a:ext cx="2732761" cy="4871862"/>
          </a:xfrm>
          <a:solidFill>
            <a:schemeClr val="bg1"/>
          </a:solidFill>
          <a:ln w="12700">
            <a:solidFill>
              <a:srgbClr val="003847"/>
            </a:solidFill>
          </a:ln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4" name="logo_blue">
            <a:extLst>
              <a:ext uri="{FF2B5EF4-FFF2-40B4-BE49-F238E27FC236}">
                <a16:creationId xmlns:a16="http://schemas.microsoft.com/office/drawing/2014/main" id="{998220CB-54EC-4532-A67F-CDB9B4EF5C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96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simile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3811413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47DA6E65-A0F1-4318-A0FB-001682E1F44B}" type="datetime1">
              <a:rPr lang="nb-NO" smtClean="0"/>
              <a:pPr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7" y="2113751"/>
            <a:ext cx="3811415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4906" y="999946"/>
            <a:ext cx="5480993" cy="487176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B2C92C41-6125-4356-8FBA-3F39262E2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pic>
        <p:nvPicPr>
          <p:cNvPr id="14" name="logo_blue">
            <a:extLst>
              <a:ext uri="{FF2B5EF4-FFF2-40B4-BE49-F238E27FC236}">
                <a16:creationId xmlns:a16="http://schemas.microsoft.com/office/drawing/2014/main" id="{527148BD-E94A-4E31-8407-AAC8EC0B90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26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bler med li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ID" hidden="1">
            <a:extLst>
              <a:ext uri="{FF2B5EF4-FFF2-40B4-BE49-F238E27FC236}">
                <a16:creationId xmlns:a16="http://schemas.microsoft.com/office/drawing/2014/main" id="{9A6FDCCD-AE6E-479A-BF63-327072D8B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her </a:t>
            </a:r>
            <a:r>
              <a:rPr lang="en-US" err="1"/>
              <a:t>på</a:t>
            </a:r>
            <a:r>
              <a:rPr lang="en-US"/>
              <a:t> to </a:t>
            </a:r>
            <a:r>
              <a:rPr lang="en-US" err="1"/>
              <a:t>linjer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8087-0B57-45DE-AB12-45DF5E22592B}" type="datetime1">
              <a:rPr lang="nb-NO" smtClean="0"/>
              <a:t>23.10.2025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8CB3946-BE36-497D-A1F1-21D17D57CE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62907" y="4860525"/>
            <a:ext cx="2692751" cy="1105226"/>
          </a:xfrm>
        </p:spPr>
        <p:txBody>
          <a:bodyPr numCol="1"/>
          <a:lstStyle>
            <a:lvl1pPr marL="0" indent="0" algn="ctr">
              <a:lnSpc>
                <a:spcPct val="100000"/>
              </a:lnSpc>
              <a:buNone/>
              <a:defRPr sz="300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713727-CD15-4B88-A82D-E5EF45A8B9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62907" y="2003204"/>
            <a:ext cx="2692751" cy="2693448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2C5FF28-17FF-4839-8229-041D9AE431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49846" y="2003204"/>
            <a:ext cx="2692751" cy="2693448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3747163-961C-4B86-B336-86C54FEE36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8031" y="2003204"/>
            <a:ext cx="2692751" cy="2693448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65886C9-BF75-4322-AEC1-3B236444CAE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49846" y="4860525"/>
            <a:ext cx="2692751" cy="1105226"/>
          </a:xfrm>
        </p:spPr>
        <p:txBody>
          <a:bodyPr numCol="1"/>
          <a:lstStyle>
            <a:lvl1pPr marL="0" indent="0" algn="ctr">
              <a:lnSpc>
                <a:spcPct val="100000"/>
              </a:lnSpc>
              <a:buNone/>
              <a:defRPr sz="300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4280DFB-2003-49BE-B73C-E6AA99D1641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28031" y="4860525"/>
            <a:ext cx="2692751" cy="1105226"/>
          </a:xfrm>
        </p:spPr>
        <p:txBody>
          <a:bodyPr numCol="1"/>
          <a:lstStyle>
            <a:lvl1pPr marL="0" indent="0" algn="ctr">
              <a:lnSpc>
                <a:spcPct val="100000"/>
              </a:lnSpc>
              <a:buNone/>
              <a:defRPr sz="300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643639F2-7EBF-4F5E-9944-1F65BA5AAC89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/>
              <a:t>circle_green,circle_blue,circle_lightgreen</a:t>
            </a:r>
            <a:endParaRPr lang="nb-NO" sz="120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7C1426C2-E55E-44DB-B278-68D6D3F7049A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15" name="addin_placeholderline" hidden="1">
            <a:extLst>
              <a:ext uri="{FF2B5EF4-FFF2-40B4-BE49-F238E27FC236}">
                <a16:creationId xmlns:a16="http://schemas.microsoft.com/office/drawing/2014/main" id="{05689EE5-FA58-41C0-B7E2-3E619CF0B265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addin_placeholderline</a:t>
            </a:r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008076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bler med my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ID" hidden="1">
            <a:extLst>
              <a:ext uri="{FF2B5EF4-FFF2-40B4-BE49-F238E27FC236}">
                <a16:creationId xmlns:a16="http://schemas.microsoft.com/office/drawing/2014/main" id="{A20C5E82-F880-498C-932A-91440B3A0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her </a:t>
            </a:r>
            <a:r>
              <a:rPr lang="en-US" err="1"/>
              <a:t>på</a:t>
            </a:r>
            <a:r>
              <a:rPr lang="en-US"/>
              <a:t> to </a:t>
            </a:r>
            <a:r>
              <a:rPr lang="en-US" err="1"/>
              <a:t>linjer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D6C4-25F3-4B2F-8411-8C0788FFCF6D}" type="datetime1">
              <a:rPr lang="nb-NO" smtClean="0"/>
              <a:t>23.10.2025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8CB3946-BE36-497D-A1F1-21D17D57CE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62907" y="4860524"/>
            <a:ext cx="2692751" cy="1112573"/>
          </a:xfrm>
        </p:spPr>
        <p:txBody>
          <a:bodyPr tIns="82800" numCol="1"/>
          <a:lstStyle>
            <a:lvl1pPr marL="0" indent="0" algn="l">
              <a:lnSpc>
                <a:spcPct val="100000"/>
              </a:lnSpc>
              <a:buNone/>
              <a:defRPr sz="125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713727-CD15-4B88-A82D-E5EF45A8B9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62907" y="2003204"/>
            <a:ext cx="2692751" cy="2693448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2C5FF28-17FF-4839-8229-041D9AE431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49846" y="2003204"/>
            <a:ext cx="2692751" cy="2693448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3747163-961C-4B86-B336-86C54FEE36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8031" y="2003204"/>
            <a:ext cx="2692751" cy="2693448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65886C9-BF75-4322-AEC1-3B236444CAE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49846" y="4860524"/>
            <a:ext cx="2692751" cy="1112573"/>
          </a:xfrm>
        </p:spPr>
        <p:txBody>
          <a:bodyPr tIns="82800" numCol="1"/>
          <a:lstStyle>
            <a:lvl1pPr marL="0" indent="0" algn="l">
              <a:lnSpc>
                <a:spcPct val="100000"/>
              </a:lnSpc>
              <a:buNone/>
              <a:defRPr sz="125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4280DFB-2003-49BE-B73C-E6AA99D1641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28031" y="4860524"/>
            <a:ext cx="2692751" cy="1112573"/>
          </a:xfrm>
        </p:spPr>
        <p:txBody>
          <a:bodyPr tIns="82800" numCol="1"/>
          <a:lstStyle>
            <a:lvl1pPr marL="0" indent="0" algn="l">
              <a:lnSpc>
                <a:spcPct val="100000"/>
              </a:lnSpc>
              <a:buNone/>
              <a:defRPr sz="125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B22B0E0D-EB97-41D7-A2A0-24AB03839F5A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/>
              <a:t>circle_green,circle_blue,circle_lightgreen</a:t>
            </a:r>
            <a:endParaRPr lang="nb-NO" sz="120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9A79C55-7980-4476-AF0E-052843C3B225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15" name="addin_placeholderline" hidden="1">
            <a:extLst>
              <a:ext uri="{FF2B5EF4-FFF2-40B4-BE49-F238E27FC236}">
                <a16:creationId xmlns:a16="http://schemas.microsoft.com/office/drawing/2014/main" id="{93B6D50B-D20A-4819-8D9C-EA30679A0A41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addin_placeholderline</a:t>
            </a:r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943502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bler med li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ID" hidden="1">
            <a:extLst>
              <a:ext uri="{FF2B5EF4-FFF2-40B4-BE49-F238E27FC236}">
                <a16:creationId xmlns:a16="http://schemas.microsoft.com/office/drawing/2014/main" id="{426CB01A-3FB1-47A4-BECA-F76736D30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her </a:t>
            </a:r>
            <a:r>
              <a:rPr lang="en-US" err="1"/>
              <a:t>på</a:t>
            </a:r>
            <a:r>
              <a:rPr lang="en-US"/>
              <a:t> to </a:t>
            </a:r>
            <a:r>
              <a:rPr lang="en-US" err="1"/>
              <a:t>linjer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6FBB-4B86-4BA0-9AC9-2C70CF97B920}" type="datetime1">
              <a:rPr lang="nb-NO" smtClean="0"/>
              <a:t>23.10.2025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8CB3946-BE36-497D-A1F1-21D17D57CE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987" y="4656315"/>
            <a:ext cx="2311790" cy="1290319"/>
          </a:xfrm>
        </p:spPr>
        <p:txBody>
          <a:bodyPr numCol="1"/>
          <a:lstStyle>
            <a:lvl1pPr marL="0" indent="0" algn="ctr">
              <a:lnSpc>
                <a:spcPct val="100000"/>
              </a:lnSpc>
              <a:buNone/>
              <a:defRPr sz="260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713727-CD15-4B88-A82D-E5EF45A8B9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987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2C5FF28-17FF-4839-8229-041D9AE431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03418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3747163-961C-4B86-B336-86C54FEE36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5546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65886C9-BF75-4322-AEC1-3B236444CAE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03418" y="4656315"/>
            <a:ext cx="2311790" cy="1290319"/>
          </a:xfrm>
        </p:spPr>
        <p:txBody>
          <a:bodyPr numCol="1"/>
          <a:lstStyle>
            <a:lvl1pPr marL="0" indent="0" algn="ctr">
              <a:lnSpc>
                <a:spcPct val="100000"/>
              </a:lnSpc>
              <a:buNone/>
              <a:defRPr sz="260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4280DFB-2003-49BE-B73C-E6AA99D1641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75546" y="4656315"/>
            <a:ext cx="2311790" cy="1290319"/>
          </a:xfrm>
        </p:spPr>
        <p:txBody>
          <a:bodyPr numCol="1"/>
          <a:lstStyle>
            <a:lvl1pPr marL="0" indent="0" algn="ctr">
              <a:lnSpc>
                <a:spcPct val="100000"/>
              </a:lnSpc>
              <a:buNone/>
              <a:defRPr sz="260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A8DF0F7-21D6-4A62-A2AD-A76F309132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47675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5AA2C7D-BA18-4A26-BBFF-F095A34814C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47674" y="4656315"/>
            <a:ext cx="2311790" cy="1290319"/>
          </a:xfrm>
        </p:spPr>
        <p:txBody>
          <a:bodyPr numCol="1"/>
          <a:lstStyle>
            <a:lvl1pPr marL="0" indent="0" algn="ctr">
              <a:lnSpc>
                <a:spcPct val="100000"/>
              </a:lnSpc>
              <a:buNone/>
              <a:defRPr sz="260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BCC52F19-DF86-4D61-8A97-3131E0890C85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/>
              <a:t>circle_green,circle_blue,circle_lightgreen</a:t>
            </a:r>
            <a:endParaRPr lang="nb-NO" sz="120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C176B39-AC0B-4E8F-967C-8B8561EB380B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22" name="addin_placeholderline" hidden="1">
            <a:extLst>
              <a:ext uri="{FF2B5EF4-FFF2-40B4-BE49-F238E27FC236}">
                <a16:creationId xmlns:a16="http://schemas.microsoft.com/office/drawing/2014/main" id="{25CD807B-E699-4541-A419-8CA12E0DBA6A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addin_placeholderline</a:t>
            </a:r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957769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bler med my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ID" hidden="1">
            <a:extLst>
              <a:ext uri="{FF2B5EF4-FFF2-40B4-BE49-F238E27FC236}">
                <a16:creationId xmlns:a16="http://schemas.microsoft.com/office/drawing/2014/main" id="{D878C378-C477-47D8-B54F-DC18149A39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her </a:t>
            </a:r>
            <a:r>
              <a:rPr lang="en-US" err="1"/>
              <a:t>på</a:t>
            </a:r>
            <a:r>
              <a:rPr lang="en-US"/>
              <a:t> to </a:t>
            </a:r>
            <a:r>
              <a:rPr lang="en-US" err="1"/>
              <a:t>linjer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2B8D-939F-46F3-AAC4-2AAB7DD975DC}" type="datetime1">
              <a:rPr lang="nb-NO" smtClean="0"/>
              <a:t>23.10.2025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8CB3946-BE36-497D-A1F1-21D17D57CE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987" y="4656315"/>
            <a:ext cx="2311790" cy="1290319"/>
          </a:xfrm>
        </p:spPr>
        <p:txBody>
          <a:bodyPr tIns="82800" numCol="1"/>
          <a:lstStyle>
            <a:lvl1pPr marL="0" indent="0" algn="l">
              <a:lnSpc>
                <a:spcPct val="100000"/>
              </a:lnSpc>
              <a:buNone/>
              <a:defRPr sz="125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713727-CD15-4B88-A82D-E5EF45A8B9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987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2C5FF28-17FF-4839-8229-041D9AE431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03418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3747163-961C-4B86-B336-86C54FEE36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5546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65886C9-BF75-4322-AEC1-3B236444CAE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03418" y="4656315"/>
            <a:ext cx="2311790" cy="1290319"/>
          </a:xfrm>
        </p:spPr>
        <p:txBody>
          <a:bodyPr tIns="82800" numCol="1"/>
          <a:lstStyle>
            <a:lvl1pPr marL="0" indent="0" algn="l">
              <a:lnSpc>
                <a:spcPct val="100000"/>
              </a:lnSpc>
              <a:buNone/>
              <a:defRPr sz="125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4280DFB-2003-49BE-B73C-E6AA99D1641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75546" y="4656315"/>
            <a:ext cx="2311790" cy="1290319"/>
          </a:xfrm>
        </p:spPr>
        <p:txBody>
          <a:bodyPr tIns="82800" numCol="1"/>
          <a:lstStyle>
            <a:lvl1pPr marL="0" indent="0" algn="l">
              <a:lnSpc>
                <a:spcPct val="100000"/>
              </a:lnSpc>
              <a:buNone/>
              <a:defRPr sz="125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A8DF0F7-21D6-4A62-A2AD-A76F309132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47675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5AA2C7D-BA18-4A26-BBFF-F095A34814C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47674" y="4656315"/>
            <a:ext cx="2311790" cy="1290319"/>
          </a:xfrm>
        </p:spPr>
        <p:txBody>
          <a:bodyPr tIns="82800" numCol="1"/>
          <a:lstStyle>
            <a:lvl1pPr marL="0" indent="0" algn="l">
              <a:lnSpc>
                <a:spcPct val="100000"/>
              </a:lnSpc>
              <a:buNone/>
              <a:defRPr sz="125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5159FD2D-F39F-479B-BF5B-F92C6155994B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/>
              <a:t>circle_green,circle_blue,circle_lightgreen</a:t>
            </a:r>
            <a:endParaRPr lang="nb-NO" sz="120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FACCC93D-CDDA-49B2-8094-5022D39359C3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22" name="addin_placeholderline" hidden="1">
            <a:extLst>
              <a:ext uri="{FF2B5EF4-FFF2-40B4-BE49-F238E27FC236}">
                <a16:creationId xmlns:a16="http://schemas.microsoft.com/office/drawing/2014/main" id="{C7BACCFA-42A2-48BE-9E62-0381669C5436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addin_placeholderline</a:t>
            </a:r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51826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vens 3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her </a:t>
            </a:r>
            <a:r>
              <a:rPr lang="en-US" err="1"/>
              <a:t>på</a:t>
            </a:r>
            <a:r>
              <a:rPr lang="en-US"/>
              <a:t> to </a:t>
            </a:r>
            <a:r>
              <a:rPr lang="en-US" err="1"/>
              <a:t>linjer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654-F2BE-4A7B-8419-F30AC0A4C015}" type="datetime1">
              <a:rPr lang="nb-NO" smtClean="0"/>
              <a:t>23.10.2025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713727-CD15-4B88-A82D-E5EF45A8B9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62907" y="2003204"/>
            <a:ext cx="2692751" cy="2693448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2C5FF28-17FF-4839-8229-041D9AE431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9846" y="2003204"/>
            <a:ext cx="2692751" cy="2693448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3747163-961C-4B86-B336-86C54FEE36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28031" y="2003204"/>
            <a:ext cx="2692751" cy="2693448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263082E-24AF-4D83-8BB1-30A683FF9C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1420" y="1950016"/>
            <a:ext cx="460925" cy="351644"/>
          </a:xfrm>
        </p:spPr>
        <p:txBody>
          <a:bodyPr wrap="square">
            <a:spAutoFit/>
          </a:bodyPr>
          <a:lstStyle>
            <a:lvl1pPr>
              <a:buNone/>
              <a:defRPr sz="2300"/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037F9112-82E7-4FD3-857A-EF8EC79CDD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54120" y="1950016"/>
            <a:ext cx="460925" cy="351644"/>
          </a:xfrm>
        </p:spPr>
        <p:txBody>
          <a:bodyPr wrap="square">
            <a:spAutoFit/>
          </a:bodyPr>
          <a:lstStyle>
            <a:lvl1pPr>
              <a:buNone/>
              <a:defRPr sz="2300"/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229D3594-3186-4D74-92BC-B82D488DAE9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28031" y="1950016"/>
            <a:ext cx="460925" cy="351644"/>
          </a:xfrm>
        </p:spPr>
        <p:txBody>
          <a:bodyPr wrap="square">
            <a:spAutoFit/>
          </a:bodyPr>
          <a:lstStyle>
            <a:lvl1pPr>
              <a:buNone/>
              <a:defRPr sz="2300"/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DF691F04-DB3B-4331-BFBE-93C604288B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3" name="logo_green" hidden="1">
            <a:extLst>
              <a:ext uri="{FF2B5EF4-FFF2-40B4-BE49-F238E27FC236}">
                <a16:creationId xmlns:a16="http://schemas.microsoft.com/office/drawing/2014/main" id="{50D83D6B-9415-4E70-81D8-13747A2A2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4" name="logo_blue" hidden="1">
            <a:extLst>
              <a:ext uri="{FF2B5EF4-FFF2-40B4-BE49-F238E27FC236}">
                <a16:creationId xmlns:a16="http://schemas.microsoft.com/office/drawing/2014/main" id="{4C5CD20E-8700-48EB-9151-E801AF969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5" name="logo_white" hidden="1">
            <a:extLst>
              <a:ext uri="{FF2B5EF4-FFF2-40B4-BE49-F238E27FC236}">
                <a16:creationId xmlns:a16="http://schemas.microsoft.com/office/drawing/2014/main" id="{5A64BAF0-0945-4BD2-AD2C-F444510084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A1BECBF1-0E96-46AC-B32C-49B1299717D9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bg_white_circle_green_text_blue,bg_blue_circle_cyan_text_white,bg_lightblue_circle_green_text_blue</a:t>
            </a:r>
            <a:endParaRPr lang="nb-NO" sz="1200"/>
          </a:p>
        </p:txBody>
      </p:sp>
      <p:sp>
        <p:nvSpPr>
          <p:cNvPr id="25" name="addin_logo" hidden="1">
            <a:extLst>
              <a:ext uri="{FF2B5EF4-FFF2-40B4-BE49-F238E27FC236}">
                <a16:creationId xmlns:a16="http://schemas.microsoft.com/office/drawing/2014/main" id="{B0C35925-34DB-4F46-9776-465AFBC376FD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26" name="addin_text" hidden="1">
            <a:extLst>
              <a:ext uri="{FF2B5EF4-FFF2-40B4-BE49-F238E27FC236}">
                <a16:creationId xmlns:a16="http://schemas.microsoft.com/office/drawing/2014/main" id="{2172879A-392A-4D2E-B0C1-D7894C7EE1EB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addin_text</a:t>
            </a:r>
            <a:endParaRPr lang="nb-NO" sz="80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CD1B9859-A1C2-4471-8C73-05761E4409AB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addin_background</a:t>
            </a:r>
            <a:endParaRPr lang="nb-NO" sz="800"/>
          </a:p>
        </p:txBody>
      </p:sp>
      <p:sp>
        <p:nvSpPr>
          <p:cNvPr id="21" name="addin_placeholderline" hidden="1">
            <a:extLst>
              <a:ext uri="{FF2B5EF4-FFF2-40B4-BE49-F238E27FC236}">
                <a16:creationId xmlns:a16="http://schemas.microsoft.com/office/drawing/2014/main" id="{70E16268-3C34-49E9-93F6-BBA5ECF10A29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addin_placeholderline</a:t>
            </a:r>
            <a:endParaRPr lang="nb-NO" sz="800"/>
          </a:p>
        </p:txBody>
      </p:sp>
      <p:pic>
        <p:nvPicPr>
          <p:cNvPr id="22" name="GRID" hidden="1">
            <a:extLst>
              <a:ext uri="{FF2B5EF4-FFF2-40B4-BE49-F238E27FC236}">
                <a16:creationId xmlns:a16="http://schemas.microsoft.com/office/drawing/2014/main" id="{9EA025C8-C3DE-437A-BA0A-CA9CAB918B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14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vens 4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her </a:t>
            </a:r>
            <a:r>
              <a:rPr lang="en-US" err="1"/>
              <a:t>på</a:t>
            </a:r>
            <a:r>
              <a:rPr lang="en-US"/>
              <a:t> to </a:t>
            </a:r>
            <a:r>
              <a:rPr lang="en-US" err="1"/>
              <a:t>linjer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C790-09E1-46E2-A849-C51A5960BE5F}" type="datetime1">
              <a:rPr lang="nb-NO" smtClean="0"/>
              <a:t>23.10.2025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713727-CD15-4B88-A82D-E5EF45A8B9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0987" y="2197354"/>
            <a:ext cx="2311790" cy="2311667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5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2C5FF28-17FF-4839-8229-041D9AE431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03418" y="2197354"/>
            <a:ext cx="2311790" cy="2311667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5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3747163-961C-4B86-B336-86C54FEE36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75546" y="2197354"/>
            <a:ext cx="2311790" cy="2311667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5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A8DF0F7-21D6-4A62-A2AD-A76F3091329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7675" y="2197354"/>
            <a:ext cx="2311790" cy="2311667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5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F87D8F9F-1847-4EC1-BBFC-3A1E261144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88" y="2182113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F086E5AB-2974-422D-8C77-DB3D4AE111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03418" y="2182112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1" name="Plassholder for tekst 7">
            <a:extLst>
              <a:ext uri="{FF2B5EF4-FFF2-40B4-BE49-F238E27FC236}">
                <a16:creationId xmlns:a16="http://schemas.microsoft.com/office/drawing/2014/main" id="{B0F73C77-D04D-42DA-89E1-7742DC42CD0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5546" y="2182112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2" name="Plassholder for tekst 7">
            <a:extLst>
              <a:ext uri="{FF2B5EF4-FFF2-40B4-BE49-F238E27FC236}">
                <a16:creationId xmlns:a16="http://schemas.microsoft.com/office/drawing/2014/main" id="{6687F032-EB89-408F-AA16-F266D70D83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47674" y="2182112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5164A982-3B84-4F8D-A136-036DA019ACF8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bg_white_circle_green_text_blue,bg_blue_circle_cyan_text_white,bg_lightblue_circle_green_text_blue</a:t>
            </a:r>
            <a:endParaRPr lang="nb-NO" sz="120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B884FCAA-B163-4AA9-ADA8-28E0931066DD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59001CA1-E138-450B-9BF3-5AFF66B9906F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addin_text</a:t>
            </a:r>
            <a:endParaRPr lang="nb-NO" sz="800"/>
          </a:p>
        </p:txBody>
      </p:sp>
      <p:sp>
        <p:nvSpPr>
          <p:cNvPr id="24" name="addin_background" hidden="1">
            <a:extLst>
              <a:ext uri="{FF2B5EF4-FFF2-40B4-BE49-F238E27FC236}">
                <a16:creationId xmlns:a16="http://schemas.microsoft.com/office/drawing/2014/main" id="{61B92F93-4FD9-4095-BC78-DE78F21C5AE4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addin_background</a:t>
            </a:r>
            <a:endParaRPr lang="nb-NO" sz="800"/>
          </a:p>
        </p:txBody>
      </p:sp>
      <p:sp>
        <p:nvSpPr>
          <p:cNvPr id="25" name="addin_placeholderline" hidden="1">
            <a:extLst>
              <a:ext uri="{FF2B5EF4-FFF2-40B4-BE49-F238E27FC236}">
                <a16:creationId xmlns:a16="http://schemas.microsoft.com/office/drawing/2014/main" id="{D27D2A95-2E95-4FC7-89C9-CC5722DBBF0B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addin_placeholderline</a:t>
            </a:r>
            <a:endParaRPr lang="nb-NO" sz="800"/>
          </a:p>
        </p:txBody>
      </p:sp>
      <p:sp>
        <p:nvSpPr>
          <p:cNvPr id="26" name="Plassholder for tekst 3">
            <a:extLst>
              <a:ext uri="{FF2B5EF4-FFF2-40B4-BE49-F238E27FC236}">
                <a16:creationId xmlns:a16="http://schemas.microsoft.com/office/drawing/2014/main" id="{9C1B34FA-85C8-4B69-B4D9-7EC833D31E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27" name="logo_green" hidden="1">
            <a:extLst>
              <a:ext uri="{FF2B5EF4-FFF2-40B4-BE49-F238E27FC236}">
                <a16:creationId xmlns:a16="http://schemas.microsoft.com/office/drawing/2014/main" id="{47246563-6C75-4C97-8166-15554B72B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8" name="logo_blue" hidden="1">
            <a:extLst>
              <a:ext uri="{FF2B5EF4-FFF2-40B4-BE49-F238E27FC236}">
                <a16:creationId xmlns:a16="http://schemas.microsoft.com/office/drawing/2014/main" id="{3419B093-967C-4D9C-9953-9F43A42F2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9" name="logo_white" hidden="1">
            <a:extLst>
              <a:ext uri="{FF2B5EF4-FFF2-40B4-BE49-F238E27FC236}">
                <a16:creationId xmlns:a16="http://schemas.microsoft.com/office/drawing/2014/main" id="{794435B7-CEDA-4418-AE08-D8CB069E67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30" name="GRID" hidden="1">
            <a:extLst>
              <a:ext uri="{FF2B5EF4-FFF2-40B4-BE49-F238E27FC236}">
                <a16:creationId xmlns:a16="http://schemas.microsoft.com/office/drawing/2014/main" id="{BE717A28-D4CB-4629-B83D-7A08D674D09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57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vens 5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ID" hidden="1">
            <a:extLst>
              <a:ext uri="{FF2B5EF4-FFF2-40B4-BE49-F238E27FC236}">
                <a16:creationId xmlns:a16="http://schemas.microsoft.com/office/drawing/2014/main" id="{1E8DA66D-12B1-4998-A98C-7A3B4BB67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her </a:t>
            </a:r>
            <a:r>
              <a:rPr lang="en-US" err="1"/>
              <a:t>på</a:t>
            </a:r>
            <a:r>
              <a:rPr lang="en-US"/>
              <a:t> to </a:t>
            </a:r>
            <a:r>
              <a:rPr lang="en-US" err="1"/>
              <a:t>linjer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EFFB-5A0C-4095-9204-2023C9C15D0F}" type="datetime1">
              <a:rPr lang="nb-NO" smtClean="0"/>
              <a:t>23.10.2025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0" name="Text Placeholder 9">
            <a:extLst>
              <a:ext uri="{FF2B5EF4-FFF2-40B4-BE49-F238E27FC236}">
                <a16:creationId xmlns:a16="http://schemas.microsoft.com/office/drawing/2014/main" id="{26E67001-4E43-4447-9E39-0D55BABC6C9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6790" y="2516451"/>
            <a:ext cx="1829105" cy="1829079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1" name="Text Placeholder 9">
            <a:extLst>
              <a:ext uri="{FF2B5EF4-FFF2-40B4-BE49-F238E27FC236}">
                <a16:creationId xmlns:a16="http://schemas.microsoft.com/office/drawing/2014/main" id="{291D6593-2630-4ADC-BAF3-5FC46A51C8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920469" y="2516451"/>
            <a:ext cx="1829105" cy="1829079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2" name="Text Placeholder 9">
            <a:extLst>
              <a:ext uri="{FF2B5EF4-FFF2-40B4-BE49-F238E27FC236}">
                <a16:creationId xmlns:a16="http://schemas.microsoft.com/office/drawing/2014/main" id="{A42FB66D-9B8A-499D-BA4F-E0F2A4DDDA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94148" y="2516451"/>
            <a:ext cx="1829105" cy="1829079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3" name="Text Placeholder 9">
            <a:extLst>
              <a:ext uri="{FF2B5EF4-FFF2-40B4-BE49-F238E27FC236}">
                <a16:creationId xmlns:a16="http://schemas.microsoft.com/office/drawing/2014/main" id="{2A98965D-7075-4E61-A0C2-AC0E1C2FC9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67827" y="2516451"/>
            <a:ext cx="1829105" cy="1829079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4" name="Text Placeholder 9">
            <a:extLst>
              <a:ext uri="{FF2B5EF4-FFF2-40B4-BE49-F238E27FC236}">
                <a16:creationId xmlns:a16="http://schemas.microsoft.com/office/drawing/2014/main" id="{117050F8-822E-467F-86BF-570DD0A506A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41507" y="2516451"/>
            <a:ext cx="1829105" cy="1829079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9" name="Plassholder for tekst 7">
            <a:extLst>
              <a:ext uri="{FF2B5EF4-FFF2-40B4-BE49-F238E27FC236}">
                <a16:creationId xmlns:a16="http://schemas.microsoft.com/office/drawing/2014/main" id="{80E06C52-E69B-4C25-BE1B-C89FF4A37B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88" y="2420540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10" name="Plassholder for tekst 7">
            <a:extLst>
              <a:ext uri="{FF2B5EF4-FFF2-40B4-BE49-F238E27FC236}">
                <a16:creationId xmlns:a16="http://schemas.microsoft.com/office/drawing/2014/main" id="{0CD83DA1-FF6C-4CA3-AB4D-1A172B9873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0469" y="2420540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11" name="Plassholder for tekst 7">
            <a:extLst>
              <a:ext uri="{FF2B5EF4-FFF2-40B4-BE49-F238E27FC236}">
                <a16:creationId xmlns:a16="http://schemas.microsoft.com/office/drawing/2014/main" id="{537B099F-841C-4B32-9510-39EE09A1AC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94148" y="2420540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12" name="Plassholder for tekst 7">
            <a:extLst>
              <a:ext uri="{FF2B5EF4-FFF2-40B4-BE49-F238E27FC236}">
                <a16:creationId xmlns:a16="http://schemas.microsoft.com/office/drawing/2014/main" id="{465337D7-9CF1-4E50-8179-97B629E3EF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67827" y="2427480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13" name="Plassholder for tekst 7">
            <a:extLst>
              <a:ext uri="{FF2B5EF4-FFF2-40B4-BE49-F238E27FC236}">
                <a16:creationId xmlns:a16="http://schemas.microsoft.com/office/drawing/2014/main" id="{5385F6BE-29FB-4EC8-9C77-9C218E4F7E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741506" y="2427479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74F85B33-C6BE-47F2-9761-F145B37DE55A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bg_white_circle_green_text_blue,bg_blue_circle_cyan_text_white,bg_lightblue_circle_green_text_blue</a:t>
            </a:r>
            <a:endParaRPr lang="nb-NO" sz="120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4E43069E-6692-461B-BB74-A0287E7F80B8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AB06AB7-6229-476F-800E-E6BAE12B86EA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addin_text</a:t>
            </a:r>
            <a:endParaRPr lang="nb-NO" sz="80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88C7E456-7536-4C2B-B3A9-0CAB0585AF80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addin_background</a:t>
            </a:r>
            <a:endParaRPr lang="nb-NO" sz="800"/>
          </a:p>
        </p:txBody>
      </p:sp>
      <p:sp>
        <p:nvSpPr>
          <p:cNvPr id="20" name="addin_placeholderline" hidden="1">
            <a:extLst>
              <a:ext uri="{FF2B5EF4-FFF2-40B4-BE49-F238E27FC236}">
                <a16:creationId xmlns:a16="http://schemas.microsoft.com/office/drawing/2014/main" id="{0E1BBAAF-2400-4BCC-A2C2-7E0430AD090B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addin_placeholderline</a:t>
            </a:r>
            <a:endParaRPr lang="nb-NO" sz="800"/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ED9116FA-7662-4BDA-BC97-33A7ED051E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22" name="logo_green" hidden="1">
            <a:extLst>
              <a:ext uri="{FF2B5EF4-FFF2-40B4-BE49-F238E27FC236}">
                <a16:creationId xmlns:a16="http://schemas.microsoft.com/office/drawing/2014/main" id="{0F405E04-38EF-452F-9FE8-3C1B276E69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3" name="logo_blue" hidden="1">
            <a:extLst>
              <a:ext uri="{FF2B5EF4-FFF2-40B4-BE49-F238E27FC236}">
                <a16:creationId xmlns:a16="http://schemas.microsoft.com/office/drawing/2014/main" id="{3F417103-4F52-457D-9110-EA4284039D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4" name="logo_white" hidden="1">
            <a:extLst>
              <a:ext uri="{FF2B5EF4-FFF2-40B4-BE49-F238E27FC236}">
                <a16:creationId xmlns:a16="http://schemas.microsoft.com/office/drawing/2014/main" id="{BF16FE45-8113-430D-B295-3BBC26F9430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5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oncep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kna Rekasjon Grønn 16-9">
            <a:hlinkClick r:id="" action="ppaction://media"/>
            <a:extLst>
              <a:ext uri="{FF2B5EF4-FFF2-40B4-BE49-F238E27FC236}">
                <a16:creationId xmlns:a16="http://schemas.microsoft.com/office/drawing/2014/main" id="{06267A5B-034D-46A8-A472-6D8378168B96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ID" hidden="1">
            <a:extLst>
              <a:ext uri="{FF2B5EF4-FFF2-40B4-BE49-F238E27FC236}">
                <a16:creationId xmlns:a16="http://schemas.microsoft.com/office/drawing/2014/main" id="{E52DF658-1A94-4870-B008-D1DADF105F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42D337-1BA7-409A-B656-7F885E89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2"/>
                </a:solidFill>
              </a:defRPr>
            </a:lvl1pPr>
          </a:lstStyle>
          <a:p>
            <a:fld id="{458C6F36-EAEA-4503-A1CF-CB0574F4697B}" type="datetime1">
              <a:rPr lang="nb-NO" smtClean="0"/>
              <a:t>23.10.2025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64634D-EF42-4EBA-9251-3CDC4BB1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dk2"/>
                </a:solidFill>
              </a:defRPr>
            </a:lvl1pPr>
          </a:lstStyle>
          <a:p>
            <a:r>
              <a:rPr lang="en-US"/>
              <a:t>Footer informasjon ipsum dolor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48B90-92D8-44CC-88C8-6F22C0A7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2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88121-5507-4BC9-9A44-4E5B00826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68266" y="5082176"/>
            <a:ext cx="5291161" cy="8909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43C3BAF-3FD6-49BE-A4FB-0F53485B0EA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22275C-890D-41F1-B52E-2AA6E54496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703" y="0"/>
            <a:ext cx="11027724" cy="4659092"/>
          </a:xfrm>
        </p:spPr>
        <p:txBody>
          <a:bodyPr anchor="ctr">
            <a:normAutofit/>
          </a:bodyPr>
          <a:lstStyle>
            <a:lvl1pPr marL="900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460">
                <a:latin typeface="+mj-lt"/>
              </a:defRPr>
            </a:lvl1pPr>
          </a:lstStyle>
          <a:p>
            <a:pPr lvl="0"/>
            <a:r>
              <a:rPr lang="en-US" err="1"/>
              <a:t>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6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eksempel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25510A-C4AC-41C5-BD96-4772CBE4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5AC7-A843-4B62-84B9-6AD105D9EB45}" type="datetime1">
              <a:rPr lang="nb-NO" smtClean="0"/>
              <a:t>23.10.2025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AD8BB-C98C-43EE-A511-54BF6D770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D14B5-2AAD-4FCF-8AF9-2D1C27F1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CBBEF4-4E4A-496E-A90A-FFC0226F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97943"/>
            <a:ext cx="3550579" cy="1751781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75DCAB8-B37E-4EA7-82B0-50469FA442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38" y="2656989"/>
            <a:ext cx="3550112" cy="1356675"/>
          </a:xfrm>
        </p:spPr>
        <p:txBody>
          <a:bodyPr/>
          <a:lstStyle>
            <a:lvl2pPr marL="225045">
              <a:defRPr/>
            </a:lvl2pPr>
            <a:lvl3pPr marL="914583">
              <a:defRPr/>
            </a:lvl3pPr>
            <a:lvl4pPr marL="1598720">
              <a:defRPr/>
            </a:lvl4pPr>
            <a:lvl5pPr marL="2340468"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ID" hidden="1">
            <a:extLst>
              <a:ext uri="{FF2B5EF4-FFF2-40B4-BE49-F238E27FC236}">
                <a16:creationId xmlns:a16="http://schemas.microsoft.com/office/drawing/2014/main" id="{7AB36E0F-D473-4693-9173-5744671C83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84534090-EDDA-4889-AE58-C8F675EDCA51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bg_white_circle_green_text_blue,bg_blue_circle_cyan_text_white,bg_lightblue_circle_green_text_blue</a:t>
            </a:r>
            <a:endParaRPr lang="nb-NO" sz="1200"/>
          </a:p>
        </p:txBody>
      </p:sp>
      <p:sp>
        <p:nvSpPr>
          <p:cNvPr id="13" name="addin_text" hidden="1">
            <a:extLst>
              <a:ext uri="{FF2B5EF4-FFF2-40B4-BE49-F238E27FC236}">
                <a16:creationId xmlns:a16="http://schemas.microsoft.com/office/drawing/2014/main" id="{7E147D22-C2C8-4DA8-B61B-21E3270D4B36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addin_text</a:t>
            </a:r>
            <a:endParaRPr lang="nb-NO" sz="800"/>
          </a:p>
        </p:txBody>
      </p:sp>
      <p:sp>
        <p:nvSpPr>
          <p:cNvPr id="14" name="addin_background" hidden="1">
            <a:extLst>
              <a:ext uri="{FF2B5EF4-FFF2-40B4-BE49-F238E27FC236}">
                <a16:creationId xmlns:a16="http://schemas.microsoft.com/office/drawing/2014/main" id="{D7705870-E18E-4D27-85ED-46CF8D6BA56B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addin_background</a:t>
            </a:r>
            <a:endParaRPr lang="nb-NO" sz="800"/>
          </a:p>
        </p:txBody>
      </p:sp>
      <p:sp>
        <p:nvSpPr>
          <p:cNvPr id="15" name="addin_placeholderline" hidden="1">
            <a:extLst>
              <a:ext uri="{FF2B5EF4-FFF2-40B4-BE49-F238E27FC236}">
                <a16:creationId xmlns:a16="http://schemas.microsoft.com/office/drawing/2014/main" id="{C4FC215A-B15F-4712-A3C4-039842B26E18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addin_placeholderline</a:t>
            </a:r>
            <a:endParaRPr lang="nb-NO" sz="80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49500BEF-DA82-459F-8E3A-201DA59F886D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pic>
        <p:nvPicPr>
          <p:cNvPr id="21" name="logo_green" hidden="1">
            <a:extLst>
              <a:ext uri="{FF2B5EF4-FFF2-40B4-BE49-F238E27FC236}">
                <a16:creationId xmlns:a16="http://schemas.microsoft.com/office/drawing/2014/main" id="{AB104B51-C509-448C-A29A-E2896EED18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2" name="logo_blue" hidden="1">
            <a:extLst>
              <a:ext uri="{FF2B5EF4-FFF2-40B4-BE49-F238E27FC236}">
                <a16:creationId xmlns:a16="http://schemas.microsoft.com/office/drawing/2014/main" id="{7D4F1DC9-2BE2-44CC-88F6-267D61CCE08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3" name="logo_white" hidden="1">
            <a:extLst>
              <a:ext uri="{FF2B5EF4-FFF2-40B4-BE49-F238E27FC236}">
                <a16:creationId xmlns:a16="http://schemas.microsoft.com/office/drawing/2014/main" id="{4130CA14-429D-42BB-B288-752AA8553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24" name="Plassholder for tekst 3">
            <a:extLst>
              <a:ext uri="{FF2B5EF4-FFF2-40B4-BE49-F238E27FC236}">
                <a16:creationId xmlns:a16="http://schemas.microsoft.com/office/drawing/2014/main" id="{38528FE4-867A-4EE7-8190-88232EB699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92092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ID" hidden="1">
            <a:extLst>
              <a:ext uri="{FF2B5EF4-FFF2-40B4-BE49-F238E27FC236}">
                <a16:creationId xmlns:a16="http://schemas.microsoft.com/office/drawing/2014/main" id="{B3CC199D-1B3E-4B99-AEBC-688518DFC6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her </a:t>
            </a:r>
            <a:r>
              <a:rPr lang="en-US" err="1"/>
              <a:t>på</a:t>
            </a:r>
            <a:r>
              <a:rPr lang="en-US"/>
              <a:t> to </a:t>
            </a:r>
            <a:r>
              <a:rPr lang="en-US" err="1"/>
              <a:t>linjer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F787-D507-4E12-B704-55B646715A7F}" type="datetime1">
              <a:rPr lang="nb-NO" smtClean="0"/>
              <a:t>23.10.2025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logo_green" hidden="1">
            <a:extLst>
              <a:ext uri="{FF2B5EF4-FFF2-40B4-BE49-F238E27FC236}">
                <a16:creationId xmlns:a16="http://schemas.microsoft.com/office/drawing/2014/main" id="{50D83D6B-9415-4E70-81D8-13747A2A2D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4" name="logo_blue" hidden="1">
            <a:extLst>
              <a:ext uri="{FF2B5EF4-FFF2-40B4-BE49-F238E27FC236}">
                <a16:creationId xmlns:a16="http://schemas.microsoft.com/office/drawing/2014/main" id="{4C5CD20E-8700-48EB-9151-E801AF969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5" name="logo_white" hidden="1">
            <a:extLst>
              <a:ext uri="{FF2B5EF4-FFF2-40B4-BE49-F238E27FC236}">
                <a16:creationId xmlns:a16="http://schemas.microsoft.com/office/drawing/2014/main" id="{5A64BAF0-0945-4BD2-AD2C-F444510084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25" name="Plassholder for tekst 3">
            <a:extLst>
              <a:ext uri="{FF2B5EF4-FFF2-40B4-BE49-F238E27FC236}">
                <a16:creationId xmlns:a16="http://schemas.microsoft.com/office/drawing/2014/main" id="{44C5EEEA-603A-4686-9CE0-DE6457CE29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A1BECBF1-0E96-46AC-B32C-49B1299717D9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bg_white_circle_green_text_blue,bg_blue_circle_cyan_text_white,bg_lightblue_circle_green_text_blue</a:t>
            </a:r>
            <a:endParaRPr lang="nb-NO" sz="1200"/>
          </a:p>
        </p:txBody>
      </p:sp>
      <p:sp>
        <p:nvSpPr>
          <p:cNvPr id="27" name="addin_logo" hidden="1">
            <a:extLst>
              <a:ext uri="{FF2B5EF4-FFF2-40B4-BE49-F238E27FC236}">
                <a16:creationId xmlns:a16="http://schemas.microsoft.com/office/drawing/2014/main" id="{FEE3E440-36BF-459C-BFF2-6379A260F39C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26" name="addin_text" hidden="1">
            <a:extLst>
              <a:ext uri="{FF2B5EF4-FFF2-40B4-BE49-F238E27FC236}">
                <a16:creationId xmlns:a16="http://schemas.microsoft.com/office/drawing/2014/main" id="{2172879A-392A-4D2E-B0C1-D7894C7EE1EB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addin_text</a:t>
            </a:r>
            <a:endParaRPr lang="nb-NO" sz="80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CD1B9859-A1C2-4471-8C73-05761E4409AB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addin_background</a:t>
            </a:r>
            <a:endParaRPr lang="nb-NO" sz="800"/>
          </a:p>
        </p:txBody>
      </p:sp>
      <p:sp>
        <p:nvSpPr>
          <p:cNvPr id="21" name="addin_placeholderline" hidden="1">
            <a:extLst>
              <a:ext uri="{FF2B5EF4-FFF2-40B4-BE49-F238E27FC236}">
                <a16:creationId xmlns:a16="http://schemas.microsoft.com/office/drawing/2014/main" id="{70E16268-3C34-49E9-93F6-BBA5ECF10A29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addin_placeholderline</a:t>
            </a:r>
            <a:endParaRPr lang="nb-NO" sz="800"/>
          </a:p>
        </p:txBody>
      </p:sp>
      <p:sp>
        <p:nvSpPr>
          <p:cNvPr id="103" name="Content" hidden="1">
            <a:extLst>
              <a:ext uri="{FF2B5EF4-FFF2-40B4-BE49-F238E27FC236}">
                <a16:creationId xmlns:a16="http://schemas.microsoft.com/office/drawing/2014/main" id="{73927BE4-AA79-48F1-A095-2335B011421D}"/>
              </a:ext>
            </a:extLst>
          </p:cNvPr>
          <p:cNvSpPr txBox="1"/>
          <p:nvPr userDrawn="1"/>
        </p:nvSpPr>
        <p:spPr>
          <a:xfrm>
            <a:off x="2458419" y="1992996"/>
            <a:ext cx="2233926" cy="446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600" b="1">
                <a:solidFill>
                  <a:schemeClr val="dk2"/>
                </a:solidFill>
                <a:latin typeface="+mn-lt"/>
              </a:rPr>
              <a:t>2005</a:t>
            </a:r>
          </a:p>
          <a:p>
            <a:r>
              <a:rPr lang="nb-NO" sz="1300" err="1">
                <a:solidFill>
                  <a:schemeClr val="dk2"/>
                </a:solidFill>
                <a:latin typeface="+mn-lt"/>
              </a:rPr>
              <a:t>Lorem</a:t>
            </a:r>
            <a:r>
              <a:rPr lang="nb-NO" sz="1300">
                <a:solidFill>
                  <a:schemeClr val="dk2"/>
                </a:solidFill>
                <a:latin typeface="+mn-lt"/>
              </a:rPr>
              <a:t> </a:t>
            </a:r>
            <a:r>
              <a:rPr lang="nb-NO" sz="1300" err="1">
                <a:solidFill>
                  <a:schemeClr val="dk2"/>
                </a:solidFill>
                <a:latin typeface="+mn-lt"/>
              </a:rPr>
              <a:t>ipsum</a:t>
            </a:r>
            <a:endParaRPr lang="nb-NO" sz="1300">
              <a:solidFill>
                <a:schemeClr val="dk2"/>
              </a:solidFill>
              <a:latin typeface="+mn-lt"/>
            </a:endParaRPr>
          </a:p>
        </p:txBody>
      </p:sp>
      <p:cxnSp>
        <p:nvCxnSpPr>
          <p:cNvPr id="104" name="VisibleLine">
            <a:extLst>
              <a:ext uri="{FF2B5EF4-FFF2-40B4-BE49-F238E27FC236}">
                <a16:creationId xmlns:a16="http://schemas.microsoft.com/office/drawing/2014/main" id="{F0925A04-C27A-4E04-BFED-9D3137619477}"/>
              </a:ext>
            </a:extLst>
          </p:cNvPr>
          <p:cNvCxnSpPr/>
          <p:nvPr userDrawn="1"/>
        </p:nvCxnSpPr>
        <p:spPr>
          <a:xfrm>
            <a:off x="1962778" y="3622688"/>
            <a:ext cx="8266444" cy="0"/>
          </a:xfrm>
          <a:prstGeom prst="line">
            <a:avLst/>
          </a:prstGeom>
          <a:ln w="635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Line">
            <a:extLst>
              <a:ext uri="{FF2B5EF4-FFF2-40B4-BE49-F238E27FC236}">
                <a16:creationId xmlns:a16="http://schemas.microsoft.com/office/drawing/2014/main" id="{74101D83-CB6C-416C-B0D0-0A87FBF67F1B}"/>
              </a:ext>
            </a:extLst>
          </p:cNvPr>
          <p:cNvCxnSpPr>
            <a:cxnSpLocks/>
          </p:cNvCxnSpPr>
          <p:nvPr userDrawn="1"/>
        </p:nvCxnSpPr>
        <p:spPr>
          <a:xfrm>
            <a:off x="2299890" y="3622688"/>
            <a:ext cx="7596138" cy="0"/>
          </a:xfrm>
          <a:prstGeom prst="line">
            <a:avLst/>
          </a:prstGeom>
          <a:ln w="63500" cap="rnd">
            <a:solidFill>
              <a:srgbClr val="00B3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Plassholder for tekst 112">
            <a:extLst>
              <a:ext uri="{FF2B5EF4-FFF2-40B4-BE49-F238E27FC236}">
                <a16:creationId xmlns:a16="http://schemas.microsoft.com/office/drawing/2014/main" id="{BD902560-53B5-429F-8981-5566424831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238" y="3070841"/>
            <a:ext cx="1103682" cy="1103440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2300" b="1">
                <a:latin typeface="+mn-lt"/>
              </a:defRPr>
            </a:lvl1pPr>
          </a:lstStyle>
          <a:p>
            <a:pPr lvl="0"/>
            <a:r>
              <a:rPr lang="nb-NO"/>
              <a:t>FRA</a:t>
            </a:r>
          </a:p>
        </p:txBody>
      </p:sp>
      <p:sp>
        <p:nvSpPr>
          <p:cNvPr id="116" name="Plassholder for tekst 112">
            <a:extLst>
              <a:ext uri="{FF2B5EF4-FFF2-40B4-BE49-F238E27FC236}">
                <a16:creationId xmlns:a16="http://schemas.microsoft.com/office/drawing/2014/main" id="{38121B34-B069-4871-94D7-4C670838B2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14124" y="3070840"/>
            <a:ext cx="1103682" cy="1103440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2300" b="1">
                <a:latin typeface="+mn-lt"/>
              </a:defRPr>
            </a:lvl1pPr>
          </a:lstStyle>
          <a:p>
            <a:pPr lvl="0"/>
            <a:r>
              <a:rPr lang="nb-NO"/>
              <a:t>TIL</a:t>
            </a:r>
          </a:p>
        </p:txBody>
      </p:sp>
      <p:sp>
        <p:nvSpPr>
          <p:cNvPr id="117" name="addin_timeline" hidden="1">
            <a:extLst>
              <a:ext uri="{FF2B5EF4-FFF2-40B4-BE49-F238E27FC236}">
                <a16:creationId xmlns:a16="http://schemas.microsoft.com/office/drawing/2014/main" id="{A6A542BE-821C-4C8C-A057-FB1B2D13EF1D}"/>
              </a:ext>
            </a:extLst>
          </p:cNvPr>
          <p:cNvSpPr/>
          <p:nvPr userDrawn="1"/>
        </p:nvSpPr>
        <p:spPr>
          <a:xfrm>
            <a:off x="9977348" y="-1187108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addin_timeline</a:t>
            </a:r>
            <a:endParaRPr lang="nb-NO" sz="800"/>
          </a:p>
        </p:txBody>
      </p:sp>
      <p:grpSp>
        <p:nvGrpSpPr>
          <p:cNvPr id="17" name="Point" hidden="1">
            <a:extLst>
              <a:ext uri="{FF2B5EF4-FFF2-40B4-BE49-F238E27FC236}">
                <a16:creationId xmlns:a16="http://schemas.microsoft.com/office/drawing/2014/main" id="{A9F8ABDD-D3EF-43AD-97E5-3A61B22CE2A4}"/>
              </a:ext>
            </a:extLst>
          </p:cNvPr>
          <p:cNvGrpSpPr/>
          <p:nvPr userDrawn="1"/>
        </p:nvGrpSpPr>
        <p:grpSpPr>
          <a:xfrm>
            <a:off x="2378048" y="2551057"/>
            <a:ext cx="186812" cy="1165034"/>
            <a:chOff x="4755463" y="5101523"/>
            <a:chExt cx="373574" cy="2329799"/>
          </a:xfrm>
        </p:grpSpPr>
        <p:sp>
          <p:nvSpPr>
            <p:cNvPr id="106" name="Linje">
              <a:extLst>
                <a:ext uri="{FF2B5EF4-FFF2-40B4-BE49-F238E27FC236}">
                  <a16:creationId xmlns:a16="http://schemas.microsoft.com/office/drawing/2014/main" id="{6F6187D6-10A4-4C1A-B676-E0F4B52540DA}"/>
                </a:ext>
              </a:extLst>
            </p:cNvPr>
            <p:cNvSpPr/>
            <p:nvPr userDrawn="1"/>
          </p:nvSpPr>
          <p:spPr>
            <a:xfrm>
              <a:off x="4942268" y="5101523"/>
              <a:ext cx="126207" cy="1729050"/>
            </a:xfrm>
            <a:custGeom>
              <a:avLst/>
              <a:gdLst>
                <a:gd name="connsiteX0" fmla="*/ 0 w 126208"/>
                <a:gd name="connsiteY0" fmla="*/ 1729051 h 1729050"/>
                <a:gd name="connsiteX1" fmla="*/ 0 w 126208"/>
                <a:gd name="connsiteY1" fmla="*/ 0 h 172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208" h="1729050">
                  <a:moveTo>
                    <a:pt x="0" y="1729051"/>
                  </a:moveTo>
                  <a:lnTo>
                    <a:pt x="0" y="0"/>
                  </a:lnTo>
                </a:path>
              </a:pathLst>
            </a:custGeom>
            <a:ln w="25400" cap="rnd">
              <a:solidFill>
                <a:srgbClr val="00B3B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b-NO" sz="900"/>
            </a:p>
          </p:txBody>
        </p:sp>
        <p:sp>
          <p:nvSpPr>
            <p:cNvPr id="108" name="Bullet">
              <a:extLst>
                <a:ext uri="{FF2B5EF4-FFF2-40B4-BE49-F238E27FC236}">
                  <a16:creationId xmlns:a16="http://schemas.microsoft.com/office/drawing/2014/main" id="{0D97A289-FF4C-4339-917F-AB952B4462CB}"/>
                </a:ext>
              </a:extLst>
            </p:cNvPr>
            <p:cNvSpPr/>
            <p:nvPr/>
          </p:nvSpPr>
          <p:spPr>
            <a:xfrm>
              <a:off x="4755480" y="7057749"/>
              <a:ext cx="373575" cy="373575"/>
            </a:xfrm>
            <a:custGeom>
              <a:avLst/>
              <a:gdLst>
                <a:gd name="connsiteX0" fmla="*/ 373576 w 373575"/>
                <a:gd name="connsiteY0" fmla="*/ 186788 h 373575"/>
                <a:gd name="connsiteX1" fmla="*/ 186788 w 373575"/>
                <a:gd name="connsiteY1" fmla="*/ 373576 h 373575"/>
                <a:gd name="connsiteX2" fmla="*/ 0 w 373575"/>
                <a:gd name="connsiteY2" fmla="*/ 186788 h 373575"/>
                <a:gd name="connsiteX3" fmla="*/ 186788 w 373575"/>
                <a:gd name="connsiteY3" fmla="*/ 0 h 373575"/>
                <a:gd name="connsiteX4" fmla="*/ 373576 w 373575"/>
                <a:gd name="connsiteY4" fmla="*/ 186788 h 37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575" h="373575">
                  <a:moveTo>
                    <a:pt x="373576" y="186788"/>
                  </a:moveTo>
                  <a:cubicBezTo>
                    <a:pt x="373576" y="290279"/>
                    <a:pt x="290279" y="373576"/>
                    <a:pt x="186788" y="373576"/>
                  </a:cubicBezTo>
                  <a:cubicBezTo>
                    <a:pt x="83297" y="373576"/>
                    <a:pt x="0" y="290279"/>
                    <a:pt x="0" y="186788"/>
                  </a:cubicBezTo>
                  <a:cubicBezTo>
                    <a:pt x="0" y="83297"/>
                    <a:pt x="83297" y="0"/>
                    <a:pt x="186788" y="0"/>
                  </a:cubicBezTo>
                  <a:cubicBezTo>
                    <a:pt x="290279" y="0"/>
                    <a:pt x="373576" y="83297"/>
                    <a:pt x="373576" y="186788"/>
                  </a:cubicBezTo>
                </a:path>
              </a:pathLst>
            </a:custGeom>
            <a:solidFill>
              <a:srgbClr val="003847"/>
            </a:solidFill>
            <a:ln w="63500" cap="flat">
              <a:solidFill>
                <a:srgbClr val="00B3B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b-NO" sz="900"/>
            </a:p>
          </p:txBody>
        </p:sp>
      </p:grpSp>
    </p:spTree>
    <p:extLst>
      <p:ext uri="{BB962C8B-B14F-4D97-AF65-F5344CB8AC3E}">
        <p14:creationId xmlns:p14="http://schemas.microsoft.com/office/powerpoint/2010/main" val="1607102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1D357-2A24-490F-84E6-0A22BB11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FE74-491A-4720-8D38-0FD85ACBAA9E}" type="datetime1">
              <a:rPr lang="nb-NO" smtClean="0"/>
              <a:t>23.10.2025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543E2-8A6F-4F39-8CB8-A765A3218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ED89F-E37C-4D96-B671-7E9309DB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DD3D7-4749-40B6-9FFF-D4F8A30B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8" name="GRID" hidden="1">
            <a:extLst>
              <a:ext uri="{FF2B5EF4-FFF2-40B4-BE49-F238E27FC236}">
                <a16:creationId xmlns:a16="http://schemas.microsoft.com/office/drawing/2014/main" id="{D577098B-9432-46C9-8B3D-72BA8BC5B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91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1D357-2A24-490F-84E6-0A22BB11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1A6F0-F41D-4DBB-B3DC-34F6C5A950F6}" type="datetime1">
              <a:rPr lang="nb-NO" smtClean="0"/>
              <a:t>23.10.2025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543E2-8A6F-4F39-8CB8-A765A3218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ED89F-E37C-4D96-B671-7E9309DB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ID" hidden="1">
            <a:extLst>
              <a:ext uri="{FF2B5EF4-FFF2-40B4-BE49-F238E27FC236}">
                <a16:creationId xmlns:a16="http://schemas.microsoft.com/office/drawing/2014/main" id="{378161BB-1724-4CDB-9DF4-1DA7C3956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pic>
        <p:nvPicPr>
          <p:cNvPr id="9" name="logo_green" hidden="1">
            <a:extLst>
              <a:ext uri="{FF2B5EF4-FFF2-40B4-BE49-F238E27FC236}">
                <a16:creationId xmlns:a16="http://schemas.microsoft.com/office/drawing/2014/main" id="{1FA55718-A007-41D0-B901-BC13395B53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0" name="logo_blue" hidden="1">
            <a:extLst>
              <a:ext uri="{FF2B5EF4-FFF2-40B4-BE49-F238E27FC236}">
                <a16:creationId xmlns:a16="http://schemas.microsoft.com/office/drawing/2014/main" id="{ACD7ECF9-A4D3-4754-91DA-6239299381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1" name="logo_white" hidden="1">
            <a:extLst>
              <a:ext uri="{FF2B5EF4-FFF2-40B4-BE49-F238E27FC236}">
                <a16:creationId xmlns:a16="http://schemas.microsoft.com/office/drawing/2014/main" id="{E30C5934-C4E4-480A-AD46-439679155C4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20FC5F5F-7779-4FF8-9ADF-3535593E2B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573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04026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3970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08312-A4CA-4B07-8411-30162643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F038-E09F-4042-BF55-2D10AF365C19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AACE93-DB7B-4C13-A4F5-8FF695F4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19635-2FD5-4060-A743-FDCADF7B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D691-6B98-43BF-BEA8-26D477098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98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tor tekst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ID" hidden="1">
            <a:extLst>
              <a:ext uri="{FF2B5EF4-FFF2-40B4-BE49-F238E27FC236}">
                <a16:creationId xmlns:a16="http://schemas.microsoft.com/office/drawing/2014/main" id="{C87F93A7-4A53-4790-8E5D-250C3721C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42D337-1BA7-409A-B656-7F885E89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fld id="{4292D279-406E-41CF-9E97-C00B03CCFFC5}" type="datetime1">
              <a:rPr lang="nb-NO" smtClean="0"/>
              <a:pPr/>
              <a:t>23.10.2025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64634D-EF42-4EBA-9251-3CDC4BB1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informasjon ipsum dolor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48B90-92D8-44CC-88C8-6F22C0A7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EF299C4-853C-42D5-BC73-29A64F28A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7338" y="2037543"/>
            <a:ext cx="10922089" cy="3929148"/>
          </a:xfrm>
          <a:prstGeom prst="rect">
            <a:avLst/>
          </a:prstGeom>
        </p:spPr>
        <p:txBody>
          <a:bodyPr lIns="0" tIns="0" rIns="0" bIns="0" numCol="2" spcCol="457200"/>
          <a:lstStyle>
            <a:lvl1pPr marL="670853" indent="-662120" algn="l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Tx/>
              <a:buFont typeface="+mj-lt"/>
              <a:buAutoNum type="arabicPeriod"/>
              <a:defRPr sz="3251" b="0" i="0" u="none" cap="none">
                <a:solidFill>
                  <a:srgbClr val="003847"/>
                </a:solidFill>
                <a:latin typeface="+mn-lt"/>
              </a:defRPr>
            </a:lvl1pPr>
            <a:lvl2pPr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C3A65067-E37F-4392-97FF-B91C6D660CEB}"/>
              </a:ext>
            </a:extLst>
          </p:cNvPr>
          <p:cNvSpPr/>
          <p:nvPr userDrawn="1"/>
        </p:nvSpPr>
        <p:spPr>
          <a:xfrm>
            <a:off x="1339534" y="-571566"/>
            <a:ext cx="1254586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err="1"/>
              <a:t>bg_lightgreen_text_blue,bg_lightblue_text_blue</a:t>
            </a:r>
            <a:r>
              <a:rPr lang="nb-NO" sz="800"/>
              <a:t>,</a:t>
            </a:r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19F46899-F161-4C79-A36A-C7583A7633C0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addin_background</a:t>
            </a:r>
            <a:endParaRPr lang="nb-NO" sz="800"/>
          </a:p>
        </p:txBody>
      </p:sp>
      <p:sp>
        <p:nvSpPr>
          <p:cNvPr id="12" name="addin_logo" hidden="1">
            <a:extLst>
              <a:ext uri="{FF2B5EF4-FFF2-40B4-BE49-F238E27FC236}">
                <a16:creationId xmlns:a16="http://schemas.microsoft.com/office/drawing/2014/main" id="{D2C2CD74-B933-4AC1-AF71-73B08C26D45D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FE57161D-AA6F-41EB-AB31-1C4932A6EC5C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addin_text</a:t>
            </a:r>
            <a:endParaRPr lang="nb-NO" sz="80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F9B33B3-4C0C-4DC6-8DB9-03B9BCB881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6" name="logo_green" hidden="1">
            <a:extLst>
              <a:ext uri="{FF2B5EF4-FFF2-40B4-BE49-F238E27FC236}">
                <a16:creationId xmlns:a16="http://schemas.microsoft.com/office/drawing/2014/main" id="{7B29A174-1F22-4F00-94B7-BAFF6F131D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7" name="logo_blue" hidden="1">
            <a:extLst>
              <a:ext uri="{FF2B5EF4-FFF2-40B4-BE49-F238E27FC236}">
                <a16:creationId xmlns:a16="http://schemas.microsoft.com/office/drawing/2014/main" id="{66355891-700A-425C-A09C-44063D19B65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8" name="Tittel 1">
            <a:extLst>
              <a:ext uri="{FF2B5EF4-FFF2-40B4-BE49-F238E27FC236}">
                <a16:creationId xmlns:a16="http://schemas.microsoft.com/office/drawing/2014/main" id="{AC484023-2F48-4E1A-822B-903E98E0E7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573" y="384804"/>
            <a:ext cx="10922089" cy="1652739"/>
          </a:xfrm>
        </p:spPr>
        <p:txBody>
          <a:bodyPr wrap="square" anchor="t">
            <a:noAutofit/>
          </a:bodyPr>
          <a:lstStyle>
            <a:lvl1pPr>
              <a:defRPr sz="7502"/>
            </a:lvl1pPr>
          </a:lstStyle>
          <a:p>
            <a:r>
              <a:rPr lang="nb-NO"/>
              <a:t>Legg inn tittel</a:t>
            </a:r>
          </a:p>
        </p:txBody>
      </p:sp>
    </p:spTree>
    <p:extLst>
      <p:ext uri="{BB962C8B-B14F-4D97-AF65-F5344CB8AC3E}">
        <p14:creationId xmlns:p14="http://schemas.microsoft.com/office/powerpoint/2010/main" val="316390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liten tekst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ID" hidden="1">
            <a:extLst>
              <a:ext uri="{FF2B5EF4-FFF2-40B4-BE49-F238E27FC236}">
                <a16:creationId xmlns:a16="http://schemas.microsoft.com/office/drawing/2014/main" id="{1328B45F-A74F-47FF-97FF-373963034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42D337-1BA7-409A-B656-7F885E89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6F85A44-D24C-46F4-A885-3A8C79301CA5}" type="datetime1">
              <a:rPr lang="nb-NO" smtClean="0"/>
              <a:pPr/>
              <a:t>23.10.2025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64634D-EF42-4EBA-9251-3CDC4BB1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informasjon ipsum dolor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48B90-92D8-44CC-88C8-6F22C0A7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EF299C4-853C-42D5-BC73-29A64F28A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7338" y="2090889"/>
            <a:ext cx="10922089" cy="3875802"/>
          </a:xfrm>
          <a:prstGeom prst="rect">
            <a:avLst/>
          </a:prstGeom>
        </p:spPr>
        <p:txBody>
          <a:bodyPr lIns="0" tIns="0" rIns="0" bIns="0" numCol="2" spcCol="457200"/>
          <a:lstStyle>
            <a:lvl1pPr marL="601783" indent="-593050" algn="l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Font typeface="+mj-lt"/>
              <a:buAutoNum type="arabicPeriod"/>
              <a:defRPr sz="2150" b="0" i="0" u="none" cap="none">
                <a:solidFill>
                  <a:srgbClr val="003847"/>
                </a:solidFill>
                <a:latin typeface="+mn-lt"/>
              </a:defRPr>
            </a:lvl1pPr>
            <a:lvl2pPr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EEB0324E-A0E0-4238-87D8-820BC5F018CE}"/>
              </a:ext>
            </a:extLst>
          </p:cNvPr>
          <p:cNvSpPr/>
          <p:nvPr userDrawn="1"/>
        </p:nvSpPr>
        <p:spPr>
          <a:xfrm>
            <a:off x="1339534" y="-571566"/>
            <a:ext cx="1254586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err="1"/>
              <a:t>bg_lightgreen_text_blue,bg_lightblue_text_blue</a:t>
            </a:r>
            <a:r>
              <a:rPr lang="nb-NO" sz="800"/>
              <a:t>,</a:t>
            </a:r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ED76FD85-B9DC-48EB-B010-FB235CD9C1A3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addin_background</a:t>
            </a:r>
            <a:endParaRPr lang="nb-NO" sz="800"/>
          </a:p>
        </p:txBody>
      </p:sp>
      <p:sp>
        <p:nvSpPr>
          <p:cNvPr id="12" name="addin_logo" hidden="1">
            <a:extLst>
              <a:ext uri="{FF2B5EF4-FFF2-40B4-BE49-F238E27FC236}">
                <a16:creationId xmlns:a16="http://schemas.microsoft.com/office/drawing/2014/main" id="{BF6D6379-6B10-4F38-94D8-15D690946D54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addin_logo</a:t>
            </a:r>
            <a:endParaRPr lang="nb-NO" sz="80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EB6476A-1F8C-4702-A30B-A62040BA7B1A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err="1"/>
              <a:t>addin_text</a:t>
            </a:r>
            <a:endParaRPr lang="nb-NO" sz="800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7F92C039-B02A-41BE-9AB9-FDEC2203A9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6" name="logo_green" hidden="1">
            <a:extLst>
              <a:ext uri="{FF2B5EF4-FFF2-40B4-BE49-F238E27FC236}">
                <a16:creationId xmlns:a16="http://schemas.microsoft.com/office/drawing/2014/main" id="{2A2F78A1-DD79-40BF-9E21-82A15C8358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7" name="logo_blue" hidden="1">
            <a:extLst>
              <a:ext uri="{FF2B5EF4-FFF2-40B4-BE49-F238E27FC236}">
                <a16:creationId xmlns:a16="http://schemas.microsoft.com/office/drawing/2014/main" id="{C4BAAFB4-7F40-407C-9F18-9FAA0CEDFAB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9" name="Tittel 1">
            <a:extLst>
              <a:ext uri="{FF2B5EF4-FFF2-40B4-BE49-F238E27FC236}">
                <a16:creationId xmlns:a16="http://schemas.microsoft.com/office/drawing/2014/main" id="{CA689CA7-C64D-47C1-B27A-F87643DB8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573" y="384804"/>
            <a:ext cx="10922089" cy="1652739"/>
          </a:xfrm>
        </p:spPr>
        <p:txBody>
          <a:bodyPr wrap="square" anchor="t">
            <a:noAutofit/>
          </a:bodyPr>
          <a:lstStyle>
            <a:lvl1pPr>
              <a:defRPr sz="7502"/>
            </a:lvl1pPr>
          </a:lstStyle>
          <a:p>
            <a:r>
              <a:rPr lang="nb-NO"/>
              <a:t>Legg inn tittel</a:t>
            </a:r>
          </a:p>
        </p:txBody>
      </p:sp>
    </p:spTree>
    <p:extLst>
      <p:ext uri="{BB962C8B-B14F-4D97-AF65-F5344CB8AC3E}">
        <p14:creationId xmlns:p14="http://schemas.microsoft.com/office/powerpoint/2010/main" val="3309450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ID" hidden="1">
            <a:extLst>
              <a:ext uri="{FF2B5EF4-FFF2-40B4-BE49-F238E27FC236}">
                <a16:creationId xmlns:a16="http://schemas.microsoft.com/office/drawing/2014/main" id="{70FB1CFC-6A2D-46FD-96C9-027F4C239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33C8-E14E-4315-963C-E1790135A679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9" y="2113751"/>
            <a:ext cx="8108310" cy="38519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90D76C8-AE90-4698-8A6E-8F9DD637E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43192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ID" hidden="1">
            <a:extLst>
              <a:ext uri="{FF2B5EF4-FFF2-40B4-BE49-F238E27FC236}">
                <a16:creationId xmlns:a16="http://schemas.microsoft.com/office/drawing/2014/main" id="{41038CD8-389E-4E00-A0B2-618B7E1D0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58CA-C4E2-41DF-BC4F-F94E61B20736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7" y="2113751"/>
            <a:ext cx="5302831" cy="3851995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988E7EE-6268-4C20-B596-CE7A1E2910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6595" y="2113751"/>
            <a:ext cx="5302831" cy="3851995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A2E8048-767E-4908-9E98-98B5D81EB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036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 med mellom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ID" hidden="1">
            <a:extLst>
              <a:ext uri="{FF2B5EF4-FFF2-40B4-BE49-F238E27FC236}">
                <a16:creationId xmlns:a16="http://schemas.microsoft.com/office/drawing/2014/main" id="{0820FA7F-5152-4E2F-BCDB-3E28B48C9E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78-87FC-407C-9335-95054D547B88}" type="datetime1">
              <a:rPr lang="nb-NO" smtClean="0"/>
              <a:t>23.10.2025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7" y="2433766"/>
            <a:ext cx="5303861" cy="3531984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3A67E9-90AC-4186-BD7E-61CAA2BBD1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37" y="2094795"/>
            <a:ext cx="5303861" cy="3078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50" b="1"/>
            </a:lvl1pPr>
          </a:lstStyle>
          <a:p>
            <a:pPr lvl="0"/>
            <a:r>
              <a:rPr lang="en-US" err="1"/>
              <a:t>Mellomoverskrift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9715A3A-3F53-4923-A911-BB997F27AD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5566" y="2094795"/>
            <a:ext cx="5303861" cy="3308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50" b="1"/>
            </a:lvl1pPr>
          </a:lstStyle>
          <a:p>
            <a:pPr lvl="0"/>
            <a:r>
              <a:rPr lang="en-US" err="1"/>
              <a:t>Mellomoverskrift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781E06A-3A01-495D-8203-F22D49834FB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55566" y="2402607"/>
            <a:ext cx="5303861" cy="3563143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F45C6DA-F1C8-42E0-8A65-B13F8139C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72509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50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ID" hidden="1">
            <a:extLst>
              <a:ext uri="{FF2B5EF4-FFF2-40B4-BE49-F238E27FC236}">
                <a16:creationId xmlns:a16="http://schemas.microsoft.com/office/drawing/2014/main" id="{7EBFACCD-9268-45E7-A760-A80ADD66AA44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833F7-EE54-4E63-976F-8929A72E1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11952-2DA1-48C4-A570-1C02F50F7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338" y="2113751"/>
            <a:ext cx="10515600" cy="38519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ACB6C5-5101-407D-B9D3-E39B8ABE3DF5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E7EADA4-A7F5-44A3-B5B0-7BE111F69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3143" y="6382361"/>
            <a:ext cx="1039630" cy="1539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algn="l"/>
            <a:fld id="{918FFAE2-6F4F-44BA-BED6-16224828CCA4}" type="datetime1">
              <a:rPr lang="nb-NO" smtClean="0"/>
              <a:t>23.10.2025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B51D7CB-382E-4DDF-B955-77C953233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37009" y="6382362"/>
            <a:ext cx="4499268" cy="1539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/>
              <a:t>Footer </a:t>
            </a:r>
            <a:r>
              <a:rPr lang="en-US" err="1"/>
              <a:t>informasjon</a:t>
            </a:r>
            <a:r>
              <a:rPr lang="en-US"/>
              <a:t> ipsum dolor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A576DA-935F-46AC-B523-A5B79A947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899" y="6382361"/>
            <a:ext cx="403528" cy="15390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 spc="-50" baseline="0">
                <a:solidFill>
                  <a:schemeClr val="accent1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9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2" r:id="rId2"/>
    <p:sldLayoutId id="2147483661" r:id="rId3"/>
    <p:sldLayoutId id="2147483663" r:id="rId4"/>
    <p:sldLayoutId id="2147483650" r:id="rId5"/>
    <p:sldLayoutId id="2147483708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714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4" r:id="rId27"/>
    <p:sldLayoutId id="2147483683" r:id="rId28"/>
    <p:sldLayoutId id="2147483716" r:id="rId29"/>
    <p:sldLayoutId id="2147483686" r:id="rId30"/>
    <p:sldLayoutId id="2147483687" r:id="rId31"/>
    <p:sldLayoutId id="2147483688" r:id="rId32"/>
    <p:sldLayoutId id="2147483692" r:id="rId33"/>
    <p:sldLayoutId id="2147483693" r:id="rId34"/>
    <p:sldLayoutId id="2147483694" r:id="rId35"/>
    <p:sldLayoutId id="2147483695" r:id="rId36"/>
    <p:sldLayoutId id="2147483709" r:id="rId37"/>
    <p:sldLayoutId id="2147483710" r:id="rId38"/>
    <p:sldLayoutId id="2147483711" r:id="rId39"/>
    <p:sldLayoutId id="2147483715" r:id="rId40"/>
    <p:sldLayoutId id="2147483713" r:id="rId41"/>
    <p:sldLayoutId id="2147483698" r:id="rId42"/>
    <p:sldLayoutId id="2147483655" r:id="rId43"/>
    <p:sldLayoutId id="2147483719" r:id="rId44"/>
    <p:sldLayoutId id="2147483720" r:id="rId45"/>
  </p:sldLayoutIdLst>
  <p:hf hdr="0" ftr="0" dt="0"/>
  <p:txStyles>
    <p:titleStyle>
      <a:lvl1pPr algn="l" defTabSz="457291" rtl="0" eaLnBrk="1" latinLnBrk="0" hangingPunct="1">
        <a:lnSpc>
          <a:spcPct val="90000"/>
        </a:lnSpc>
        <a:spcBef>
          <a:spcPct val="0"/>
        </a:spcBef>
        <a:buNone/>
        <a:defRPr sz="550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045" indent="-216043" algn="l" defTabSz="457291" rtl="0" eaLnBrk="1" latinLnBrk="0" hangingPunct="1">
        <a:lnSpc>
          <a:spcPct val="108000"/>
        </a:lnSpc>
        <a:spcBef>
          <a:spcPts val="500"/>
        </a:spcBef>
        <a:spcAft>
          <a:spcPts val="200"/>
        </a:spcAft>
        <a:buFont typeface="Wingdings 2" panose="05020102010507070707" pitchFamily="18" charset="2"/>
        <a:buChar char="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914583" indent="-216043" algn="l" defTabSz="457291" rtl="0" eaLnBrk="1" latinLnBrk="0" hangingPunct="1">
        <a:lnSpc>
          <a:spcPct val="108000"/>
        </a:lnSpc>
        <a:spcBef>
          <a:spcPts val="250"/>
        </a:spcBef>
        <a:spcAft>
          <a:spcPts val="475"/>
        </a:spcAft>
        <a:buFont typeface="Wingdings 2" panose="05020102010507070707" pitchFamily="18" charset="2"/>
        <a:buChar char="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598720" indent="-216043" algn="l" defTabSz="457291" rtl="0" eaLnBrk="1" latinLnBrk="0" hangingPunct="1">
        <a:lnSpc>
          <a:spcPct val="108000"/>
        </a:lnSpc>
        <a:spcBef>
          <a:spcPts val="250"/>
        </a:spcBef>
        <a:buFont typeface="Wingdings 2" panose="05020102010507070707" pitchFamily="18" charset="2"/>
        <a:buChar char=""/>
        <a:defRPr sz="1450" kern="1200">
          <a:solidFill>
            <a:schemeClr val="tx2"/>
          </a:solidFill>
          <a:latin typeface="+mn-lt"/>
          <a:ea typeface="+mn-ea"/>
          <a:cs typeface="+mn-cs"/>
        </a:defRPr>
      </a:lvl3pPr>
      <a:lvl4pPr marL="2340468" indent="-216043" algn="l" defTabSz="457291" rtl="0" eaLnBrk="1" latinLnBrk="0" hangingPunct="1">
        <a:lnSpc>
          <a:spcPct val="108000"/>
        </a:lnSpc>
        <a:spcBef>
          <a:spcPts val="250"/>
        </a:spcBef>
        <a:buFont typeface="Wingdings 2" panose="05020102010507070707" pitchFamily="18" charset="2"/>
        <a:buChar char="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700540" indent="-216043" algn="l" defTabSz="457291" rtl="0" eaLnBrk="1" latinLnBrk="0" hangingPunct="1">
        <a:lnSpc>
          <a:spcPct val="108000"/>
        </a:lnSpc>
        <a:spcBef>
          <a:spcPts val="250"/>
        </a:spcBef>
        <a:buFont typeface="Wingdings 2" panose="05020102010507070707" pitchFamily="18" charset="2"/>
        <a:buChar char=""/>
        <a:defRPr sz="1000" kern="1200">
          <a:solidFill>
            <a:schemeClr val="tx2"/>
          </a:solidFill>
          <a:latin typeface="+mn-lt"/>
          <a:ea typeface="+mn-ea"/>
          <a:cs typeface="+mn-cs"/>
        </a:defRPr>
      </a:lvl5pPr>
      <a:lvl6pPr marL="1257551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6197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843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489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46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91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85937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583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229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874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520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9166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hyperlink" Target="http://misteraibo.deviantart.com/art/Fire-311421529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misteraibo.deviantart.com/art/Fire-311421529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9.jpeg"/><Relationship Id="rId11" Type="http://schemas.openxmlformats.org/officeDocument/2006/relationships/image" Target="../media/image22.png"/><Relationship Id="rId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4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png"/><Relationship Id="rId7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emf"/><Relationship Id="rId11" Type="http://schemas.openxmlformats.org/officeDocument/2006/relationships/image" Target="../media/image59.png"/><Relationship Id="rId5" Type="http://schemas.openxmlformats.org/officeDocument/2006/relationships/image" Target="../media/image54.emf"/><Relationship Id="rId10" Type="http://schemas.openxmlformats.org/officeDocument/2006/relationships/image" Target="../media/image58.png"/><Relationship Id="rId4" Type="http://schemas.openxmlformats.org/officeDocument/2006/relationships/image" Target="../media/image53.svg"/><Relationship Id="rId9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3.png"/><Relationship Id="rId3" Type="http://schemas.openxmlformats.org/officeDocument/2006/relationships/image" Target="../media/image52.png"/><Relationship Id="rId7" Type="http://schemas.openxmlformats.org/officeDocument/2006/relationships/image" Target="../media/image49.png"/><Relationship Id="rId12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emf"/><Relationship Id="rId11" Type="http://schemas.openxmlformats.org/officeDocument/2006/relationships/image" Target="../media/image61.emf"/><Relationship Id="rId5" Type="http://schemas.openxmlformats.org/officeDocument/2006/relationships/image" Target="../media/image54.emf"/><Relationship Id="rId10" Type="http://schemas.openxmlformats.org/officeDocument/2006/relationships/image" Target="../media/image60.emf"/><Relationship Id="rId4" Type="http://schemas.openxmlformats.org/officeDocument/2006/relationships/image" Target="../media/image53.svg"/><Relationship Id="rId9" Type="http://schemas.openxmlformats.org/officeDocument/2006/relationships/image" Target="../media/image57.emf"/><Relationship Id="rId14" Type="http://schemas.openxmlformats.org/officeDocument/2006/relationships/image" Target="../media/image6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png"/><Relationship Id="rId7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emf"/><Relationship Id="rId11" Type="http://schemas.openxmlformats.org/officeDocument/2006/relationships/image" Target="../media/image61.emf"/><Relationship Id="rId5" Type="http://schemas.openxmlformats.org/officeDocument/2006/relationships/image" Target="../media/image54.emf"/><Relationship Id="rId10" Type="http://schemas.openxmlformats.org/officeDocument/2006/relationships/image" Target="../media/image60.emf"/><Relationship Id="rId4" Type="http://schemas.openxmlformats.org/officeDocument/2006/relationships/image" Target="../media/image53.svg"/><Relationship Id="rId9" Type="http://schemas.openxmlformats.org/officeDocument/2006/relationships/image" Target="../media/image57.emf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79.gif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hyperlink" Target="mailto:Phil.Stockton@accord-esl.com" TargetMode="External"/><Relationship Id="rId7" Type="http://schemas.openxmlformats.org/officeDocument/2006/relationships/image" Target="../media/image77.png"/><Relationship Id="rId2" Type="http://schemas.openxmlformats.org/officeDocument/2006/relationships/hyperlink" Target="http://www.accord-esl.com/" TargetMode="Externa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9.gif"/><Relationship Id="rId5" Type="http://schemas.openxmlformats.org/officeDocument/2006/relationships/hyperlink" Target="mailto:Juan.Martin@accord-esl.com" TargetMode="External"/><Relationship Id="rId10" Type="http://schemas.openxmlformats.org/officeDocument/2006/relationships/image" Target="cid:image005.png@01DB2399.306845B0" TargetMode="External"/><Relationship Id="rId4" Type="http://schemas.openxmlformats.org/officeDocument/2006/relationships/hyperlink" Target="mailto:Bob.Peebles@accord-esl.com" TargetMode="External"/><Relationship Id="rId9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AF14D5-44E9-0AC4-3514-9EF9A8739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756" y="358513"/>
            <a:ext cx="11308307" cy="2616404"/>
          </a:xfrm>
        </p:spPr>
        <p:txBody>
          <a:bodyPr/>
          <a:lstStyle/>
          <a:p>
            <a:r>
              <a:rPr lang="en-GB" sz="4800">
                <a:latin typeface="Tekna Display (Headings)"/>
              </a:rPr>
              <a:t>Verification and Reconciliation of Gas Composition Using Speed of Sound</a:t>
            </a:r>
            <a:endParaRPr lang="en-US" sz="4800">
              <a:latin typeface="Tekna Display (Headings)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DA71FF3-6C4A-CBF7-FF2A-97EF4C7BE5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/>
              <a:t>Juan Martin</a:t>
            </a:r>
          </a:p>
          <a:p>
            <a:r>
              <a:rPr lang="nb-NO"/>
              <a:t>Phil Stockton</a:t>
            </a:r>
          </a:p>
          <a:p>
            <a:r>
              <a:rPr lang="nb-NO"/>
              <a:t>Bob Peebles</a:t>
            </a:r>
          </a:p>
          <a:p>
            <a:r>
              <a:rPr lang="nb-NO"/>
              <a:t>Daniel Laing</a:t>
            </a:r>
          </a:p>
          <a:p>
            <a:r>
              <a:rPr lang="nb-NO"/>
              <a:t>Allan Wilson</a:t>
            </a:r>
          </a:p>
          <a:p>
            <a:r>
              <a:rPr lang="nb-NO"/>
              <a:t>Graeme Birks (TOTAL)</a:t>
            </a:r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61ADCFD-A646-4BC7-8D7E-BDFDD52D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3B9648A-7A13-0409-B571-2C71F480E8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Bilde 7" descr="Et bilde som inneholder tekst, skilt, clip art&#10;&#10;Automatisk generert beskrivelse">
            <a:extLst>
              <a:ext uri="{FF2B5EF4-FFF2-40B4-BE49-F238E27FC236}">
                <a16:creationId xmlns:a16="http://schemas.microsoft.com/office/drawing/2014/main" id="{ACC2DC36-9FC0-D7A6-8908-501A9E502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884" y="6186845"/>
            <a:ext cx="1596190" cy="457136"/>
          </a:xfrm>
          <a:prstGeom prst="rect">
            <a:avLst/>
          </a:prstGeom>
        </p:spPr>
      </p:pic>
      <p:pic>
        <p:nvPicPr>
          <p:cNvPr id="9" name="Bilde 8" descr="Et bilde som inneholder logo&#10;&#10;Automatisk generert beskrivelse">
            <a:extLst>
              <a:ext uri="{FF2B5EF4-FFF2-40B4-BE49-F238E27FC236}">
                <a16:creationId xmlns:a16="http://schemas.microsoft.com/office/drawing/2014/main" id="{7CA81105-6DBE-7E3D-EE03-DAFB136BF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83" y="6186845"/>
            <a:ext cx="1326744" cy="591656"/>
          </a:xfrm>
          <a:prstGeom prst="rect">
            <a:avLst/>
          </a:prstGeom>
        </p:spPr>
      </p:pic>
      <p:pic>
        <p:nvPicPr>
          <p:cNvPr id="6" name="Picture Placeholder 10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C50B53A-9C0A-AE1E-84AE-8089CB588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" b="1372"/>
          <a:stretch>
            <a:fillRect/>
          </a:stretch>
        </p:blipFill>
        <p:spPr>
          <a:xfrm>
            <a:off x="4576830" y="2797363"/>
            <a:ext cx="2127249" cy="18583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107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25A9-5520-BBF5-A2CF-04F3BD340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Flare Gas Reporting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4EEE9-AC4D-A48C-F37B-7F27B77F9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1" name="Picture 10" descr="A drawing of a torch&#10;&#10;AI-generated content may be incorrect.">
            <a:extLst>
              <a:ext uri="{FF2B5EF4-FFF2-40B4-BE49-F238E27FC236}">
                <a16:creationId xmlns:a16="http://schemas.microsoft.com/office/drawing/2014/main" id="{D0B5BA41-D602-0257-F330-7E41C57D5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2" t="7413" r="26004" b="26298"/>
          <a:stretch>
            <a:fillRect/>
          </a:stretch>
        </p:blipFill>
        <p:spPr>
          <a:xfrm>
            <a:off x="9260998" y="2372460"/>
            <a:ext cx="2260121" cy="4546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ACE303-86B1-9E02-CE67-A246AEEC1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088" y="2576478"/>
            <a:ext cx="220456" cy="302783"/>
          </a:xfrm>
          <a:prstGeom prst="rect">
            <a:avLst/>
          </a:prstGeom>
        </p:spPr>
      </p:pic>
      <p:pic>
        <p:nvPicPr>
          <p:cNvPr id="1026" name="Picture 2" descr="Molecular Model of Methane, CH4, Illustration Stock Photo - Alamy">
            <a:extLst>
              <a:ext uri="{FF2B5EF4-FFF2-40B4-BE49-F238E27FC236}">
                <a16:creationId xmlns:a16="http://schemas.microsoft.com/office/drawing/2014/main" id="{38B44240-A238-5F70-074D-DB3ECDEFB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6771" r="10356" b="4036"/>
          <a:stretch>
            <a:fillRect/>
          </a:stretch>
        </p:blipFill>
        <p:spPr bwMode="auto">
          <a:xfrm rot="18293498">
            <a:off x="9676463" y="2099990"/>
            <a:ext cx="386724" cy="4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B37D2A-F8F6-010B-CBA3-CA86DF55C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439" y="2576478"/>
            <a:ext cx="220456" cy="3027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88A8E7-611C-72F9-CADC-50B49E6F6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14555">
            <a:off x="10429365" y="2014044"/>
            <a:ext cx="220456" cy="302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C9322D-BE4B-15AD-082D-4B37AA191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0663" y="2959924"/>
            <a:ext cx="220456" cy="3027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14A925-9C61-85F3-4809-8294CEB9C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753" y="2172100"/>
            <a:ext cx="220456" cy="302783"/>
          </a:xfrm>
          <a:prstGeom prst="rect">
            <a:avLst/>
          </a:prstGeom>
        </p:spPr>
      </p:pic>
      <p:pic>
        <p:nvPicPr>
          <p:cNvPr id="20" name="Picture 2" descr="Molecular Model of Methane, CH4, Illustration Stock Photo - Alamy">
            <a:extLst>
              <a:ext uri="{FF2B5EF4-FFF2-40B4-BE49-F238E27FC236}">
                <a16:creationId xmlns:a16="http://schemas.microsoft.com/office/drawing/2014/main" id="{C30811A3-D9FC-53F7-1BAA-F52B0F3D6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6771" r="10356" b="4036"/>
          <a:stretch>
            <a:fillRect/>
          </a:stretch>
        </p:blipFill>
        <p:spPr bwMode="auto">
          <a:xfrm rot="18293498">
            <a:off x="11334699" y="2050272"/>
            <a:ext cx="386724" cy="4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764829-6A6A-B4C4-7590-02B9D3AE9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551" y="1749543"/>
            <a:ext cx="220456" cy="3027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12476C-AA56-9CE4-A421-C17F5EAF8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809" y="1674744"/>
            <a:ext cx="220456" cy="3027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FE8CE6-4503-ED3A-931D-C22DF4165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18780">
            <a:off x="11099347" y="1553975"/>
            <a:ext cx="220456" cy="3027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38EC7C-C9C9-CAB8-A4FF-68C14C62D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278" y="1361166"/>
            <a:ext cx="220456" cy="302783"/>
          </a:xfrm>
          <a:prstGeom prst="rect">
            <a:avLst/>
          </a:prstGeom>
        </p:spPr>
      </p:pic>
      <p:pic>
        <p:nvPicPr>
          <p:cNvPr id="25" name="Picture 2" descr="Molecular Model of Methane, CH4, Illustration Stock Photo - Alamy">
            <a:extLst>
              <a:ext uri="{FF2B5EF4-FFF2-40B4-BE49-F238E27FC236}">
                <a16:creationId xmlns:a16="http://schemas.microsoft.com/office/drawing/2014/main" id="{170CD577-F725-869E-4ECC-CDD4D2B23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6771" r="10356" b="4036"/>
          <a:stretch>
            <a:fillRect/>
          </a:stretch>
        </p:blipFill>
        <p:spPr bwMode="auto">
          <a:xfrm rot="15107191">
            <a:off x="9451272" y="1107123"/>
            <a:ext cx="386724" cy="4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Molecular Model of Methane, CH4, Illustration Stock Photo - Alamy">
            <a:extLst>
              <a:ext uri="{FF2B5EF4-FFF2-40B4-BE49-F238E27FC236}">
                <a16:creationId xmlns:a16="http://schemas.microsoft.com/office/drawing/2014/main" id="{338E75F7-B2BF-2113-1732-6B16EA6FA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6771" r="10356" b="4036"/>
          <a:stretch>
            <a:fillRect/>
          </a:stretch>
        </p:blipFill>
        <p:spPr bwMode="auto">
          <a:xfrm rot="508233">
            <a:off x="10788354" y="891460"/>
            <a:ext cx="386724" cy="4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79C107-BDA4-2086-7D25-D1EF2BC2B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3063" y="731444"/>
            <a:ext cx="220456" cy="3027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698D12-7A7B-B1E7-F6F7-463C952D2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865" y="1091043"/>
            <a:ext cx="220456" cy="3027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DF4B41-F916-B578-FD74-DD36B9EB0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00460">
            <a:off x="10001703" y="728616"/>
            <a:ext cx="220456" cy="30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9728F3-F13F-D538-B49E-5FC1193B0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17300">
            <a:off x="11754956" y="1433202"/>
            <a:ext cx="220456" cy="3027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56DB5A-22A5-3997-90E6-EA4ED8A0D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50135">
            <a:off x="9123551" y="1736769"/>
            <a:ext cx="220456" cy="30278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F91F0FBE-E793-F4DD-F26D-3012DB4CD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178" y="2576477"/>
            <a:ext cx="220456" cy="302783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5BBF2E6A-6098-1D1A-7872-7B7F8FDE3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58188">
            <a:off x="11591529" y="1090485"/>
            <a:ext cx="220456" cy="302783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17246B9C-04BD-96CC-19D1-90BC70851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529" y="2576476"/>
            <a:ext cx="220456" cy="302783"/>
          </a:xfrm>
          <a:prstGeom prst="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DD9166C5-93B4-35F4-1141-8C36DB587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82356">
            <a:off x="11307605" y="2958366"/>
            <a:ext cx="220456" cy="302783"/>
          </a:xfrm>
          <a:prstGeom prst="rect">
            <a:avLst/>
          </a:prstGeom>
        </p:spPr>
      </p:pic>
      <p:pic>
        <p:nvPicPr>
          <p:cNvPr id="1028" name="Picture 1027">
            <a:extLst>
              <a:ext uri="{FF2B5EF4-FFF2-40B4-BE49-F238E27FC236}">
                <a16:creationId xmlns:a16="http://schemas.microsoft.com/office/drawing/2014/main" id="{CBC52192-5FDC-C6D7-222E-BFB9781CF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88185">
            <a:off x="10072809" y="1672313"/>
            <a:ext cx="220456" cy="302783"/>
          </a:xfrm>
          <a:prstGeom prst="rect">
            <a:avLst/>
          </a:prstGeom>
        </p:spPr>
      </p:pic>
      <p:pic>
        <p:nvPicPr>
          <p:cNvPr id="1030" name="Picture 1029">
            <a:extLst>
              <a:ext uri="{FF2B5EF4-FFF2-40B4-BE49-F238E27FC236}">
                <a16:creationId xmlns:a16="http://schemas.microsoft.com/office/drawing/2014/main" id="{1AC1F68B-52C9-5A8C-F75D-D6317C952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776" y="553614"/>
            <a:ext cx="220456" cy="302783"/>
          </a:xfrm>
          <a:prstGeom prst="rect">
            <a:avLst/>
          </a:prstGeom>
        </p:spPr>
      </p:pic>
      <p:pic>
        <p:nvPicPr>
          <p:cNvPr id="1033" name="Picture 2" descr="Molecular Model of Methane, CH4, Illustration Stock Photo - Alamy">
            <a:extLst>
              <a:ext uri="{FF2B5EF4-FFF2-40B4-BE49-F238E27FC236}">
                <a16:creationId xmlns:a16="http://schemas.microsoft.com/office/drawing/2014/main" id="{B4AB085C-8087-9234-C9D6-F57BC4566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6771" r="10356" b="4036"/>
          <a:stretch>
            <a:fillRect/>
          </a:stretch>
        </p:blipFill>
        <p:spPr bwMode="auto">
          <a:xfrm rot="18293498">
            <a:off x="9673026" y="2099990"/>
            <a:ext cx="386724" cy="4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2" descr="Molecular Model of Methane, CH4, Illustration Stock Photo - Alamy">
            <a:extLst>
              <a:ext uri="{FF2B5EF4-FFF2-40B4-BE49-F238E27FC236}">
                <a16:creationId xmlns:a16="http://schemas.microsoft.com/office/drawing/2014/main" id="{A821D51A-5E48-D875-C2CA-EEC7A84B8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6771" r="10356" b="4036"/>
          <a:stretch>
            <a:fillRect/>
          </a:stretch>
        </p:blipFill>
        <p:spPr bwMode="auto">
          <a:xfrm rot="18293498">
            <a:off x="11341579" y="2036430"/>
            <a:ext cx="386724" cy="4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370FA619-5CDB-8472-665A-18A6E422C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82356">
            <a:off x="10486611" y="1331123"/>
            <a:ext cx="220456" cy="302783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35577BFB-4713-CBE9-C54A-A2F550633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470" y="506783"/>
            <a:ext cx="220456" cy="30278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97B117-7E3D-A021-396A-313C3C80D926}"/>
              </a:ext>
            </a:extLst>
          </p:cNvPr>
          <p:cNvGrpSpPr/>
          <p:nvPr/>
        </p:nvGrpSpPr>
        <p:grpSpPr>
          <a:xfrm>
            <a:off x="670881" y="2034974"/>
            <a:ext cx="4203756" cy="2871837"/>
            <a:chOff x="3962813" y="1577822"/>
            <a:chExt cx="4203756" cy="28718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0F4657-EB39-24B7-5AEB-98C37974E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2813" y="1577822"/>
              <a:ext cx="4203756" cy="2871837"/>
            </a:xfrm>
            <a:custGeom>
              <a:avLst/>
              <a:gdLst>
                <a:gd name="connsiteX0" fmla="*/ 0 w 4203756"/>
                <a:gd name="connsiteY0" fmla="*/ 0 h 2871837"/>
                <a:gd name="connsiteX1" fmla="*/ 4203756 w 4203756"/>
                <a:gd name="connsiteY1" fmla="*/ 0 h 2871837"/>
                <a:gd name="connsiteX2" fmla="*/ 4203756 w 4203756"/>
                <a:gd name="connsiteY2" fmla="*/ 2871837 h 2871837"/>
                <a:gd name="connsiteX3" fmla="*/ 0 w 4203756"/>
                <a:gd name="connsiteY3" fmla="*/ 2871837 h 2871837"/>
                <a:gd name="connsiteX4" fmla="*/ 0 w 4203756"/>
                <a:gd name="connsiteY4" fmla="*/ 0 h 2871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03756" h="2871837" fill="none" extrusionOk="0">
                  <a:moveTo>
                    <a:pt x="0" y="0"/>
                  </a:moveTo>
                  <a:cubicBezTo>
                    <a:pt x="558003" y="-107641"/>
                    <a:pt x="2351081" y="-153500"/>
                    <a:pt x="4203756" y="0"/>
                  </a:cubicBezTo>
                  <a:cubicBezTo>
                    <a:pt x="4259432" y="1222105"/>
                    <a:pt x="4050628" y="2483213"/>
                    <a:pt x="4203756" y="2871837"/>
                  </a:cubicBezTo>
                  <a:cubicBezTo>
                    <a:pt x="3330438" y="2949327"/>
                    <a:pt x="1688889" y="3026820"/>
                    <a:pt x="0" y="2871837"/>
                  </a:cubicBezTo>
                  <a:cubicBezTo>
                    <a:pt x="-96554" y="2042514"/>
                    <a:pt x="-61224" y="1235493"/>
                    <a:pt x="0" y="0"/>
                  </a:cubicBezTo>
                  <a:close/>
                </a:path>
                <a:path w="4203756" h="2871837" stroke="0" extrusionOk="0">
                  <a:moveTo>
                    <a:pt x="0" y="0"/>
                  </a:moveTo>
                  <a:cubicBezTo>
                    <a:pt x="842411" y="-81129"/>
                    <a:pt x="3662632" y="61675"/>
                    <a:pt x="4203756" y="0"/>
                  </a:cubicBezTo>
                  <a:cubicBezTo>
                    <a:pt x="4253904" y="454172"/>
                    <a:pt x="4050947" y="2509192"/>
                    <a:pt x="4203756" y="2871837"/>
                  </a:cubicBezTo>
                  <a:cubicBezTo>
                    <a:pt x="2669979" y="3008761"/>
                    <a:pt x="752671" y="2984883"/>
                    <a:pt x="0" y="2871837"/>
                  </a:cubicBezTo>
                  <a:cubicBezTo>
                    <a:pt x="-45491" y="1874373"/>
                    <a:pt x="-126062" y="841666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06325797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B745A4-9FB6-C504-8500-38F77C992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5376" y="2488172"/>
              <a:ext cx="3959186" cy="106983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F0AB762-E3DB-7E11-3286-01B4B1E61D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3456" y="3767735"/>
            <a:ext cx="3922637" cy="2771178"/>
          </a:xfrm>
          <a:custGeom>
            <a:avLst/>
            <a:gdLst>
              <a:gd name="connsiteX0" fmla="*/ 0 w 3922637"/>
              <a:gd name="connsiteY0" fmla="*/ 0 h 2771178"/>
              <a:gd name="connsiteX1" fmla="*/ 521150 w 3922637"/>
              <a:gd name="connsiteY1" fmla="*/ 0 h 2771178"/>
              <a:gd name="connsiteX2" fmla="*/ 1003074 w 3922637"/>
              <a:gd name="connsiteY2" fmla="*/ 0 h 2771178"/>
              <a:gd name="connsiteX3" fmla="*/ 1563451 w 3922637"/>
              <a:gd name="connsiteY3" fmla="*/ 0 h 2771178"/>
              <a:gd name="connsiteX4" fmla="*/ 2006149 w 3922637"/>
              <a:gd name="connsiteY4" fmla="*/ 0 h 2771178"/>
              <a:gd name="connsiteX5" fmla="*/ 2566525 w 3922637"/>
              <a:gd name="connsiteY5" fmla="*/ 0 h 2771178"/>
              <a:gd name="connsiteX6" fmla="*/ 3048449 w 3922637"/>
              <a:gd name="connsiteY6" fmla="*/ 0 h 2771178"/>
              <a:gd name="connsiteX7" fmla="*/ 3922637 w 3922637"/>
              <a:gd name="connsiteY7" fmla="*/ 0 h 2771178"/>
              <a:gd name="connsiteX8" fmla="*/ 3922637 w 3922637"/>
              <a:gd name="connsiteY8" fmla="*/ 498812 h 2771178"/>
              <a:gd name="connsiteX9" fmla="*/ 3922637 w 3922637"/>
              <a:gd name="connsiteY9" fmla="*/ 1053048 h 2771178"/>
              <a:gd name="connsiteX10" fmla="*/ 3922637 w 3922637"/>
              <a:gd name="connsiteY10" fmla="*/ 1634995 h 2771178"/>
              <a:gd name="connsiteX11" fmla="*/ 3922637 w 3922637"/>
              <a:gd name="connsiteY11" fmla="*/ 2216942 h 2771178"/>
              <a:gd name="connsiteX12" fmla="*/ 3922637 w 3922637"/>
              <a:gd name="connsiteY12" fmla="*/ 2771178 h 2771178"/>
              <a:gd name="connsiteX13" fmla="*/ 3323034 w 3922637"/>
              <a:gd name="connsiteY13" fmla="*/ 2771178 h 2771178"/>
              <a:gd name="connsiteX14" fmla="*/ 2762657 w 3922637"/>
              <a:gd name="connsiteY14" fmla="*/ 2771178 h 2771178"/>
              <a:gd name="connsiteX15" fmla="*/ 2319960 w 3922637"/>
              <a:gd name="connsiteY15" fmla="*/ 2771178 h 2771178"/>
              <a:gd name="connsiteX16" fmla="*/ 1681130 w 3922637"/>
              <a:gd name="connsiteY16" fmla="*/ 2771178 h 2771178"/>
              <a:gd name="connsiteX17" fmla="*/ 1199206 w 3922637"/>
              <a:gd name="connsiteY17" fmla="*/ 2771178 h 2771178"/>
              <a:gd name="connsiteX18" fmla="*/ 599603 w 3922637"/>
              <a:gd name="connsiteY18" fmla="*/ 2771178 h 2771178"/>
              <a:gd name="connsiteX19" fmla="*/ 0 w 3922637"/>
              <a:gd name="connsiteY19" fmla="*/ 2771178 h 2771178"/>
              <a:gd name="connsiteX20" fmla="*/ 0 w 3922637"/>
              <a:gd name="connsiteY20" fmla="*/ 2189231 h 2771178"/>
              <a:gd name="connsiteX21" fmla="*/ 0 w 3922637"/>
              <a:gd name="connsiteY21" fmla="*/ 1662707 h 2771178"/>
              <a:gd name="connsiteX22" fmla="*/ 0 w 3922637"/>
              <a:gd name="connsiteY22" fmla="*/ 1080759 h 2771178"/>
              <a:gd name="connsiteX23" fmla="*/ 0 w 3922637"/>
              <a:gd name="connsiteY23" fmla="*/ 526524 h 2771178"/>
              <a:gd name="connsiteX24" fmla="*/ 0 w 3922637"/>
              <a:gd name="connsiteY24" fmla="*/ 0 h 277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22637" h="2771178" fill="none" extrusionOk="0">
                <a:moveTo>
                  <a:pt x="0" y="0"/>
                </a:moveTo>
                <a:cubicBezTo>
                  <a:pt x="105350" y="-17783"/>
                  <a:pt x="311405" y="36474"/>
                  <a:pt x="521150" y="0"/>
                </a:cubicBezTo>
                <a:cubicBezTo>
                  <a:pt x="730895" y="-36474"/>
                  <a:pt x="900059" y="44538"/>
                  <a:pt x="1003074" y="0"/>
                </a:cubicBezTo>
                <a:cubicBezTo>
                  <a:pt x="1106089" y="-44538"/>
                  <a:pt x="1404984" y="31048"/>
                  <a:pt x="1563451" y="0"/>
                </a:cubicBezTo>
                <a:cubicBezTo>
                  <a:pt x="1721918" y="-31048"/>
                  <a:pt x="1876646" y="26629"/>
                  <a:pt x="2006149" y="0"/>
                </a:cubicBezTo>
                <a:cubicBezTo>
                  <a:pt x="2135652" y="-26629"/>
                  <a:pt x="2295015" y="65565"/>
                  <a:pt x="2566525" y="0"/>
                </a:cubicBezTo>
                <a:cubicBezTo>
                  <a:pt x="2838035" y="-65565"/>
                  <a:pt x="2856144" y="14203"/>
                  <a:pt x="3048449" y="0"/>
                </a:cubicBezTo>
                <a:cubicBezTo>
                  <a:pt x="3240754" y="-14203"/>
                  <a:pt x="3620048" y="98593"/>
                  <a:pt x="3922637" y="0"/>
                </a:cubicBezTo>
                <a:cubicBezTo>
                  <a:pt x="3951608" y="221369"/>
                  <a:pt x="3909772" y="287122"/>
                  <a:pt x="3922637" y="498812"/>
                </a:cubicBezTo>
                <a:cubicBezTo>
                  <a:pt x="3935502" y="710502"/>
                  <a:pt x="3914958" y="905154"/>
                  <a:pt x="3922637" y="1053048"/>
                </a:cubicBezTo>
                <a:cubicBezTo>
                  <a:pt x="3930316" y="1200942"/>
                  <a:pt x="3901722" y="1398563"/>
                  <a:pt x="3922637" y="1634995"/>
                </a:cubicBezTo>
                <a:cubicBezTo>
                  <a:pt x="3943552" y="1871427"/>
                  <a:pt x="3874246" y="2026609"/>
                  <a:pt x="3922637" y="2216942"/>
                </a:cubicBezTo>
                <a:cubicBezTo>
                  <a:pt x="3971028" y="2407275"/>
                  <a:pt x="3901879" y="2654447"/>
                  <a:pt x="3922637" y="2771178"/>
                </a:cubicBezTo>
                <a:cubicBezTo>
                  <a:pt x="3704346" y="2822754"/>
                  <a:pt x="3562949" y="2742498"/>
                  <a:pt x="3323034" y="2771178"/>
                </a:cubicBezTo>
                <a:cubicBezTo>
                  <a:pt x="3083119" y="2799858"/>
                  <a:pt x="2941065" y="2729515"/>
                  <a:pt x="2762657" y="2771178"/>
                </a:cubicBezTo>
                <a:cubicBezTo>
                  <a:pt x="2584249" y="2812841"/>
                  <a:pt x="2428971" y="2728761"/>
                  <a:pt x="2319960" y="2771178"/>
                </a:cubicBezTo>
                <a:cubicBezTo>
                  <a:pt x="2210949" y="2813595"/>
                  <a:pt x="1897336" y="2700283"/>
                  <a:pt x="1681130" y="2771178"/>
                </a:cubicBezTo>
                <a:cubicBezTo>
                  <a:pt x="1464924" y="2842073"/>
                  <a:pt x="1417875" y="2729094"/>
                  <a:pt x="1199206" y="2771178"/>
                </a:cubicBezTo>
                <a:cubicBezTo>
                  <a:pt x="980537" y="2813262"/>
                  <a:pt x="860708" y="2741113"/>
                  <a:pt x="599603" y="2771178"/>
                </a:cubicBezTo>
                <a:cubicBezTo>
                  <a:pt x="338498" y="2801243"/>
                  <a:pt x="154414" y="2757240"/>
                  <a:pt x="0" y="2771178"/>
                </a:cubicBezTo>
                <a:cubicBezTo>
                  <a:pt x="-66493" y="2648701"/>
                  <a:pt x="28390" y="2319448"/>
                  <a:pt x="0" y="2189231"/>
                </a:cubicBezTo>
                <a:cubicBezTo>
                  <a:pt x="-28390" y="2059014"/>
                  <a:pt x="4459" y="1891916"/>
                  <a:pt x="0" y="1662707"/>
                </a:cubicBezTo>
                <a:cubicBezTo>
                  <a:pt x="-4459" y="1433498"/>
                  <a:pt x="63509" y="1295436"/>
                  <a:pt x="0" y="1080759"/>
                </a:cubicBezTo>
                <a:cubicBezTo>
                  <a:pt x="-63509" y="866082"/>
                  <a:pt x="33181" y="733436"/>
                  <a:pt x="0" y="526524"/>
                </a:cubicBezTo>
                <a:cubicBezTo>
                  <a:pt x="-33181" y="319612"/>
                  <a:pt x="33408" y="230740"/>
                  <a:pt x="0" y="0"/>
                </a:cubicBezTo>
                <a:close/>
              </a:path>
              <a:path w="3922637" h="2771178" stroke="0" extrusionOk="0">
                <a:moveTo>
                  <a:pt x="0" y="0"/>
                </a:moveTo>
                <a:cubicBezTo>
                  <a:pt x="124226" y="-47270"/>
                  <a:pt x="422070" y="61260"/>
                  <a:pt x="560377" y="0"/>
                </a:cubicBezTo>
                <a:cubicBezTo>
                  <a:pt x="698684" y="-61260"/>
                  <a:pt x="803724" y="18028"/>
                  <a:pt x="1003074" y="0"/>
                </a:cubicBezTo>
                <a:cubicBezTo>
                  <a:pt x="1202424" y="-18028"/>
                  <a:pt x="1327454" y="51365"/>
                  <a:pt x="1524225" y="0"/>
                </a:cubicBezTo>
                <a:cubicBezTo>
                  <a:pt x="1720996" y="-51365"/>
                  <a:pt x="1831240" y="214"/>
                  <a:pt x="2084601" y="0"/>
                </a:cubicBezTo>
                <a:cubicBezTo>
                  <a:pt x="2337962" y="-214"/>
                  <a:pt x="2427733" y="34788"/>
                  <a:pt x="2644978" y="0"/>
                </a:cubicBezTo>
                <a:cubicBezTo>
                  <a:pt x="2862223" y="-34788"/>
                  <a:pt x="2979500" y="45168"/>
                  <a:pt x="3205355" y="0"/>
                </a:cubicBezTo>
                <a:cubicBezTo>
                  <a:pt x="3431210" y="-45168"/>
                  <a:pt x="3617831" y="39224"/>
                  <a:pt x="3922637" y="0"/>
                </a:cubicBezTo>
                <a:cubicBezTo>
                  <a:pt x="3941613" y="130517"/>
                  <a:pt x="3875421" y="403808"/>
                  <a:pt x="3922637" y="581947"/>
                </a:cubicBezTo>
                <a:cubicBezTo>
                  <a:pt x="3969853" y="760086"/>
                  <a:pt x="3896101" y="951566"/>
                  <a:pt x="3922637" y="1080759"/>
                </a:cubicBezTo>
                <a:cubicBezTo>
                  <a:pt x="3949173" y="1209952"/>
                  <a:pt x="3858507" y="1372971"/>
                  <a:pt x="3922637" y="1634995"/>
                </a:cubicBezTo>
                <a:cubicBezTo>
                  <a:pt x="3986767" y="1897019"/>
                  <a:pt x="3901275" y="1945907"/>
                  <a:pt x="3922637" y="2106095"/>
                </a:cubicBezTo>
                <a:cubicBezTo>
                  <a:pt x="3943999" y="2266283"/>
                  <a:pt x="3886066" y="2479535"/>
                  <a:pt x="3922637" y="2771178"/>
                </a:cubicBezTo>
                <a:cubicBezTo>
                  <a:pt x="3760830" y="2796136"/>
                  <a:pt x="3535566" y="2760025"/>
                  <a:pt x="3283808" y="2771178"/>
                </a:cubicBezTo>
                <a:cubicBezTo>
                  <a:pt x="3032050" y="2782331"/>
                  <a:pt x="2958805" y="2762933"/>
                  <a:pt x="2723431" y="2771178"/>
                </a:cubicBezTo>
                <a:cubicBezTo>
                  <a:pt x="2488057" y="2779423"/>
                  <a:pt x="2389861" y="2759879"/>
                  <a:pt x="2280733" y="2771178"/>
                </a:cubicBezTo>
                <a:cubicBezTo>
                  <a:pt x="2171605" y="2782477"/>
                  <a:pt x="1945994" y="2755524"/>
                  <a:pt x="1838036" y="2771178"/>
                </a:cubicBezTo>
                <a:cubicBezTo>
                  <a:pt x="1730078" y="2786832"/>
                  <a:pt x="1417424" y="2725084"/>
                  <a:pt x="1238433" y="2771178"/>
                </a:cubicBezTo>
                <a:cubicBezTo>
                  <a:pt x="1059442" y="2817272"/>
                  <a:pt x="873751" y="2751531"/>
                  <a:pt x="756509" y="2771178"/>
                </a:cubicBezTo>
                <a:cubicBezTo>
                  <a:pt x="639267" y="2790825"/>
                  <a:pt x="270868" y="2708192"/>
                  <a:pt x="0" y="2771178"/>
                </a:cubicBezTo>
                <a:cubicBezTo>
                  <a:pt x="-29964" y="2638383"/>
                  <a:pt x="13855" y="2475122"/>
                  <a:pt x="0" y="2244654"/>
                </a:cubicBezTo>
                <a:cubicBezTo>
                  <a:pt x="-13855" y="2014186"/>
                  <a:pt x="3253" y="1868221"/>
                  <a:pt x="0" y="1745842"/>
                </a:cubicBezTo>
                <a:cubicBezTo>
                  <a:pt x="-3253" y="1623463"/>
                  <a:pt x="52392" y="1356837"/>
                  <a:pt x="0" y="1247030"/>
                </a:cubicBezTo>
                <a:cubicBezTo>
                  <a:pt x="-52392" y="1137223"/>
                  <a:pt x="32525" y="867687"/>
                  <a:pt x="0" y="637371"/>
                </a:cubicBezTo>
                <a:cubicBezTo>
                  <a:pt x="-32525" y="407055"/>
                  <a:pt x="30418" y="22203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64349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5" name="Picture 14" descr="A close up of a fire&#10;&#10;Description automatically generated with low confidence">
            <a:extLst>
              <a:ext uri="{FF2B5EF4-FFF2-40B4-BE49-F238E27FC236}">
                <a16:creationId xmlns:a16="http://schemas.microsoft.com/office/drawing/2014/main" id="{9C325EA4-9544-BE3F-BC8A-CB7ADF092B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flipH="1">
            <a:off x="9433787" y="1840792"/>
            <a:ext cx="1876485" cy="3039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16C073-DA12-7F1E-862F-C7DA13E983D6}"/>
              </a:ext>
            </a:extLst>
          </p:cNvPr>
          <p:cNvSpPr txBox="1"/>
          <p:nvPr/>
        </p:nvSpPr>
        <p:spPr>
          <a:xfrm>
            <a:off x="5111646" y="1264070"/>
            <a:ext cx="3185746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b="1"/>
          </a:p>
          <a:p>
            <a:endParaRPr lang="en-GB" b="1"/>
          </a:p>
          <a:p>
            <a:endParaRPr lang="en-GB" b="1"/>
          </a:p>
          <a:p>
            <a:r>
              <a:rPr lang="en-GB" b="1"/>
              <a:t>EU regulation 2024/1787, ‘On the reduction of methane emissions in the energy sector’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030007-BCA7-00EE-CC27-7D929F98EF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8592" b="76035"/>
          <a:stretch>
            <a:fillRect/>
          </a:stretch>
        </p:blipFill>
        <p:spPr>
          <a:xfrm>
            <a:off x="5159252" y="1282883"/>
            <a:ext cx="3042573" cy="81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4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093 L 0.02161 -0.2164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129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06289 -0.358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179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4.81481E-6 L -0.04648 -0.4449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2224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00105 -0.03611 L -0.00274 -0.04398 L -0.00352 -0.04838 C -0.00443 -0.05208 -0.00495 -0.05555 -0.00612 -0.05902 C -0.00717 -0.06296 -0.01029 -0.06875 -0.01198 -0.07222 C -0.01563 -0.08078 -0.01289 -0.07592 -0.01615 -0.08125 C -0.01641 -0.08263 -0.01641 -0.08402 -0.01693 -0.08564 C -0.0181 -0.08888 -0.0194 -0.09074 -0.0211 -0.09351 C -0.02123 -0.09421 -0.02227 -0.10023 -0.02279 -0.10138 C -0.02331 -0.10254 -0.02409 -0.103 -0.02448 -0.10416 C -0.02513 -0.10555 -0.02579 -0.10694 -0.02618 -0.10856 C -0.02657 -0.10925 -0.0267 -0.11018 -0.02696 -0.11111 C -0.028 -0.11296 -0.0293 -0.11458 -0.03034 -0.11643 C -0.03099 -0.11713 -0.03164 -0.11805 -0.03204 -0.11898 L -0.03373 -0.12268 C -0.03412 -0.12361 -0.03412 -0.125 -0.03451 -0.12615 C -0.0375 -0.1324 -0.03711 -0.13009 -0.04037 -0.13402 C -0.04141 -0.13518 -0.04193 -0.13657 -0.0431 -0.1375 C -0.04753 -0.14236 -0.04636 -0.13935 -0.04974 -0.14375 C -0.05026 -0.14444 -0.05065 -0.1456 -0.05144 -0.14652 C -0.05235 -0.14745 -0.05378 -0.14814 -0.05482 -0.14907 C -0.05573 -0.14976 -0.05638 -0.15092 -0.0573 -0.15162 C -0.06081 -0.15486 -0.0642 -0.15787 -0.06823 -0.16064 C -0.06967 -0.16134 -0.0711 -0.16226 -0.0724 -0.16319 C -0.07318 -0.16365 -0.07396 -0.16458 -0.07487 -0.16504 C -0.078 -0.16597 -0.08464 -0.16689 -0.08829 -0.16759 C -0.10443 -0.1706 -0.08243 -0.16666 -0.09597 -0.16921 C -0.09766 -0.16967 -0.09935 -0.1699 -0.10105 -0.17013 C -0.11289 -0.17199 -0.10248 -0.17013 -0.11602 -0.17199 C -0.13086 -0.17384 -0.1086 -0.17175 -0.12865 -0.17361 C -0.13217 -0.17407 -0.13529 -0.17407 -0.13881 -0.17476 C -0.1405 -0.17476 -0.14219 -0.17523 -0.14388 -0.17546 C -0.14792 -0.17592 -0.16394 -0.17685 -0.16732 -0.17731 C -0.17461 -0.17847 -0.17943 -0.178 -0.18503 -0.18171 C -0.19219 -0.18657 -0.18529 -0.18194 -0.19011 -0.18703 C -0.19102 -0.18796 -0.19245 -0.18865 -0.19336 -0.18958 C -0.19883 -0.19537 -0.19271 -0.19143 -0.19922 -0.1949 C -0.20013 -0.19652 -0.20092 -0.19791 -0.20183 -0.1993 C -0.20261 -0.20046 -0.20352 -0.20162 -0.2043 -0.203 C -0.2056 -0.20509 -0.20677 -0.2074 -0.20769 -0.20995 C -0.20821 -0.21134 -0.20899 -0.21273 -0.20938 -0.21435 C -0.2125 -0.2243 -0.20586 -0.20787 -0.21263 -0.22569 C -0.21329 -0.22731 -0.21394 -0.2287 -0.21433 -0.23009 C -0.21485 -0.23171 -0.21485 -0.23287 -0.21524 -0.23449 C -0.21563 -0.23564 -0.21641 -0.23657 -0.2168 -0.23796 C -0.21758 -0.23981 -0.2181 -0.24143 -0.21849 -0.24328 C -0.21927 -0.24537 -0.21993 -0.24722 -0.22019 -0.24953 C -0.22032 -0.25 -0.22019 -0.25069 -0.22019 -0.25115 " pathEditMode="relative" rAng="0" ptsTypes="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-125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09232 -0.1967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98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-0.06654 -0.15857 L -0.04883 -0.33913 C -0.03464 -0.34931 -0.04037 -0.34607 -0.03203 -0.35 L 0.06054 -0.36274 L 0.10429 -0.36274 L 0.18828 -0.43218 " pathEditMode="relative" rAng="0" ptsTypes="AAAAA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2162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0023 L -0.05325 -0.30787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-153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6289 -0.3587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1794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-0.00899 -0.29189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-146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-0.06289 -0.3588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1794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09232 -0.1967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983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0023 L -0.05326 -0.30787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-153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0024 L -0.00911 -0.28426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1421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-0.06289 -0.3588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1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09232 -0.19676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9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0.09232 -0.1967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983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671 L 0.00104 -0.0581 L -0.00039 -0.06944 L -0.00104 -0.07569 C -0.00183 -0.08079 -0.00235 -0.08588 -0.00326 -0.09097 C -0.00417 -0.09676 -0.00677 -0.10486 -0.00821 -0.10972 C -0.01133 -0.12199 -0.00899 -0.11528 -0.01172 -0.12268 C -0.01198 -0.12454 -0.01198 -0.12662 -0.01237 -0.1287 C -0.01341 -0.13356 -0.01446 -0.13588 -0.01589 -0.14005 C -0.01602 -0.14074 -0.01693 -0.14954 -0.01732 -0.15162 C -0.01771 -0.15301 -0.01836 -0.1537 -0.01875 -0.15509 C -0.01927 -0.15718 -0.01979 -0.15926 -0.02019 -0.16157 C -0.02045 -0.16227 -0.02058 -0.16389 -0.02084 -0.16528 C -0.02175 -0.16805 -0.02279 -0.17014 -0.0237 -0.17292 C -0.02422 -0.17384 -0.02474 -0.17523 -0.02513 -0.17662 L -0.02657 -0.18171 C -0.02683 -0.1831 -0.02683 -0.18518 -0.02722 -0.1868 C -0.02969 -0.19537 -0.02943 -0.19236 -0.03216 -0.19792 C -0.03295 -0.19954 -0.03347 -0.20162 -0.03438 -0.20278 C -0.03815 -0.20972 -0.03711 -0.20555 -0.03998 -0.21134 C -0.0405 -0.21296 -0.04076 -0.21435 -0.04141 -0.21528 C -0.04219 -0.2169 -0.04336 -0.21782 -0.04427 -0.21921 C -0.04506 -0.22037 -0.04558 -0.22176 -0.04636 -0.22292 C -0.04935 -0.22778 -0.05222 -0.23218 -0.0556 -0.23588 C -0.05677 -0.2368 -0.05795 -0.23796 -0.05912 -0.23935 C -0.05977 -0.24028 -0.06042 -0.24143 -0.0612 -0.24213 C -0.06381 -0.24329 -0.0694 -0.24468 -0.07253 -0.24583 C -0.08607 -0.25 -0.06758 -0.24421 -0.07891 -0.24815 C -0.08034 -0.24861 -0.08177 -0.24861 -0.08321 -0.2493 C -0.09323 -0.25208 -0.08438 -0.2493 -0.09584 -0.25208 C -0.10834 -0.25463 -0.08959 -0.25139 -0.10651 -0.25463 C -0.10938 -0.25463 -0.11211 -0.25532 -0.11498 -0.25602 C -0.11641 -0.25602 -0.11784 -0.25648 -0.11927 -0.25718 C -0.12266 -0.25787 -0.1362 -0.25903 -0.13907 -0.25972 C -0.14519 -0.26157 -0.14922 -0.26088 -0.15391 -0.26574 C -0.16003 -0.27292 -0.15417 -0.26643 -0.15821 -0.27338 C -0.15899 -0.27477 -0.16016 -0.27593 -0.16094 -0.27708 C -0.16563 -0.28518 -0.16042 -0.27963 -0.16589 -0.28449 C -0.16667 -0.2868 -0.16732 -0.28912 -0.1681 -0.29097 C -0.16875 -0.29282 -0.16953 -0.29421 -0.17019 -0.29606 C -0.17123 -0.2993 -0.17227 -0.30278 -0.17305 -0.30625 C -0.17344 -0.3081 -0.17409 -0.31018 -0.17448 -0.31204 C -0.17709 -0.32685 -0.17149 -0.30278 -0.17722 -0.3287 C -0.17774 -0.33079 -0.17826 -0.3331 -0.17865 -0.33495 C -0.17904 -0.3368 -0.17904 -0.33889 -0.17943 -0.3412 C -0.17969 -0.34282 -0.18034 -0.34444 -0.18073 -0.3463 C -0.18138 -0.34861 -0.18177 -0.35139 -0.18216 -0.35393 C -0.18282 -0.35671 -0.18334 -0.35949 -0.1836 -0.3625 C -0.18373 -0.36319 -0.1836 -0.36412 -0.1836 -0.36505 " pathEditMode="relative" rAng="0" ptsTypes="AAAAAAAAAAAAAAAAAAAAAAAAAAAAAAAAAAAAAAAAAAAAAAAAA">
                                      <p:cBhvr>
                                        <p:cTn id="38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-1791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5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5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1.66667E-6 0.00023 C 0.00234 -0.00069 0.04857 -0.00903 0.05755 -0.0118 C 0.06302 -0.01319 0.0664 -0.01643 0.07226 -0.01759 C 0.07995 -0.01898 0.08815 -0.01805 0.09583 -0.01875 C 0.10846 -0.01944 0.10547 -0.01898 0.11302 -0.02083 L 0.16237 0.06783 " pathEditMode="relative" rAng="0" ptsTypes="AAAAAAA">
                                      <p:cBhvr>
                                        <p:cTn id="94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233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5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ADE28-8729-CEFC-7EDF-2F44C4CFA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E306-46A8-6598-59FC-EE082D504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Flare Gas Reporting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A9E3E6-2E3E-C1F0-E5D8-91DB18103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11" name="Picture 10" descr="A drawing of a torch&#10;&#10;AI-generated content may be incorrect.">
            <a:extLst>
              <a:ext uri="{FF2B5EF4-FFF2-40B4-BE49-F238E27FC236}">
                <a16:creationId xmlns:a16="http://schemas.microsoft.com/office/drawing/2014/main" id="{C5F6E60F-5561-92DF-1B4C-B2E13921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2" t="7413" r="26004" b="26298"/>
          <a:stretch>
            <a:fillRect/>
          </a:stretch>
        </p:blipFill>
        <p:spPr>
          <a:xfrm>
            <a:off x="9260998" y="2372460"/>
            <a:ext cx="2260121" cy="4546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52CF1-50BA-A1E9-A1D4-6BA24A1E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088" y="2576478"/>
            <a:ext cx="220456" cy="302783"/>
          </a:xfrm>
          <a:prstGeom prst="rect">
            <a:avLst/>
          </a:prstGeom>
        </p:spPr>
      </p:pic>
      <p:grpSp>
        <p:nvGrpSpPr>
          <p:cNvPr id="1084" name="Group 1083">
            <a:extLst>
              <a:ext uri="{FF2B5EF4-FFF2-40B4-BE49-F238E27FC236}">
                <a16:creationId xmlns:a16="http://schemas.microsoft.com/office/drawing/2014/main" id="{3A7F6510-AA2E-ADF9-EE39-100F57B0BEDA}"/>
              </a:ext>
            </a:extLst>
          </p:cNvPr>
          <p:cNvGrpSpPr/>
          <p:nvPr/>
        </p:nvGrpSpPr>
        <p:grpSpPr>
          <a:xfrm>
            <a:off x="10811083" y="2474824"/>
            <a:ext cx="536312" cy="504048"/>
            <a:chOff x="8103394" y="880007"/>
            <a:chExt cx="536312" cy="504048"/>
          </a:xfrm>
        </p:grpSpPr>
        <p:sp>
          <p:nvSpPr>
            <p:cNvPr id="1085" name="Rectangle 1084">
              <a:extLst>
                <a:ext uri="{FF2B5EF4-FFF2-40B4-BE49-F238E27FC236}">
                  <a16:creationId xmlns:a16="http://schemas.microsoft.com/office/drawing/2014/main" id="{54EFE57E-32EE-444B-3BF5-9FD2F5D56F31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86" name="Graphic 1085" descr="Dollar with solid fill">
              <a:extLst>
                <a:ext uri="{FF2B5EF4-FFF2-40B4-BE49-F238E27FC236}">
                  <a16:creationId xmlns:a16="http://schemas.microsoft.com/office/drawing/2014/main" id="{B08D357C-F70D-5AD4-A6F3-15A3702D7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1026" name="Picture 2" descr="Molecular Model of Methane, CH4, Illustration Stock Photo - Alamy">
            <a:extLst>
              <a:ext uri="{FF2B5EF4-FFF2-40B4-BE49-F238E27FC236}">
                <a16:creationId xmlns:a16="http://schemas.microsoft.com/office/drawing/2014/main" id="{9BAAECFA-BCDB-A8AE-FE28-83393A43B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6771" r="10356" b="4036"/>
          <a:stretch>
            <a:fillRect/>
          </a:stretch>
        </p:blipFill>
        <p:spPr bwMode="auto">
          <a:xfrm rot="18293498">
            <a:off x="9676463" y="2099990"/>
            <a:ext cx="386724" cy="4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EEA47C-CC31-A272-0176-8D91CE7B4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14555">
            <a:off x="10429365" y="2014044"/>
            <a:ext cx="220456" cy="302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EDC21E-9B6C-ADBC-6084-F5F5D45CB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0663" y="2959924"/>
            <a:ext cx="220456" cy="3027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108A71-F057-D479-7CF1-AD40B1D31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753" y="2172100"/>
            <a:ext cx="220456" cy="302783"/>
          </a:xfrm>
          <a:prstGeom prst="rect">
            <a:avLst/>
          </a:prstGeom>
        </p:spPr>
      </p:pic>
      <p:pic>
        <p:nvPicPr>
          <p:cNvPr id="20" name="Picture 2" descr="Molecular Model of Methane, CH4, Illustration Stock Photo - Alamy">
            <a:extLst>
              <a:ext uri="{FF2B5EF4-FFF2-40B4-BE49-F238E27FC236}">
                <a16:creationId xmlns:a16="http://schemas.microsoft.com/office/drawing/2014/main" id="{0D9326C8-3A69-AB62-C155-7D6269EDA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6771" r="10356" b="4036"/>
          <a:stretch>
            <a:fillRect/>
          </a:stretch>
        </p:blipFill>
        <p:spPr bwMode="auto">
          <a:xfrm rot="18293498">
            <a:off x="11334699" y="2050272"/>
            <a:ext cx="386724" cy="4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8F7342-05FB-1B72-6B03-F1B9AF9B5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551" y="1749543"/>
            <a:ext cx="220456" cy="3027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BA7A82-9F6B-D713-B88D-F252D4444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809" y="1674744"/>
            <a:ext cx="220456" cy="3027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B67937-4D47-53BE-5741-51D16BF16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18780">
            <a:off x="11099347" y="1553975"/>
            <a:ext cx="220456" cy="3027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1C39F1-A814-2196-270C-5AB8A47EF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278" y="1361166"/>
            <a:ext cx="220456" cy="302783"/>
          </a:xfrm>
          <a:prstGeom prst="rect">
            <a:avLst/>
          </a:prstGeom>
        </p:spPr>
      </p:pic>
      <p:pic>
        <p:nvPicPr>
          <p:cNvPr id="25" name="Picture 2" descr="Molecular Model of Methane, CH4, Illustration Stock Photo - Alamy">
            <a:extLst>
              <a:ext uri="{FF2B5EF4-FFF2-40B4-BE49-F238E27FC236}">
                <a16:creationId xmlns:a16="http://schemas.microsoft.com/office/drawing/2014/main" id="{D5E0649D-7E24-4B70-A712-9C3E9F497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6771" r="10356" b="4036"/>
          <a:stretch>
            <a:fillRect/>
          </a:stretch>
        </p:blipFill>
        <p:spPr bwMode="auto">
          <a:xfrm rot="15107191">
            <a:off x="9451272" y="1107123"/>
            <a:ext cx="386724" cy="4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Molecular Model of Methane, CH4, Illustration Stock Photo - Alamy">
            <a:extLst>
              <a:ext uri="{FF2B5EF4-FFF2-40B4-BE49-F238E27FC236}">
                <a16:creationId xmlns:a16="http://schemas.microsoft.com/office/drawing/2014/main" id="{84D17872-A7C2-18F5-C831-A040127B3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6771" r="10356" b="4036"/>
          <a:stretch>
            <a:fillRect/>
          </a:stretch>
        </p:blipFill>
        <p:spPr bwMode="auto">
          <a:xfrm rot="508233">
            <a:off x="10788354" y="891460"/>
            <a:ext cx="386724" cy="4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12E072-5EF1-56ED-7E15-72C99D2AE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3063" y="731444"/>
            <a:ext cx="220456" cy="3027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2B8E7B-5A44-0495-6F74-8BD502937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865" y="1091043"/>
            <a:ext cx="220456" cy="3027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09CDDD-721F-439B-789F-94D1FFDA2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00460">
            <a:off x="10001703" y="728616"/>
            <a:ext cx="220456" cy="30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2F8D0C-D9B4-EB92-2DC9-B9B4EC2DA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17300">
            <a:off x="11754956" y="1433202"/>
            <a:ext cx="220456" cy="3027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AEBBA60-3A5E-03D1-49C6-218D72181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50135">
            <a:off x="9123551" y="1736769"/>
            <a:ext cx="220456" cy="30278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7CCFB56D-3775-3F6A-5063-BB9009B05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178" y="2576477"/>
            <a:ext cx="220456" cy="302783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1C43324E-DB55-A5AB-4C72-C4574F8D3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58188">
            <a:off x="11591529" y="1090485"/>
            <a:ext cx="220456" cy="302783"/>
          </a:xfrm>
          <a:prstGeom prst="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3069C468-C8A4-607F-5A5E-AA33CE375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82356">
            <a:off x="11307605" y="2958366"/>
            <a:ext cx="220456" cy="302783"/>
          </a:xfrm>
          <a:prstGeom prst="rect">
            <a:avLst/>
          </a:prstGeom>
        </p:spPr>
      </p:pic>
      <p:pic>
        <p:nvPicPr>
          <p:cNvPr id="1028" name="Picture 1027">
            <a:extLst>
              <a:ext uri="{FF2B5EF4-FFF2-40B4-BE49-F238E27FC236}">
                <a16:creationId xmlns:a16="http://schemas.microsoft.com/office/drawing/2014/main" id="{0DB4B183-38C7-8D3C-2FFA-EB413EA30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88185">
            <a:off x="10072809" y="1672313"/>
            <a:ext cx="220456" cy="302783"/>
          </a:xfrm>
          <a:prstGeom prst="rect">
            <a:avLst/>
          </a:prstGeom>
        </p:spPr>
      </p:pic>
      <p:pic>
        <p:nvPicPr>
          <p:cNvPr id="1030" name="Picture 1029">
            <a:extLst>
              <a:ext uri="{FF2B5EF4-FFF2-40B4-BE49-F238E27FC236}">
                <a16:creationId xmlns:a16="http://schemas.microsoft.com/office/drawing/2014/main" id="{C58BA7EA-094C-F2FA-4660-AC3ABF7AF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776" y="553614"/>
            <a:ext cx="220456" cy="302783"/>
          </a:xfrm>
          <a:prstGeom prst="rect">
            <a:avLst/>
          </a:prstGeom>
        </p:spPr>
      </p:pic>
      <p:pic>
        <p:nvPicPr>
          <p:cNvPr id="1033" name="Picture 2" descr="Molecular Model of Methane, CH4, Illustration Stock Photo - Alamy">
            <a:extLst>
              <a:ext uri="{FF2B5EF4-FFF2-40B4-BE49-F238E27FC236}">
                <a16:creationId xmlns:a16="http://schemas.microsoft.com/office/drawing/2014/main" id="{C06AD8D3-E1FA-C7E8-DD6F-BA30E7D90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6771" r="10356" b="4036"/>
          <a:stretch>
            <a:fillRect/>
          </a:stretch>
        </p:blipFill>
        <p:spPr bwMode="auto">
          <a:xfrm rot="18293498">
            <a:off x="9673026" y="2099990"/>
            <a:ext cx="386724" cy="4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2" descr="Molecular Model of Methane, CH4, Illustration Stock Photo - Alamy">
            <a:extLst>
              <a:ext uri="{FF2B5EF4-FFF2-40B4-BE49-F238E27FC236}">
                <a16:creationId xmlns:a16="http://schemas.microsoft.com/office/drawing/2014/main" id="{B563F8A9-8744-978F-C229-AF3F8CF69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6771" r="10356" b="4036"/>
          <a:stretch>
            <a:fillRect/>
          </a:stretch>
        </p:blipFill>
        <p:spPr bwMode="auto">
          <a:xfrm rot="18293498">
            <a:off x="11341579" y="2036430"/>
            <a:ext cx="386724" cy="4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D2463906-1C17-DDE3-BDD9-4EFAE8A1D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82356">
            <a:off x="10486611" y="1331123"/>
            <a:ext cx="220456" cy="302783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DA3C4191-C7B3-66E2-32A6-10BF40D1D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470" y="506783"/>
            <a:ext cx="220456" cy="3027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993F96D-B685-1DD0-2EA0-77C2FE37CC76}"/>
              </a:ext>
            </a:extLst>
          </p:cNvPr>
          <p:cNvGrpSpPr/>
          <p:nvPr/>
        </p:nvGrpSpPr>
        <p:grpSpPr>
          <a:xfrm>
            <a:off x="9376478" y="1035388"/>
            <a:ext cx="536312" cy="504048"/>
            <a:chOff x="8103394" y="880007"/>
            <a:chExt cx="536312" cy="50404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A6F61F-F823-4678-7972-687B3730AB51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Graphic 5" descr="Dollar with solid fill">
              <a:extLst>
                <a:ext uri="{FF2B5EF4-FFF2-40B4-BE49-F238E27FC236}">
                  <a16:creationId xmlns:a16="http://schemas.microsoft.com/office/drawing/2014/main" id="{02400596-8151-6481-DBFD-4A0C79499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2EC98F0-10D0-A35B-10DC-C87AB9DD538F}"/>
              </a:ext>
            </a:extLst>
          </p:cNvPr>
          <p:cNvGrpSpPr/>
          <p:nvPr/>
        </p:nvGrpSpPr>
        <p:grpSpPr>
          <a:xfrm>
            <a:off x="9063257" y="447755"/>
            <a:ext cx="536312" cy="504048"/>
            <a:chOff x="8103394" y="880007"/>
            <a:chExt cx="536312" cy="504048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59BE12BC-0921-EC59-AF87-3E6198155FBC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37" name="Graphic 1036" descr="Dollar with solid fill">
              <a:extLst>
                <a:ext uri="{FF2B5EF4-FFF2-40B4-BE49-F238E27FC236}">
                  <a16:creationId xmlns:a16="http://schemas.microsoft.com/office/drawing/2014/main" id="{BD704DD6-D92B-D2DF-F246-E0D6F29AB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050A871E-8F14-E25C-12A6-B130B945985D}"/>
              </a:ext>
            </a:extLst>
          </p:cNvPr>
          <p:cNvGrpSpPr/>
          <p:nvPr/>
        </p:nvGrpSpPr>
        <p:grpSpPr>
          <a:xfrm>
            <a:off x="8708464" y="997216"/>
            <a:ext cx="536312" cy="504048"/>
            <a:chOff x="8103394" y="880007"/>
            <a:chExt cx="536312" cy="504048"/>
          </a:xfrm>
        </p:grpSpPr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1A6527B2-90ED-9BBA-9678-94A1C2806B8C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0" name="Graphic 1039" descr="Dollar with solid fill">
              <a:extLst>
                <a:ext uri="{FF2B5EF4-FFF2-40B4-BE49-F238E27FC236}">
                  <a16:creationId xmlns:a16="http://schemas.microsoft.com/office/drawing/2014/main" id="{A70FCF44-34F0-F7D6-6233-78C74594F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95AEFA2C-7C2E-453F-5865-91254E5F04C9}"/>
              </a:ext>
            </a:extLst>
          </p:cNvPr>
          <p:cNvGrpSpPr/>
          <p:nvPr/>
        </p:nvGrpSpPr>
        <p:grpSpPr>
          <a:xfrm>
            <a:off x="8959663" y="1695182"/>
            <a:ext cx="536312" cy="504048"/>
            <a:chOff x="8103394" y="880007"/>
            <a:chExt cx="536312" cy="504048"/>
          </a:xfrm>
        </p:grpSpPr>
        <p:sp>
          <p:nvSpPr>
            <p:cNvPr id="1042" name="Rectangle 1041">
              <a:extLst>
                <a:ext uri="{FF2B5EF4-FFF2-40B4-BE49-F238E27FC236}">
                  <a16:creationId xmlns:a16="http://schemas.microsoft.com/office/drawing/2014/main" id="{FBEDA8A9-2654-2255-C784-022899BEEA1A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3" name="Graphic 1042" descr="Dollar with solid fill">
              <a:extLst>
                <a:ext uri="{FF2B5EF4-FFF2-40B4-BE49-F238E27FC236}">
                  <a16:creationId xmlns:a16="http://schemas.microsoft.com/office/drawing/2014/main" id="{E305B99D-EDF6-E50C-8F6A-ADFB75868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7ED5B77E-BF9F-5054-A26B-8A766ADE7525}"/>
              </a:ext>
            </a:extLst>
          </p:cNvPr>
          <p:cNvGrpSpPr/>
          <p:nvPr/>
        </p:nvGrpSpPr>
        <p:grpSpPr>
          <a:xfrm>
            <a:off x="9221780" y="2490904"/>
            <a:ext cx="536312" cy="504048"/>
            <a:chOff x="8103394" y="880007"/>
            <a:chExt cx="536312" cy="504048"/>
          </a:xfrm>
        </p:grpSpPr>
        <p:sp>
          <p:nvSpPr>
            <p:cNvPr id="1045" name="Rectangle 1044">
              <a:extLst>
                <a:ext uri="{FF2B5EF4-FFF2-40B4-BE49-F238E27FC236}">
                  <a16:creationId xmlns:a16="http://schemas.microsoft.com/office/drawing/2014/main" id="{9C70BB93-9A40-0746-A50B-352E59630911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6" name="Graphic 1045" descr="Dollar with solid fill">
              <a:extLst>
                <a:ext uri="{FF2B5EF4-FFF2-40B4-BE49-F238E27FC236}">
                  <a16:creationId xmlns:a16="http://schemas.microsoft.com/office/drawing/2014/main" id="{4443708A-C117-B25D-A7A7-00ACBE1F4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4744D9CE-D4C2-7586-8BA7-5315629D5BA2}"/>
              </a:ext>
            </a:extLst>
          </p:cNvPr>
          <p:cNvGrpSpPr/>
          <p:nvPr/>
        </p:nvGrpSpPr>
        <p:grpSpPr>
          <a:xfrm>
            <a:off x="9637424" y="2083257"/>
            <a:ext cx="536312" cy="504048"/>
            <a:chOff x="8103394" y="880007"/>
            <a:chExt cx="536312" cy="504048"/>
          </a:xfrm>
        </p:grpSpPr>
        <p:sp>
          <p:nvSpPr>
            <p:cNvPr id="1048" name="Rectangle 1047">
              <a:extLst>
                <a:ext uri="{FF2B5EF4-FFF2-40B4-BE49-F238E27FC236}">
                  <a16:creationId xmlns:a16="http://schemas.microsoft.com/office/drawing/2014/main" id="{4A8537FF-82C5-CEF3-CCE9-137EE6208D23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9" name="Graphic 1048" descr="Dollar with solid fill">
              <a:extLst>
                <a:ext uri="{FF2B5EF4-FFF2-40B4-BE49-F238E27FC236}">
                  <a16:creationId xmlns:a16="http://schemas.microsoft.com/office/drawing/2014/main" id="{CCC3F10C-D9A1-D3F5-DBB0-60D8372F3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75B58B7E-46A0-1E1B-C8F9-BFA2D780F314}"/>
              </a:ext>
            </a:extLst>
          </p:cNvPr>
          <p:cNvGrpSpPr/>
          <p:nvPr/>
        </p:nvGrpSpPr>
        <p:grpSpPr>
          <a:xfrm>
            <a:off x="9897953" y="1532957"/>
            <a:ext cx="536312" cy="504048"/>
            <a:chOff x="8103394" y="880007"/>
            <a:chExt cx="536312" cy="504048"/>
          </a:xfrm>
        </p:grpSpPr>
        <p:sp>
          <p:nvSpPr>
            <p:cNvPr id="1051" name="Rectangle 1050">
              <a:extLst>
                <a:ext uri="{FF2B5EF4-FFF2-40B4-BE49-F238E27FC236}">
                  <a16:creationId xmlns:a16="http://schemas.microsoft.com/office/drawing/2014/main" id="{BB715967-D05F-3943-A53A-CFCE977EA545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52" name="Graphic 1051" descr="Dollar with solid fill">
              <a:extLst>
                <a:ext uri="{FF2B5EF4-FFF2-40B4-BE49-F238E27FC236}">
                  <a16:creationId xmlns:a16="http://schemas.microsoft.com/office/drawing/2014/main" id="{D55EE61F-CA71-05D4-CEB9-39F49241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604D0711-B426-0CCE-1C35-0ED3A10C8E15}"/>
              </a:ext>
            </a:extLst>
          </p:cNvPr>
          <p:cNvGrpSpPr/>
          <p:nvPr/>
        </p:nvGrpSpPr>
        <p:grpSpPr>
          <a:xfrm>
            <a:off x="9854746" y="635715"/>
            <a:ext cx="536312" cy="504048"/>
            <a:chOff x="8103394" y="880007"/>
            <a:chExt cx="536312" cy="504048"/>
          </a:xfrm>
        </p:grpSpPr>
        <p:sp>
          <p:nvSpPr>
            <p:cNvPr id="1054" name="Rectangle 1053">
              <a:extLst>
                <a:ext uri="{FF2B5EF4-FFF2-40B4-BE49-F238E27FC236}">
                  <a16:creationId xmlns:a16="http://schemas.microsoft.com/office/drawing/2014/main" id="{CA36F819-E019-E04E-52E3-1354227DED90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55" name="Graphic 1054" descr="Dollar with solid fill">
              <a:extLst>
                <a:ext uri="{FF2B5EF4-FFF2-40B4-BE49-F238E27FC236}">
                  <a16:creationId xmlns:a16="http://schemas.microsoft.com/office/drawing/2014/main" id="{2FCC7E7D-FFB3-2D1D-C7F4-955E4E6E2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468B0904-3ADC-F6F3-5903-841A01E34057}"/>
              </a:ext>
            </a:extLst>
          </p:cNvPr>
          <p:cNvGrpSpPr/>
          <p:nvPr/>
        </p:nvGrpSpPr>
        <p:grpSpPr>
          <a:xfrm>
            <a:off x="10428491" y="409171"/>
            <a:ext cx="536312" cy="504048"/>
            <a:chOff x="8103394" y="880007"/>
            <a:chExt cx="536312" cy="504048"/>
          </a:xfrm>
        </p:grpSpPr>
        <p:sp>
          <p:nvSpPr>
            <p:cNvPr id="1057" name="Rectangle 1056">
              <a:extLst>
                <a:ext uri="{FF2B5EF4-FFF2-40B4-BE49-F238E27FC236}">
                  <a16:creationId xmlns:a16="http://schemas.microsoft.com/office/drawing/2014/main" id="{DC2543D6-E0E2-3B96-7807-C1D411CAAD69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58" name="Graphic 1057" descr="Dollar with solid fill">
              <a:extLst>
                <a:ext uri="{FF2B5EF4-FFF2-40B4-BE49-F238E27FC236}">
                  <a16:creationId xmlns:a16="http://schemas.microsoft.com/office/drawing/2014/main" id="{45C4A827-A384-9312-BF94-97C32F1CE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D6CFBDCA-6C44-CFF2-2420-0A2B71025F67}"/>
              </a:ext>
            </a:extLst>
          </p:cNvPr>
          <p:cNvGrpSpPr/>
          <p:nvPr/>
        </p:nvGrpSpPr>
        <p:grpSpPr>
          <a:xfrm>
            <a:off x="10733891" y="858045"/>
            <a:ext cx="536312" cy="504048"/>
            <a:chOff x="8103394" y="880007"/>
            <a:chExt cx="536312" cy="504048"/>
          </a:xfrm>
        </p:grpSpPr>
        <p:sp>
          <p:nvSpPr>
            <p:cNvPr id="1060" name="Rectangle 1059">
              <a:extLst>
                <a:ext uri="{FF2B5EF4-FFF2-40B4-BE49-F238E27FC236}">
                  <a16:creationId xmlns:a16="http://schemas.microsoft.com/office/drawing/2014/main" id="{988EB4A8-64A1-7DC8-D85D-6D102A43AB86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61" name="Graphic 1060" descr="Dollar with solid fill">
              <a:extLst>
                <a:ext uri="{FF2B5EF4-FFF2-40B4-BE49-F238E27FC236}">
                  <a16:creationId xmlns:a16="http://schemas.microsoft.com/office/drawing/2014/main" id="{A9A682C8-5255-0A46-58C5-AF87626E4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432FB36E-3E77-156D-E368-CDB495D06FEC}"/>
              </a:ext>
            </a:extLst>
          </p:cNvPr>
          <p:cNvGrpSpPr/>
          <p:nvPr/>
        </p:nvGrpSpPr>
        <p:grpSpPr>
          <a:xfrm>
            <a:off x="10329662" y="1248494"/>
            <a:ext cx="536312" cy="504048"/>
            <a:chOff x="8103394" y="880007"/>
            <a:chExt cx="536312" cy="504048"/>
          </a:xfrm>
        </p:grpSpPr>
        <p:sp>
          <p:nvSpPr>
            <p:cNvPr id="1063" name="Rectangle 1062">
              <a:extLst>
                <a:ext uri="{FF2B5EF4-FFF2-40B4-BE49-F238E27FC236}">
                  <a16:creationId xmlns:a16="http://schemas.microsoft.com/office/drawing/2014/main" id="{31C09EF1-3B6F-1B64-091D-B3663B84EC6E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64" name="Graphic 1063" descr="Dollar with solid fill">
              <a:extLst>
                <a:ext uri="{FF2B5EF4-FFF2-40B4-BE49-F238E27FC236}">
                  <a16:creationId xmlns:a16="http://schemas.microsoft.com/office/drawing/2014/main" id="{7B58ACD8-24A5-8A60-F5E5-4B6E8E976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6C12710E-B698-5A00-E336-426E3F88FC1F}"/>
              </a:ext>
            </a:extLst>
          </p:cNvPr>
          <p:cNvGrpSpPr/>
          <p:nvPr/>
        </p:nvGrpSpPr>
        <p:grpSpPr>
          <a:xfrm>
            <a:off x="10299797" y="1904701"/>
            <a:ext cx="536312" cy="504048"/>
            <a:chOff x="8103394" y="880007"/>
            <a:chExt cx="536312" cy="504048"/>
          </a:xfrm>
        </p:grpSpPr>
        <p:sp>
          <p:nvSpPr>
            <p:cNvPr id="1066" name="Rectangle 1065">
              <a:extLst>
                <a:ext uri="{FF2B5EF4-FFF2-40B4-BE49-F238E27FC236}">
                  <a16:creationId xmlns:a16="http://schemas.microsoft.com/office/drawing/2014/main" id="{51C003E3-07FD-CF00-A5D5-1F2DA07C962E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67" name="Graphic 1066" descr="Dollar with solid fill">
              <a:extLst>
                <a:ext uri="{FF2B5EF4-FFF2-40B4-BE49-F238E27FC236}">
                  <a16:creationId xmlns:a16="http://schemas.microsoft.com/office/drawing/2014/main" id="{9572A506-01FF-E85C-3E93-21DE6FDE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CE929347-5417-8322-6634-ED5518390DA6}"/>
              </a:ext>
            </a:extLst>
          </p:cNvPr>
          <p:cNvGrpSpPr/>
          <p:nvPr/>
        </p:nvGrpSpPr>
        <p:grpSpPr>
          <a:xfrm>
            <a:off x="10986809" y="1415134"/>
            <a:ext cx="536312" cy="504048"/>
            <a:chOff x="8103394" y="880007"/>
            <a:chExt cx="536312" cy="504048"/>
          </a:xfrm>
        </p:grpSpPr>
        <p:sp>
          <p:nvSpPr>
            <p:cNvPr id="1073" name="Rectangle 1072">
              <a:extLst>
                <a:ext uri="{FF2B5EF4-FFF2-40B4-BE49-F238E27FC236}">
                  <a16:creationId xmlns:a16="http://schemas.microsoft.com/office/drawing/2014/main" id="{0C713D52-D107-DF79-75EB-62E419202B23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74" name="Graphic 1073" descr="Dollar with solid fill">
              <a:extLst>
                <a:ext uri="{FF2B5EF4-FFF2-40B4-BE49-F238E27FC236}">
                  <a16:creationId xmlns:a16="http://schemas.microsoft.com/office/drawing/2014/main" id="{B9F29FEE-EE47-7703-357F-4164879ED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E4263067-BE5D-7E40-E4E3-572A5DB683AB}"/>
              </a:ext>
            </a:extLst>
          </p:cNvPr>
          <p:cNvGrpSpPr/>
          <p:nvPr/>
        </p:nvGrpSpPr>
        <p:grpSpPr>
          <a:xfrm>
            <a:off x="11320425" y="643188"/>
            <a:ext cx="536312" cy="504048"/>
            <a:chOff x="8103394" y="880007"/>
            <a:chExt cx="536312" cy="504048"/>
          </a:xfrm>
        </p:grpSpPr>
        <p:sp>
          <p:nvSpPr>
            <p:cNvPr id="1076" name="Rectangle 1075">
              <a:extLst>
                <a:ext uri="{FF2B5EF4-FFF2-40B4-BE49-F238E27FC236}">
                  <a16:creationId xmlns:a16="http://schemas.microsoft.com/office/drawing/2014/main" id="{1AFF573A-8244-953C-0513-F7C1DA4C592E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77" name="Graphic 1076" descr="Dollar with solid fill">
              <a:extLst>
                <a:ext uri="{FF2B5EF4-FFF2-40B4-BE49-F238E27FC236}">
                  <a16:creationId xmlns:a16="http://schemas.microsoft.com/office/drawing/2014/main" id="{9AD84137-7E58-AE7F-7CCE-E4D26CFFC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8A7D86A7-651F-57CE-FD46-F3C73596B777}"/>
              </a:ext>
            </a:extLst>
          </p:cNvPr>
          <p:cNvGrpSpPr/>
          <p:nvPr/>
        </p:nvGrpSpPr>
        <p:grpSpPr>
          <a:xfrm>
            <a:off x="10895003" y="2047169"/>
            <a:ext cx="536312" cy="504048"/>
            <a:chOff x="8103394" y="880007"/>
            <a:chExt cx="536312" cy="504048"/>
          </a:xfrm>
        </p:grpSpPr>
        <p:sp>
          <p:nvSpPr>
            <p:cNvPr id="1079" name="Rectangle 1078">
              <a:extLst>
                <a:ext uri="{FF2B5EF4-FFF2-40B4-BE49-F238E27FC236}">
                  <a16:creationId xmlns:a16="http://schemas.microsoft.com/office/drawing/2014/main" id="{045D324A-44FE-12D6-467E-B0B5FAC329B5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80" name="Graphic 1079" descr="Dollar with solid fill">
              <a:extLst>
                <a:ext uri="{FF2B5EF4-FFF2-40B4-BE49-F238E27FC236}">
                  <a16:creationId xmlns:a16="http://schemas.microsoft.com/office/drawing/2014/main" id="{5C27432E-DF40-4A62-9BC0-BD599383D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F7B0596A-BBD1-2D45-A5A0-669D07F71843}"/>
              </a:ext>
            </a:extLst>
          </p:cNvPr>
          <p:cNvGrpSpPr/>
          <p:nvPr/>
        </p:nvGrpSpPr>
        <p:grpSpPr>
          <a:xfrm>
            <a:off x="11339662" y="2038640"/>
            <a:ext cx="536312" cy="504048"/>
            <a:chOff x="8103394" y="880007"/>
            <a:chExt cx="536312" cy="504048"/>
          </a:xfrm>
        </p:grpSpPr>
        <p:sp>
          <p:nvSpPr>
            <p:cNvPr id="1082" name="Rectangle 1081">
              <a:extLst>
                <a:ext uri="{FF2B5EF4-FFF2-40B4-BE49-F238E27FC236}">
                  <a16:creationId xmlns:a16="http://schemas.microsoft.com/office/drawing/2014/main" id="{D8F174FB-A4FD-1FAE-4E7A-6EF3DC92A0F5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83" name="Graphic 1082" descr="Dollar with solid fill">
              <a:extLst>
                <a:ext uri="{FF2B5EF4-FFF2-40B4-BE49-F238E27FC236}">
                  <a16:creationId xmlns:a16="http://schemas.microsoft.com/office/drawing/2014/main" id="{333A0267-CE8F-CE4B-33E2-FF8474EFE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89573191-B99F-7842-98C3-2BA6F0861C4F}"/>
              </a:ext>
            </a:extLst>
          </p:cNvPr>
          <p:cNvGrpSpPr/>
          <p:nvPr/>
        </p:nvGrpSpPr>
        <p:grpSpPr>
          <a:xfrm>
            <a:off x="11164059" y="2834556"/>
            <a:ext cx="536312" cy="504048"/>
            <a:chOff x="8103394" y="880007"/>
            <a:chExt cx="536312" cy="504048"/>
          </a:xfrm>
        </p:grpSpPr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id="{65BE90B4-C944-9A5A-8386-678045C121B1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89" name="Graphic 1088" descr="Dollar with solid fill">
              <a:extLst>
                <a:ext uri="{FF2B5EF4-FFF2-40B4-BE49-F238E27FC236}">
                  <a16:creationId xmlns:a16="http://schemas.microsoft.com/office/drawing/2014/main" id="{F8D3BA86-40A4-3562-F223-0E6D2C13C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90" name="Group 1089">
            <a:extLst>
              <a:ext uri="{FF2B5EF4-FFF2-40B4-BE49-F238E27FC236}">
                <a16:creationId xmlns:a16="http://schemas.microsoft.com/office/drawing/2014/main" id="{33E46A82-CF6E-FAA9-2921-990F1F7EA204}"/>
              </a:ext>
            </a:extLst>
          </p:cNvPr>
          <p:cNvGrpSpPr/>
          <p:nvPr/>
        </p:nvGrpSpPr>
        <p:grpSpPr>
          <a:xfrm>
            <a:off x="11439986" y="982342"/>
            <a:ext cx="536312" cy="504048"/>
            <a:chOff x="8103394" y="880007"/>
            <a:chExt cx="536312" cy="504048"/>
          </a:xfrm>
        </p:grpSpPr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id="{16B62785-8140-4138-929F-7A8D7E454DD5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2" name="Graphic 1091" descr="Dollar with solid fill">
              <a:extLst>
                <a:ext uri="{FF2B5EF4-FFF2-40B4-BE49-F238E27FC236}">
                  <a16:creationId xmlns:a16="http://schemas.microsoft.com/office/drawing/2014/main" id="{EC07A69E-4C04-879B-171D-105DB0E65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93" name="Group 1092">
            <a:extLst>
              <a:ext uri="{FF2B5EF4-FFF2-40B4-BE49-F238E27FC236}">
                <a16:creationId xmlns:a16="http://schemas.microsoft.com/office/drawing/2014/main" id="{3DD8752D-4B08-E972-F757-195C50BED061}"/>
              </a:ext>
            </a:extLst>
          </p:cNvPr>
          <p:cNvGrpSpPr/>
          <p:nvPr/>
        </p:nvGrpSpPr>
        <p:grpSpPr>
          <a:xfrm>
            <a:off x="11597028" y="1384112"/>
            <a:ext cx="536312" cy="504048"/>
            <a:chOff x="8103394" y="880007"/>
            <a:chExt cx="536312" cy="504048"/>
          </a:xfrm>
        </p:grpSpPr>
        <p:sp>
          <p:nvSpPr>
            <p:cNvPr id="1094" name="Rectangle 1093">
              <a:extLst>
                <a:ext uri="{FF2B5EF4-FFF2-40B4-BE49-F238E27FC236}">
                  <a16:creationId xmlns:a16="http://schemas.microsoft.com/office/drawing/2014/main" id="{6CD5AFDA-8813-A0DC-7AA6-290E3F26F31B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5" name="Graphic 1094" descr="Dollar with solid fill">
              <a:extLst>
                <a:ext uri="{FF2B5EF4-FFF2-40B4-BE49-F238E27FC236}">
                  <a16:creationId xmlns:a16="http://schemas.microsoft.com/office/drawing/2014/main" id="{E4FCA662-2F21-44C3-116F-EF2D877AE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15" name="Picture 14" descr="A close up of a fire&#10;&#10;Description automatically generated with low confidence">
            <a:extLst>
              <a:ext uri="{FF2B5EF4-FFF2-40B4-BE49-F238E27FC236}">
                <a16:creationId xmlns:a16="http://schemas.microsoft.com/office/drawing/2014/main" id="{91F160D3-2529-9229-0432-A139F374A1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9433787" y="1840792"/>
            <a:ext cx="1876485" cy="30396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63E622-EBA0-ADE8-ECF9-1C45E1BDCBB7}"/>
              </a:ext>
            </a:extLst>
          </p:cNvPr>
          <p:cNvGrpSpPr/>
          <p:nvPr/>
        </p:nvGrpSpPr>
        <p:grpSpPr>
          <a:xfrm>
            <a:off x="670881" y="2034974"/>
            <a:ext cx="4203756" cy="2871837"/>
            <a:chOff x="3962813" y="1577822"/>
            <a:chExt cx="4203756" cy="28718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24A442-14F5-C6CD-42F4-AF8856CB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62813" y="1577822"/>
              <a:ext cx="4203756" cy="2871837"/>
            </a:xfrm>
            <a:custGeom>
              <a:avLst/>
              <a:gdLst>
                <a:gd name="connsiteX0" fmla="*/ 0 w 4203756"/>
                <a:gd name="connsiteY0" fmla="*/ 0 h 2871837"/>
                <a:gd name="connsiteX1" fmla="*/ 4203756 w 4203756"/>
                <a:gd name="connsiteY1" fmla="*/ 0 h 2871837"/>
                <a:gd name="connsiteX2" fmla="*/ 4203756 w 4203756"/>
                <a:gd name="connsiteY2" fmla="*/ 2871837 h 2871837"/>
                <a:gd name="connsiteX3" fmla="*/ 0 w 4203756"/>
                <a:gd name="connsiteY3" fmla="*/ 2871837 h 2871837"/>
                <a:gd name="connsiteX4" fmla="*/ 0 w 4203756"/>
                <a:gd name="connsiteY4" fmla="*/ 0 h 2871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03756" h="2871837" fill="none" extrusionOk="0">
                  <a:moveTo>
                    <a:pt x="0" y="0"/>
                  </a:moveTo>
                  <a:cubicBezTo>
                    <a:pt x="558003" y="-107641"/>
                    <a:pt x="2351081" y="-153500"/>
                    <a:pt x="4203756" y="0"/>
                  </a:cubicBezTo>
                  <a:cubicBezTo>
                    <a:pt x="4259432" y="1222105"/>
                    <a:pt x="4050628" y="2483213"/>
                    <a:pt x="4203756" y="2871837"/>
                  </a:cubicBezTo>
                  <a:cubicBezTo>
                    <a:pt x="3330438" y="2949327"/>
                    <a:pt x="1688889" y="3026820"/>
                    <a:pt x="0" y="2871837"/>
                  </a:cubicBezTo>
                  <a:cubicBezTo>
                    <a:pt x="-96554" y="2042514"/>
                    <a:pt x="-61224" y="1235493"/>
                    <a:pt x="0" y="0"/>
                  </a:cubicBezTo>
                  <a:close/>
                </a:path>
                <a:path w="4203756" h="2871837" stroke="0" extrusionOk="0">
                  <a:moveTo>
                    <a:pt x="0" y="0"/>
                  </a:moveTo>
                  <a:cubicBezTo>
                    <a:pt x="842411" y="-81129"/>
                    <a:pt x="3662632" y="61675"/>
                    <a:pt x="4203756" y="0"/>
                  </a:cubicBezTo>
                  <a:cubicBezTo>
                    <a:pt x="4253904" y="454172"/>
                    <a:pt x="4050947" y="2509192"/>
                    <a:pt x="4203756" y="2871837"/>
                  </a:cubicBezTo>
                  <a:cubicBezTo>
                    <a:pt x="2669979" y="3008761"/>
                    <a:pt x="752671" y="2984883"/>
                    <a:pt x="0" y="2871837"/>
                  </a:cubicBezTo>
                  <a:cubicBezTo>
                    <a:pt x="-45491" y="1874373"/>
                    <a:pt x="-126062" y="841666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06325797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C225A7B1-3F17-E1EF-8CE4-E7F12BAB8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95376" y="2488172"/>
              <a:ext cx="3959186" cy="1069839"/>
            </a:xfrm>
            <a:prstGeom prst="rect">
              <a:avLst/>
            </a:prstGeom>
          </p:spPr>
        </p:pic>
      </p:grpSp>
      <p:pic>
        <p:nvPicPr>
          <p:cNvPr id="1068" name="Picture 1067">
            <a:extLst>
              <a:ext uri="{FF2B5EF4-FFF2-40B4-BE49-F238E27FC236}">
                <a16:creationId xmlns:a16="http://schemas.microsoft.com/office/drawing/2014/main" id="{DD950159-E8D6-8F54-7683-A8C6046CFC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3456" y="3767735"/>
            <a:ext cx="3922637" cy="2771178"/>
          </a:xfrm>
          <a:custGeom>
            <a:avLst/>
            <a:gdLst>
              <a:gd name="connsiteX0" fmla="*/ 0 w 3922637"/>
              <a:gd name="connsiteY0" fmla="*/ 0 h 2771178"/>
              <a:gd name="connsiteX1" fmla="*/ 521150 w 3922637"/>
              <a:gd name="connsiteY1" fmla="*/ 0 h 2771178"/>
              <a:gd name="connsiteX2" fmla="*/ 1003074 w 3922637"/>
              <a:gd name="connsiteY2" fmla="*/ 0 h 2771178"/>
              <a:gd name="connsiteX3" fmla="*/ 1563451 w 3922637"/>
              <a:gd name="connsiteY3" fmla="*/ 0 h 2771178"/>
              <a:gd name="connsiteX4" fmla="*/ 2006149 w 3922637"/>
              <a:gd name="connsiteY4" fmla="*/ 0 h 2771178"/>
              <a:gd name="connsiteX5" fmla="*/ 2566525 w 3922637"/>
              <a:gd name="connsiteY5" fmla="*/ 0 h 2771178"/>
              <a:gd name="connsiteX6" fmla="*/ 3048449 w 3922637"/>
              <a:gd name="connsiteY6" fmla="*/ 0 h 2771178"/>
              <a:gd name="connsiteX7" fmla="*/ 3922637 w 3922637"/>
              <a:gd name="connsiteY7" fmla="*/ 0 h 2771178"/>
              <a:gd name="connsiteX8" fmla="*/ 3922637 w 3922637"/>
              <a:gd name="connsiteY8" fmla="*/ 498812 h 2771178"/>
              <a:gd name="connsiteX9" fmla="*/ 3922637 w 3922637"/>
              <a:gd name="connsiteY9" fmla="*/ 1053048 h 2771178"/>
              <a:gd name="connsiteX10" fmla="*/ 3922637 w 3922637"/>
              <a:gd name="connsiteY10" fmla="*/ 1634995 h 2771178"/>
              <a:gd name="connsiteX11" fmla="*/ 3922637 w 3922637"/>
              <a:gd name="connsiteY11" fmla="*/ 2216942 h 2771178"/>
              <a:gd name="connsiteX12" fmla="*/ 3922637 w 3922637"/>
              <a:gd name="connsiteY12" fmla="*/ 2771178 h 2771178"/>
              <a:gd name="connsiteX13" fmla="*/ 3323034 w 3922637"/>
              <a:gd name="connsiteY13" fmla="*/ 2771178 h 2771178"/>
              <a:gd name="connsiteX14" fmla="*/ 2762657 w 3922637"/>
              <a:gd name="connsiteY14" fmla="*/ 2771178 h 2771178"/>
              <a:gd name="connsiteX15" fmla="*/ 2319960 w 3922637"/>
              <a:gd name="connsiteY15" fmla="*/ 2771178 h 2771178"/>
              <a:gd name="connsiteX16" fmla="*/ 1681130 w 3922637"/>
              <a:gd name="connsiteY16" fmla="*/ 2771178 h 2771178"/>
              <a:gd name="connsiteX17" fmla="*/ 1199206 w 3922637"/>
              <a:gd name="connsiteY17" fmla="*/ 2771178 h 2771178"/>
              <a:gd name="connsiteX18" fmla="*/ 599603 w 3922637"/>
              <a:gd name="connsiteY18" fmla="*/ 2771178 h 2771178"/>
              <a:gd name="connsiteX19" fmla="*/ 0 w 3922637"/>
              <a:gd name="connsiteY19" fmla="*/ 2771178 h 2771178"/>
              <a:gd name="connsiteX20" fmla="*/ 0 w 3922637"/>
              <a:gd name="connsiteY20" fmla="*/ 2189231 h 2771178"/>
              <a:gd name="connsiteX21" fmla="*/ 0 w 3922637"/>
              <a:gd name="connsiteY21" fmla="*/ 1662707 h 2771178"/>
              <a:gd name="connsiteX22" fmla="*/ 0 w 3922637"/>
              <a:gd name="connsiteY22" fmla="*/ 1080759 h 2771178"/>
              <a:gd name="connsiteX23" fmla="*/ 0 w 3922637"/>
              <a:gd name="connsiteY23" fmla="*/ 526524 h 2771178"/>
              <a:gd name="connsiteX24" fmla="*/ 0 w 3922637"/>
              <a:gd name="connsiteY24" fmla="*/ 0 h 277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22637" h="2771178" fill="none" extrusionOk="0">
                <a:moveTo>
                  <a:pt x="0" y="0"/>
                </a:moveTo>
                <a:cubicBezTo>
                  <a:pt x="105350" y="-17783"/>
                  <a:pt x="311405" y="36474"/>
                  <a:pt x="521150" y="0"/>
                </a:cubicBezTo>
                <a:cubicBezTo>
                  <a:pt x="730895" y="-36474"/>
                  <a:pt x="900059" y="44538"/>
                  <a:pt x="1003074" y="0"/>
                </a:cubicBezTo>
                <a:cubicBezTo>
                  <a:pt x="1106089" y="-44538"/>
                  <a:pt x="1404984" y="31048"/>
                  <a:pt x="1563451" y="0"/>
                </a:cubicBezTo>
                <a:cubicBezTo>
                  <a:pt x="1721918" y="-31048"/>
                  <a:pt x="1876646" y="26629"/>
                  <a:pt x="2006149" y="0"/>
                </a:cubicBezTo>
                <a:cubicBezTo>
                  <a:pt x="2135652" y="-26629"/>
                  <a:pt x="2295015" y="65565"/>
                  <a:pt x="2566525" y="0"/>
                </a:cubicBezTo>
                <a:cubicBezTo>
                  <a:pt x="2838035" y="-65565"/>
                  <a:pt x="2856144" y="14203"/>
                  <a:pt x="3048449" y="0"/>
                </a:cubicBezTo>
                <a:cubicBezTo>
                  <a:pt x="3240754" y="-14203"/>
                  <a:pt x="3620048" y="98593"/>
                  <a:pt x="3922637" y="0"/>
                </a:cubicBezTo>
                <a:cubicBezTo>
                  <a:pt x="3951608" y="221369"/>
                  <a:pt x="3909772" y="287122"/>
                  <a:pt x="3922637" y="498812"/>
                </a:cubicBezTo>
                <a:cubicBezTo>
                  <a:pt x="3935502" y="710502"/>
                  <a:pt x="3914958" y="905154"/>
                  <a:pt x="3922637" y="1053048"/>
                </a:cubicBezTo>
                <a:cubicBezTo>
                  <a:pt x="3930316" y="1200942"/>
                  <a:pt x="3901722" y="1398563"/>
                  <a:pt x="3922637" y="1634995"/>
                </a:cubicBezTo>
                <a:cubicBezTo>
                  <a:pt x="3943552" y="1871427"/>
                  <a:pt x="3874246" y="2026609"/>
                  <a:pt x="3922637" y="2216942"/>
                </a:cubicBezTo>
                <a:cubicBezTo>
                  <a:pt x="3971028" y="2407275"/>
                  <a:pt x="3901879" y="2654447"/>
                  <a:pt x="3922637" y="2771178"/>
                </a:cubicBezTo>
                <a:cubicBezTo>
                  <a:pt x="3704346" y="2822754"/>
                  <a:pt x="3562949" y="2742498"/>
                  <a:pt x="3323034" y="2771178"/>
                </a:cubicBezTo>
                <a:cubicBezTo>
                  <a:pt x="3083119" y="2799858"/>
                  <a:pt x="2941065" y="2729515"/>
                  <a:pt x="2762657" y="2771178"/>
                </a:cubicBezTo>
                <a:cubicBezTo>
                  <a:pt x="2584249" y="2812841"/>
                  <a:pt x="2428971" y="2728761"/>
                  <a:pt x="2319960" y="2771178"/>
                </a:cubicBezTo>
                <a:cubicBezTo>
                  <a:pt x="2210949" y="2813595"/>
                  <a:pt x="1897336" y="2700283"/>
                  <a:pt x="1681130" y="2771178"/>
                </a:cubicBezTo>
                <a:cubicBezTo>
                  <a:pt x="1464924" y="2842073"/>
                  <a:pt x="1417875" y="2729094"/>
                  <a:pt x="1199206" y="2771178"/>
                </a:cubicBezTo>
                <a:cubicBezTo>
                  <a:pt x="980537" y="2813262"/>
                  <a:pt x="860708" y="2741113"/>
                  <a:pt x="599603" y="2771178"/>
                </a:cubicBezTo>
                <a:cubicBezTo>
                  <a:pt x="338498" y="2801243"/>
                  <a:pt x="154414" y="2757240"/>
                  <a:pt x="0" y="2771178"/>
                </a:cubicBezTo>
                <a:cubicBezTo>
                  <a:pt x="-66493" y="2648701"/>
                  <a:pt x="28390" y="2319448"/>
                  <a:pt x="0" y="2189231"/>
                </a:cubicBezTo>
                <a:cubicBezTo>
                  <a:pt x="-28390" y="2059014"/>
                  <a:pt x="4459" y="1891916"/>
                  <a:pt x="0" y="1662707"/>
                </a:cubicBezTo>
                <a:cubicBezTo>
                  <a:pt x="-4459" y="1433498"/>
                  <a:pt x="63509" y="1295436"/>
                  <a:pt x="0" y="1080759"/>
                </a:cubicBezTo>
                <a:cubicBezTo>
                  <a:pt x="-63509" y="866082"/>
                  <a:pt x="33181" y="733436"/>
                  <a:pt x="0" y="526524"/>
                </a:cubicBezTo>
                <a:cubicBezTo>
                  <a:pt x="-33181" y="319612"/>
                  <a:pt x="33408" y="230740"/>
                  <a:pt x="0" y="0"/>
                </a:cubicBezTo>
                <a:close/>
              </a:path>
              <a:path w="3922637" h="2771178" stroke="0" extrusionOk="0">
                <a:moveTo>
                  <a:pt x="0" y="0"/>
                </a:moveTo>
                <a:cubicBezTo>
                  <a:pt x="124226" y="-47270"/>
                  <a:pt x="422070" y="61260"/>
                  <a:pt x="560377" y="0"/>
                </a:cubicBezTo>
                <a:cubicBezTo>
                  <a:pt x="698684" y="-61260"/>
                  <a:pt x="803724" y="18028"/>
                  <a:pt x="1003074" y="0"/>
                </a:cubicBezTo>
                <a:cubicBezTo>
                  <a:pt x="1202424" y="-18028"/>
                  <a:pt x="1327454" y="51365"/>
                  <a:pt x="1524225" y="0"/>
                </a:cubicBezTo>
                <a:cubicBezTo>
                  <a:pt x="1720996" y="-51365"/>
                  <a:pt x="1831240" y="214"/>
                  <a:pt x="2084601" y="0"/>
                </a:cubicBezTo>
                <a:cubicBezTo>
                  <a:pt x="2337962" y="-214"/>
                  <a:pt x="2427733" y="34788"/>
                  <a:pt x="2644978" y="0"/>
                </a:cubicBezTo>
                <a:cubicBezTo>
                  <a:pt x="2862223" y="-34788"/>
                  <a:pt x="2979500" y="45168"/>
                  <a:pt x="3205355" y="0"/>
                </a:cubicBezTo>
                <a:cubicBezTo>
                  <a:pt x="3431210" y="-45168"/>
                  <a:pt x="3617831" y="39224"/>
                  <a:pt x="3922637" y="0"/>
                </a:cubicBezTo>
                <a:cubicBezTo>
                  <a:pt x="3941613" y="130517"/>
                  <a:pt x="3875421" y="403808"/>
                  <a:pt x="3922637" y="581947"/>
                </a:cubicBezTo>
                <a:cubicBezTo>
                  <a:pt x="3969853" y="760086"/>
                  <a:pt x="3896101" y="951566"/>
                  <a:pt x="3922637" y="1080759"/>
                </a:cubicBezTo>
                <a:cubicBezTo>
                  <a:pt x="3949173" y="1209952"/>
                  <a:pt x="3858507" y="1372971"/>
                  <a:pt x="3922637" y="1634995"/>
                </a:cubicBezTo>
                <a:cubicBezTo>
                  <a:pt x="3986767" y="1897019"/>
                  <a:pt x="3901275" y="1945907"/>
                  <a:pt x="3922637" y="2106095"/>
                </a:cubicBezTo>
                <a:cubicBezTo>
                  <a:pt x="3943999" y="2266283"/>
                  <a:pt x="3886066" y="2479535"/>
                  <a:pt x="3922637" y="2771178"/>
                </a:cubicBezTo>
                <a:cubicBezTo>
                  <a:pt x="3760830" y="2796136"/>
                  <a:pt x="3535566" y="2760025"/>
                  <a:pt x="3283808" y="2771178"/>
                </a:cubicBezTo>
                <a:cubicBezTo>
                  <a:pt x="3032050" y="2782331"/>
                  <a:pt x="2958805" y="2762933"/>
                  <a:pt x="2723431" y="2771178"/>
                </a:cubicBezTo>
                <a:cubicBezTo>
                  <a:pt x="2488057" y="2779423"/>
                  <a:pt x="2389861" y="2759879"/>
                  <a:pt x="2280733" y="2771178"/>
                </a:cubicBezTo>
                <a:cubicBezTo>
                  <a:pt x="2171605" y="2782477"/>
                  <a:pt x="1945994" y="2755524"/>
                  <a:pt x="1838036" y="2771178"/>
                </a:cubicBezTo>
                <a:cubicBezTo>
                  <a:pt x="1730078" y="2786832"/>
                  <a:pt x="1417424" y="2725084"/>
                  <a:pt x="1238433" y="2771178"/>
                </a:cubicBezTo>
                <a:cubicBezTo>
                  <a:pt x="1059442" y="2817272"/>
                  <a:pt x="873751" y="2751531"/>
                  <a:pt x="756509" y="2771178"/>
                </a:cubicBezTo>
                <a:cubicBezTo>
                  <a:pt x="639267" y="2790825"/>
                  <a:pt x="270868" y="2708192"/>
                  <a:pt x="0" y="2771178"/>
                </a:cubicBezTo>
                <a:cubicBezTo>
                  <a:pt x="-29964" y="2638383"/>
                  <a:pt x="13855" y="2475122"/>
                  <a:pt x="0" y="2244654"/>
                </a:cubicBezTo>
                <a:cubicBezTo>
                  <a:pt x="-13855" y="2014186"/>
                  <a:pt x="3253" y="1868221"/>
                  <a:pt x="0" y="1745842"/>
                </a:cubicBezTo>
                <a:cubicBezTo>
                  <a:pt x="-3253" y="1623463"/>
                  <a:pt x="52392" y="1356837"/>
                  <a:pt x="0" y="1247030"/>
                </a:cubicBezTo>
                <a:cubicBezTo>
                  <a:pt x="-52392" y="1137223"/>
                  <a:pt x="32525" y="867687"/>
                  <a:pt x="0" y="637371"/>
                </a:cubicBezTo>
                <a:cubicBezTo>
                  <a:pt x="-32525" y="407055"/>
                  <a:pt x="30418" y="22203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64349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069" name="TextBox 1068">
            <a:extLst>
              <a:ext uri="{FF2B5EF4-FFF2-40B4-BE49-F238E27FC236}">
                <a16:creationId xmlns:a16="http://schemas.microsoft.com/office/drawing/2014/main" id="{872617B7-EA9E-289F-4520-925DC8DBFF6E}"/>
              </a:ext>
            </a:extLst>
          </p:cNvPr>
          <p:cNvSpPr txBox="1"/>
          <p:nvPr/>
        </p:nvSpPr>
        <p:spPr>
          <a:xfrm>
            <a:off x="5111646" y="1264070"/>
            <a:ext cx="3185746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b="1"/>
          </a:p>
          <a:p>
            <a:endParaRPr lang="en-GB" b="1"/>
          </a:p>
          <a:p>
            <a:endParaRPr lang="en-GB" b="1"/>
          </a:p>
          <a:p>
            <a:r>
              <a:rPr lang="en-GB" b="1"/>
              <a:t>EU regulation 2024/1787, ‘On the reduction of methane emissions in the energy sector’</a:t>
            </a:r>
          </a:p>
        </p:txBody>
      </p:sp>
      <p:pic>
        <p:nvPicPr>
          <p:cNvPr id="1070" name="Picture 1069">
            <a:extLst>
              <a:ext uri="{FF2B5EF4-FFF2-40B4-BE49-F238E27FC236}">
                <a16:creationId xmlns:a16="http://schemas.microsoft.com/office/drawing/2014/main" id="{48F3215B-6797-CB88-971F-5F275A1FEA9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68592" b="76035"/>
          <a:stretch>
            <a:fillRect/>
          </a:stretch>
        </p:blipFill>
        <p:spPr>
          <a:xfrm>
            <a:off x="5159252" y="1282883"/>
            <a:ext cx="3042573" cy="81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35885-0865-6DF4-8ECB-3AAAE160A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D67C4EE-C6BE-A2B1-573E-2DCCAE48F6B5}"/>
              </a:ext>
            </a:extLst>
          </p:cNvPr>
          <p:cNvGrpSpPr/>
          <p:nvPr/>
        </p:nvGrpSpPr>
        <p:grpSpPr>
          <a:xfrm>
            <a:off x="10269721" y="874740"/>
            <a:ext cx="959191" cy="1324527"/>
            <a:chOff x="6061710" y="1770380"/>
            <a:chExt cx="2270760" cy="35052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DA2B777-7D30-ED71-003D-2DDCAFFF4BC3}"/>
                </a:ext>
              </a:extLst>
            </p:cNvPr>
            <p:cNvSpPr/>
            <p:nvPr/>
          </p:nvSpPr>
          <p:spPr>
            <a:xfrm>
              <a:off x="6061710" y="1770380"/>
              <a:ext cx="2270760" cy="3505200"/>
            </a:xfrm>
            <a:custGeom>
              <a:avLst/>
              <a:gdLst>
                <a:gd name="connsiteX0" fmla="*/ 876300 w 2270760"/>
                <a:gd name="connsiteY0" fmla="*/ 0 h 3505200"/>
                <a:gd name="connsiteX1" fmla="*/ 941070 w 2270760"/>
                <a:gd name="connsiteY1" fmla="*/ 186690 h 3505200"/>
                <a:gd name="connsiteX2" fmla="*/ 982980 w 2270760"/>
                <a:gd name="connsiteY2" fmla="*/ 400050 h 3505200"/>
                <a:gd name="connsiteX3" fmla="*/ 910590 w 2270760"/>
                <a:gd name="connsiteY3" fmla="*/ 575310 h 3505200"/>
                <a:gd name="connsiteX4" fmla="*/ 842010 w 2270760"/>
                <a:gd name="connsiteY4" fmla="*/ 720090 h 3505200"/>
                <a:gd name="connsiteX5" fmla="*/ 670560 w 2270760"/>
                <a:gd name="connsiteY5" fmla="*/ 902970 h 3505200"/>
                <a:gd name="connsiteX6" fmla="*/ 480060 w 2270760"/>
                <a:gd name="connsiteY6" fmla="*/ 1059180 h 3505200"/>
                <a:gd name="connsiteX7" fmla="*/ 320040 w 2270760"/>
                <a:gd name="connsiteY7" fmla="*/ 1264920 h 3505200"/>
                <a:gd name="connsiteX8" fmla="*/ 182880 w 2270760"/>
                <a:gd name="connsiteY8" fmla="*/ 1474470 h 3505200"/>
                <a:gd name="connsiteX9" fmla="*/ 68580 w 2270760"/>
                <a:gd name="connsiteY9" fmla="*/ 1733550 h 3505200"/>
                <a:gd name="connsiteX10" fmla="*/ 19050 w 2270760"/>
                <a:gd name="connsiteY10" fmla="*/ 1924050 h 3505200"/>
                <a:gd name="connsiteX11" fmla="*/ 0 w 2270760"/>
                <a:gd name="connsiteY11" fmla="*/ 2183130 h 3505200"/>
                <a:gd name="connsiteX12" fmla="*/ 22860 w 2270760"/>
                <a:gd name="connsiteY12" fmla="*/ 2411730 h 3505200"/>
                <a:gd name="connsiteX13" fmla="*/ 99060 w 2270760"/>
                <a:gd name="connsiteY13" fmla="*/ 2731770 h 3505200"/>
                <a:gd name="connsiteX14" fmla="*/ 251460 w 2270760"/>
                <a:gd name="connsiteY14" fmla="*/ 3017520 h 3505200"/>
                <a:gd name="connsiteX15" fmla="*/ 346710 w 2270760"/>
                <a:gd name="connsiteY15" fmla="*/ 3169920 h 3505200"/>
                <a:gd name="connsiteX16" fmla="*/ 510540 w 2270760"/>
                <a:gd name="connsiteY16" fmla="*/ 3314700 h 3505200"/>
                <a:gd name="connsiteX17" fmla="*/ 659130 w 2270760"/>
                <a:gd name="connsiteY17" fmla="*/ 3406140 h 3505200"/>
                <a:gd name="connsiteX18" fmla="*/ 1104900 w 2270760"/>
                <a:gd name="connsiteY18" fmla="*/ 3505200 h 3505200"/>
                <a:gd name="connsiteX19" fmla="*/ 1375410 w 2270760"/>
                <a:gd name="connsiteY19" fmla="*/ 3406140 h 3505200"/>
                <a:gd name="connsiteX20" fmla="*/ 1577340 w 2270760"/>
                <a:gd name="connsiteY20" fmla="*/ 3249930 h 3505200"/>
                <a:gd name="connsiteX21" fmla="*/ 1851660 w 2270760"/>
                <a:gd name="connsiteY21" fmla="*/ 3021330 h 3505200"/>
                <a:gd name="connsiteX22" fmla="*/ 2049780 w 2270760"/>
                <a:gd name="connsiteY22" fmla="*/ 2766060 h 3505200"/>
                <a:gd name="connsiteX23" fmla="*/ 2205990 w 2270760"/>
                <a:gd name="connsiteY23" fmla="*/ 2400300 h 3505200"/>
                <a:gd name="connsiteX24" fmla="*/ 2270760 w 2270760"/>
                <a:gd name="connsiteY24" fmla="*/ 2076450 h 3505200"/>
                <a:gd name="connsiteX25" fmla="*/ 2228850 w 2270760"/>
                <a:gd name="connsiteY25" fmla="*/ 1680210 h 3505200"/>
                <a:gd name="connsiteX26" fmla="*/ 2106930 w 2270760"/>
                <a:gd name="connsiteY26" fmla="*/ 1318260 h 3505200"/>
                <a:gd name="connsiteX27" fmla="*/ 1916430 w 2270760"/>
                <a:gd name="connsiteY27" fmla="*/ 979170 h 3505200"/>
                <a:gd name="connsiteX28" fmla="*/ 1798320 w 2270760"/>
                <a:gd name="connsiteY28" fmla="*/ 807720 h 3505200"/>
                <a:gd name="connsiteX29" fmla="*/ 1821180 w 2270760"/>
                <a:gd name="connsiteY29" fmla="*/ 1055370 h 3505200"/>
                <a:gd name="connsiteX30" fmla="*/ 1798320 w 2270760"/>
                <a:gd name="connsiteY30" fmla="*/ 1352550 h 3505200"/>
                <a:gd name="connsiteX31" fmla="*/ 1756410 w 2270760"/>
                <a:gd name="connsiteY31" fmla="*/ 1543050 h 3505200"/>
                <a:gd name="connsiteX32" fmla="*/ 1680210 w 2270760"/>
                <a:gd name="connsiteY32" fmla="*/ 1680210 h 3505200"/>
                <a:gd name="connsiteX33" fmla="*/ 1604010 w 2270760"/>
                <a:gd name="connsiteY33" fmla="*/ 1786890 h 3505200"/>
                <a:gd name="connsiteX34" fmla="*/ 1615440 w 2270760"/>
                <a:gd name="connsiteY34" fmla="*/ 1684020 h 3505200"/>
                <a:gd name="connsiteX35" fmla="*/ 1645920 w 2270760"/>
                <a:gd name="connsiteY35" fmla="*/ 1463040 h 3505200"/>
                <a:gd name="connsiteX36" fmla="*/ 1649730 w 2270760"/>
                <a:gd name="connsiteY36" fmla="*/ 1242060 h 3505200"/>
                <a:gd name="connsiteX37" fmla="*/ 1645920 w 2270760"/>
                <a:gd name="connsiteY37" fmla="*/ 1120140 h 3505200"/>
                <a:gd name="connsiteX38" fmla="*/ 1588770 w 2270760"/>
                <a:gd name="connsiteY38" fmla="*/ 899160 h 3505200"/>
                <a:gd name="connsiteX39" fmla="*/ 1531620 w 2270760"/>
                <a:gd name="connsiteY39" fmla="*/ 742950 h 3505200"/>
                <a:gd name="connsiteX40" fmla="*/ 1482090 w 2270760"/>
                <a:gd name="connsiteY40" fmla="*/ 624840 h 3505200"/>
                <a:gd name="connsiteX41" fmla="*/ 1367790 w 2270760"/>
                <a:gd name="connsiteY41" fmla="*/ 441960 h 3505200"/>
                <a:gd name="connsiteX42" fmla="*/ 1287780 w 2270760"/>
                <a:gd name="connsiteY42" fmla="*/ 346710 h 3505200"/>
                <a:gd name="connsiteX43" fmla="*/ 1181100 w 2270760"/>
                <a:gd name="connsiteY43" fmla="*/ 228600 h 3505200"/>
                <a:gd name="connsiteX44" fmla="*/ 1066800 w 2270760"/>
                <a:gd name="connsiteY44" fmla="*/ 133350 h 3505200"/>
                <a:gd name="connsiteX45" fmla="*/ 937260 w 2270760"/>
                <a:gd name="connsiteY45" fmla="*/ 49530 h 3505200"/>
                <a:gd name="connsiteX46" fmla="*/ 876300 w 2270760"/>
                <a:gd name="connsiteY46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70760" h="3505200">
                  <a:moveTo>
                    <a:pt x="876300" y="0"/>
                  </a:moveTo>
                  <a:lnTo>
                    <a:pt x="941070" y="186690"/>
                  </a:lnTo>
                  <a:lnTo>
                    <a:pt x="982980" y="400050"/>
                  </a:lnTo>
                  <a:lnTo>
                    <a:pt x="910590" y="575310"/>
                  </a:lnTo>
                  <a:lnTo>
                    <a:pt x="842010" y="720090"/>
                  </a:lnTo>
                  <a:lnTo>
                    <a:pt x="670560" y="902970"/>
                  </a:lnTo>
                  <a:lnTo>
                    <a:pt x="480060" y="1059180"/>
                  </a:lnTo>
                  <a:lnTo>
                    <a:pt x="320040" y="1264920"/>
                  </a:lnTo>
                  <a:lnTo>
                    <a:pt x="182880" y="1474470"/>
                  </a:lnTo>
                  <a:lnTo>
                    <a:pt x="68580" y="1733550"/>
                  </a:lnTo>
                  <a:lnTo>
                    <a:pt x="19050" y="1924050"/>
                  </a:lnTo>
                  <a:lnTo>
                    <a:pt x="0" y="2183130"/>
                  </a:lnTo>
                  <a:lnTo>
                    <a:pt x="22860" y="2411730"/>
                  </a:lnTo>
                  <a:lnTo>
                    <a:pt x="99060" y="2731770"/>
                  </a:lnTo>
                  <a:lnTo>
                    <a:pt x="251460" y="3017520"/>
                  </a:lnTo>
                  <a:lnTo>
                    <a:pt x="346710" y="3169920"/>
                  </a:lnTo>
                  <a:lnTo>
                    <a:pt x="510540" y="3314700"/>
                  </a:lnTo>
                  <a:lnTo>
                    <a:pt x="659130" y="3406140"/>
                  </a:lnTo>
                  <a:lnTo>
                    <a:pt x="1104900" y="3505200"/>
                  </a:lnTo>
                  <a:lnTo>
                    <a:pt x="1375410" y="3406140"/>
                  </a:lnTo>
                  <a:lnTo>
                    <a:pt x="1577340" y="3249930"/>
                  </a:lnTo>
                  <a:lnTo>
                    <a:pt x="1851660" y="3021330"/>
                  </a:lnTo>
                  <a:lnTo>
                    <a:pt x="2049780" y="2766060"/>
                  </a:lnTo>
                  <a:lnTo>
                    <a:pt x="2205990" y="2400300"/>
                  </a:lnTo>
                  <a:lnTo>
                    <a:pt x="2270760" y="2076450"/>
                  </a:lnTo>
                  <a:lnTo>
                    <a:pt x="2228850" y="1680210"/>
                  </a:lnTo>
                  <a:lnTo>
                    <a:pt x="2106930" y="1318260"/>
                  </a:lnTo>
                  <a:lnTo>
                    <a:pt x="1916430" y="979170"/>
                  </a:lnTo>
                  <a:lnTo>
                    <a:pt x="1798320" y="807720"/>
                  </a:lnTo>
                  <a:lnTo>
                    <a:pt x="1821180" y="1055370"/>
                  </a:lnTo>
                  <a:lnTo>
                    <a:pt x="1798320" y="1352550"/>
                  </a:lnTo>
                  <a:lnTo>
                    <a:pt x="1756410" y="1543050"/>
                  </a:lnTo>
                  <a:lnTo>
                    <a:pt x="1680210" y="1680210"/>
                  </a:lnTo>
                  <a:lnTo>
                    <a:pt x="1604010" y="1786890"/>
                  </a:lnTo>
                  <a:lnTo>
                    <a:pt x="1615440" y="1684020"/>
                  </a:lnTo>
                  <a:lnTo>
                    <a:pt x="1645920" y="1463040"/>
                  </a:lnTo>
                  <a:lnTo>
                    <a:pt x="1649730" y="1242060"/>
                  </a:lnTo>
                  <a:lnTo>
                    <a:pt x="1645920" y="1120140"/>
                  </a:lnTo>
                  <a:lnTo>
                    <a:pt x="1588770" y="899160"/>
                  </a:lnTo>
                  <a:lnTo>
                    <a:pt x="1531620" y="742950"/>
                  </a:lnTo>
                  <a:lnTo>
                    <a:pt x="1482090" y="624840"/>
                  </a:lnTo>
                  <a:lnTo>
                    <a:pt x="1367790" y="441960"/>
                  </a:lnTo>
                  <a:lnTo>
                    <a:pt x="1287780" y="346710"/>
                  </a:lnTo>
                  <a:lnTo>
                    <a:pt x="1181100" y="228600"/>
                  </a:lnTo>
                  <a:lnTo>
                    <a:pt x="1066800" y="133350"/>
                  </a:lnTo>
                  <a:lnTo>
                    <a:pt x="937260" y="49530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rgbClr val="FF6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795966D-C852-7253-FE90-756112F5CED1}"/>
                </a:ext>
              </a:extLst>
            </p:cNvPr>
            <p:cNvSpPr/>
            <p:nvPr/>
          </p:nvSpPr>
          <p:spPr>
            <a:xfrm>
              <a:off x="6507480" y="2778760"/>
              <a:ext cx="1511300" cy="2496820"/>
            </a:xfrm>
            <a:custGeom>
              <a:avLst/>
              <a:gdLst>
                <a:gd name="connsiteX0" fmla="*/ 640080 w 1511300"/>
                <a:gd name="connsiteY0" fmla="*/ 0 h 2496820"/>
                <a:gd name="connsiteX1" fmla="*/ 718820 w 1511300"/>
                <a:gd name="connsiteY1" fmla="*/ 127000 h 2496820"/>
                <a:gd name="connsiteX2" fmla="*/ 805180 w 1511300"/>
                <a:gd name="connsiteY2" fmla="*/ 287020 h 2496820"/>
                <a:gd name="connsiteX3" fmla="*/ 858520 w 1511300"/>
                <a:gd name="connsiteY3" fmla="*/ 477520 h 2496820"/>
                <a:gd name="connsiteX4" fmla="*/ 899160 w 1511300"/>
                <a:gd name="connsiteY4" fmla="*/ 690880 h 2496820"/>
                <a:gd name="connsiteX5" fmla="*/ 919480 w 1511300"/>
                <a:gd name="connsiteY5" fmla="*/ 876300 h 2496820"/>
                <a:gd name="connsiteX6" fmla="*/ 934720 w 1511300"/>
                <a:gd name="connsiteY6" fmla="*/ 1023620 h 2496820"/>
                <a:gd name="connsiteX7" fmla="*/ 914400 w 1511300"/>
                <a:gd name="connsiteY7" fmla="*/ 1221740 h 2496820"/>
                <a:gd name="connsiteX8" fmla="*/ 843280 w 1511300"/>
                <a:gd name="connsiteY8" fmla="*/ 1389380 h 2496820"/>
                <a:gd name="connsiteX9" fmla="*/ 736600 w 1511300"/>
                <a:gd name="connsiteY9" fmla="*/ 1549400 h 2496820"/>
                <a:gd name="connsiteX10" fmla="*/ 957580 w 1511300"/>
                <a:gd name="connsiteY10" fmla="*/ 1407160 h 2496820"/>
                <a:gd name="connsiteX11" fmla="*/ 1117600 w 1511300"/>
                <a:gd name="connsiteY11" fmla="*/ 1259840 h 2496820"/>
                <a:gd name="connsiteX12" fmla="*/ 1275080 w 1511300"/>
                <a:gd name="connsiteY12" fmla="*/ 1099820 h 2496820"/>
                <a:gd name="connsiteX13" fmla="*/ 1424940 w 1511300"/>
                <a:gd name="connsiteY13" fmla="*/ 896620 h 2496820"/>
                <a:gd name="connsiteX14" fmla="*/ 1455420 w 1511300"/>
                <a:gd name="connsiteY14" fmla="*/ 853440 h 2496820"/>
                <a:gd name="connsiteX15" fmla="*/ 1490980 w 1511300"/>
                <a:gd name="connsiteY15" fmla="*/ 1023620 h 2496820"/>
                <a:gd name="connsiteX16" fmla="*/ 1511300 w 1511300"/>
                <a:gd name="connsiteY16" fmla="*/ 1280160 h 2496820"/>
                <a:gd name="connsiteX17" fmla="*/ 1463040 w 1511300"/>
                <a:gd name="connsiteY17" fmla="*/ 1592580 h 2496820"/>
                <a:gd name="connsiteX18" fmla="*/ 1325880 w 1511300"/>
                <a:gd name="connsiteY18" fmla="*/ 1889760 h 2496820"/>
                <a:gd name="connsiteX19" fmla="*/ 1130300 w 1511300"/>
                <a:gd name="connsiteY19" fmla="*/ 2159000 h 2496820"/>
                <a:gd name="connsiteX20" fmla="*/ 962660 w 1511300"/>
                <a:gd name="connsiteY20" fmla="*/ 2336800 h 2496820"/>
                <a:gd name="connsiteX21" fmla="*/ 713740 w 1511300"/>
                <a:gd name="connsiteY21" fmla="*/ 2496820 h 2496820"/>
                <a:gd name="connsiteX22" fmla="*/ 584200 w 1511300"/>
                <a:gd name="connsiteY22" fmla="*/ 2451100 h 2496820"/>
                <a:gd name="connsiteX23" fmla="*/ 469900 w 1511300"/>
                <a:gd name="connsiteY23" fmla="*/ 2377440 h 2496820"/>
                <a:gd name="connsiteX24" fmla="*/ 355600 w 1511300"/>
                <a:gd name="connsiteY24" fmla="*/ 2270760 h 2496820"/>
                <a:gd name="connsiteX25" fmla="*/ 218440 w 1511300"/>
                <a:gd name="connsiteY25" fmla="*/ 2105660 h 2496820"/>
                <a:gd name="connsiteX26" fmla="*/ 111760 w 1511300"/>
                <a:gd name="connsiteY26" fmla="*/ 1899920 h 2496820"/>
                <a:gd name="connsiteX27" fmla="*/ 35560 w 1511300"/>
                <a:gd name="connsiteY27" fmla="*/ 1663700 h 2496820"/>
                <a:gd name="connsiteX28" fmla="*/ 0 w 1511300"/>
                <a:gd name="connsiteY28" fmla="*/ 1440180 h 2496820"/>
                <a:gd name="connsiteX29" fmla="*/ 10160 w 1511300"/>
                <a:gd name="connsiteY29" fmla="*/ 1292860 h 2496820"/>
                <a:gd name="connsiteX30" fmla="*/ 38100 w 1511300"/>
                <a:gd name="connsiteY30" fmla="*/ 1148080 h 2496820"/>
                <a:gd name="connsiteX31" fmla="*/ 96520 w 1511300"/>
                <a:gd name="connsiteY31" fmla="*/ 1021080 h 2496820"/>
                <a:gd name="connsiteX32" fmla="*/ 152400 w 1511300"/>
                <a:gd name="connsiteY32" fmla="*/ 909320 h 2496820"/>
                <a:gd name="connsiteX33" fmla="*/ 259080 w 1511300"/>
                <a:gd name="connsiteY33" fmla="*/ 767080 h 2496820"/>
                <a:gd name="connsiteX34" fmla="*/ 436880 w 1511300"/>
                <a:gd name="connsiteY34" fmla="*/ 566420 h 2496820"/>
                <a:gd name="connsiteX35" fmla="*/ 561340 w 1511300"/>
                <a:gd name="connsiteY35" fmla="*/ 396240 h 2496820"/>
                <a:gd name="connsiteX36" fmla="*/ 632460 w 1511300"/>
                <a:gd name="connsiteY36" fmla="*/ 246380 h 2496820"/>
                <a:gd name="connsiteX37" fmla="*/ 640080 w 1511300"/>
                <a:gd name="connsiteY37" fmla="*/ 0 h 249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1300" h="2496820">
                  <a:moveTo>
                    <a:pt x="640080" y="0"/>
                  </a:moveTo>
                  <a:lnTo>
                    <a:pt x="718820" y="127000"/>
                  </a:lnTo>
                  <a:lnTo>
                    <a:pt x="805180" y="287020"/>
                  </a:lnTo>
                  <a:lnTo>
                    <a:pt x="858520" y="477520"/>
                  </a:lnTo>
                  <a:lnTo>
                    <a:pt x="899160" y="690880"/>
                  </a:lnTo>
                  <a:lnTo>
                    <a:pt x="919480" y="876300"/>
                  </a:lnTo>
                  <a:lnTo>
                    <a:pt x="934720" y="1023620"/>
                  </a:lnTo>
                  <a:lnTo>
                    <a:pt x="914400" y="1221740"/>
                  </a:lnTo>
                  <a:lnTo>
                    <a:pt x="843280" y="1389380"/>
                  </a:lnTo>
                  <a:lnTo>
                    <a:pt x="736600" y="1549400"/>
                  </a:lnTo>
                  <a:lnTo>
                    <a:pt x="957580" y="1407160"/>
                  </a:lnTo>
                  <a:lnTo>
                    <a:pt x="1117600" y="1259840"/>
                  </a:lnTo>
                  <a:lnTo>
                    <a:pt x="1275080" y="1099820"/>
                  </a:lnTo>
                  <a:lnTo>
                    <a:pt x="1424940" y="896620"/>
                  </a:lnTo>
                  <a:lnTo>
                    <a:pt x="1455420" y="853440"/>
                  </a:lnTo>
                  <a:lnTo>
                    <a:pt x="1490980" y="1023620"/>
                  </a:lnTo>
                  <a:lnTo>
                    <a:pt x="1511300" y="1280160"/>
                  </a:lnTo>
                  <a:lnTo>
                    <a:pt x="1463040" y="1592580"/>
                  </a:lnTo>
                  <a:lnTo>
                    <a:pt x="1325880" y="1889760"/>
                  </a:lnTo>
                  <a:lnTo>
                    <a:pt x="1130300" y="2159000"/>
                  </a:lnTo>
                  <a:lnTo>
                    <a:pt x="962660" y="2336800"/>
                  </a:lnTo>
                  <a:lnTo>
                    <a:pt x="713740" y="2496820"/>
                  </a:lnTo>
                  <a:lnTo>
                    <a:pt x="584200" y="2451100"/>
                  </a:lnTo>
                  <a:lnTo>
                    <a:pt x="469900" y="2377440"/>
                  </a:lnTo>
                  <a:lnTo>
                    <a:pt x="355600" y="2270760"/>
                  </a:lnTo>
                  <a:lnTo>
                    <a:pt x="218440" y="2105660"/>
                  </a:lnTo>
                  <a:lnTo>
                    <a:pt x="111760" y="1899920"/>
                  </a:lnTo>
                  <a:lnTo>
                    <a:pt x="35560" y="1663700"/>
                  </a:lnTo>
                  <a:lnTo>
                    <a:pt x="0" y="1440180"/>
                  </a:lnTo>
                  <a:lnTo>
                    <a:pt x="10160" y="1292860"/>
                  </a:lnTo>
                  <a:lnTo>
                    <a:pt x="38100" y="1148080"/>
                  </a:lnTo>
                  <a:lnTo>
                    <a:pt x="96520" y="1021080"/>
                  </a:lnTo>
                  <a:lnTo>
                    <a:pt x="152400" y="909320"/>
                  </a:lnTo>
                  <a:lnTo>
                    <a:pt x="259080" y="767080"/>
                  </a:lnTo>
                  <a:lnTo>
                    <a:pt x="436880" y="566420"/>
                  </a:lnTo>
                  <a:lnTo>
                    <a:pt x="561340" y="396240"/>
                  </a:lnTo>
                  <a:lnTo>
                    <a:pt x="632460" y="246380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rgbClr val="FFA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FDFBF30-2E8B-0010-6384-C74F0EC324B8}"/>
                </a:ext>
              </a:extLst>
            </p:cNvPr>
            <p:cNvSpPr/>
            <p:nvPr/>
          </p:nvSpPr>
          <p:spPr>
            <a:xfrm>
              <a:off x="6844409" y="4062095"/>
              <a:ext cx="771525" cy="1213485"/>
            </a:xfrm>
            <a:custGeom>
              <a:avLst/>
              <a:gdLst>
                <a:gd name="connsiteX0" fmla="*/ 142875 w 771525"/>
                <a:gd name="connsiteY0" fmla="*/ 0 h 1213485"/>
                <a:gd name="connsiteX1" fmla="*/ 70485 w 771525"/>
                <a:gd name="connsiteY1" fmla="*/ 135255 h 1213485"/>
                <a:gd name="connsiteX2" fmla="*/ 20955 w 771525"/>
                <a:gd name="connsiteY2" fmla="*/ 291465 h 1213485"/>
                <a:gd name="connsiteX3" fmla="*/ 0 w 771525"/>
                <a:gd name="connsiteY3" fmla="*/ 464820 h 1213485"/>
                <a:gd name="connsiteX4" fmla="*/ 7620 w 771525"/>
                <a:gd name="connsiteY4" fmla="*/ 632460 h 1213485"/>
                <a:gd name="connsiteX5" fmla="*/ 43815 w 771525"/>
                <a:gd name="connsiteY5" fmla="*/ 775335 h 1213485"/>
                <a:gd name="connsiteX6" fmla="*/ 120015 w 771525"/>
                <a:gd name="connsiteY6" fmla="*/ 941070 h 1213485"/>
                <a:gd name="connsiteX7" fmla="*/ 243840 w 771525"/>
                <a:gd name="connsiteY7" fmla="*/ 1108710 h 1213485"/>
                <a:gd name="connsiteX8" fmla="*/ 371475 w 771525"/>
                <a:gd name="connsiteY8" fmla="*/ 1213485 h 1213485"/>
                <a:gd name="connsiteX9" fmla="*/ 480060 w 771525"/>
                <a:gd name="connsiteY9" fmla="*/ 1099185 h 1213485"/>
                <a:gd name="connsiteX10" fmla="*/ 565785 w 771525"/>
                <a:gd name="connsiteY10" fmla="*/ 963930 h 1213485"/>
                <a:gd name="connsiteX11" fmla="*/ 653415 w 771525"/>
                <a:gd name="connsiteY11" fmla="*/ 840105 h 1213485"/>
                <a:gd name="connsiteX12" fmla="*/ 708660 w 771525"/>
                <a:gd name="connsiteY12" fmla="*/ 697230 h 1213485"/>
                <a:gd name="connsiteX13" fmla="*/ 754380 w 771525"/>
                <a:gd name="connsiteY13" fmla="*/ 520065 h 1213485"/>
                <a:gd name="connsiteX14" fmla="*/ 771525 w 771525"/>
                <a:gd name="connsiteY14" fmla="*/ 310515 h 1213485"/>
                <a:gd name="connsiteX15" fmla="*/ 681990 w 771525"/>
                <a:gd name="connsiteY15" fmla="*/ 400050 h 1213485"/>
                <a:gd name="connsiteX16" fmla="*/ 516255 w 771525"/>
                <a:gd name="connsiteY16" fmla="*/ 533400 h 1213485"/>
                <a:gd name="connsiteX17" fmla="*/ 451485 w 771525"/>
                <a:gd name="connsiteY17" fmla="*/ 571500 h 1213485"/>
                <a:gd name="connsiteX18" fmla="*/ 382905 w 771525"/>
                <a:gd name="connsiteY18" fmla="*/ 581025 h 1213485"/>
                <a:gd name="connsiteX19" fmla="*/ 312420 w 771525"/>
                <a:gd name="connsiteY19" fmla="*/ 579120 h 1213485"/>
                <a:gd name="connsiteX20" fmla="*/ 268605 w 771525"/>
                <a:gd name="connsiteY20" fmla="*/ 552450 h 1213485"/>
                <a:gd name="connsiteX21" fmla="*/ 222885 w 771525"/>
                <a:gd name="connsiteY21" fmla="*/ 489585 h 1213485"/>
                <a:gd name="connsiteX22" fmla="*/ 177165 w 771525"/>
                <a:gd name="connsiteY22" fmla="*/ 384810 h 1213485"/>
                <a:gd name="connsiteX23" fmla="*/ 156210 w 771525"/>
                <a:gd name="connsiteY23" fmla="*/ 283845 h 1213485"/>
                <a:gd name="connsiteX24" fmla="*/ 140970 w 771525"/>
                <a:gd name="connsiteY24" fmla="*/ 171450 h 1213485"/>
                <a:gd name="connsiteX25" fmla="*/ 142875 w 771525"/>
                <a:gd name="connsiteY25" fmla="*/ 0 h 12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1525" h="1213485">
                  <a:moveTo>
                    <a:pt x="142875" y="0"/>
                  </a:moveTo>
                  <a:lnTo>
                    <a:pt x="70485" y="135255"/>
                  </a:lnTo>
                  <a:lnTo>
                    <a:pt x="20955" y="291465"/>
                  </a:lnTo>
                  <a:lnTo>
                    <a:pt x="0" y="464820"/>
                  </a:lnTo>
                  <a:lnTo>
                    <a:pt x="7620" y="632460"/>
                  </a:lnTo>
                  <a:lnTo>
                    <a:pt x="43815" y="775335"/>
                  </a:lnTo>
                  <a:lnTo>
                    <a:pt x="120015" y="941070"/>
                  </a:lnTo>
                  <a:lnTo>
                    <a:pt x="243840" y="1108710"/>
                  </a:lnTo>
                  <a:lnTo>
                    <a:pt x="371475" y="1213485"/>
                  </a:lnTo>
                  <a:lnTo>
                    <a:pt x="480060" y="1099185"/>
                  </a:lnTo>
                  <a:lnTo>
                    <a:pt x="565785" y="963930"/>
                  </a:lnTo>
                  <a:lnTo>
                    <a:pt x="653415" y="840105"/>
                  </a:lnTo>
                  <a:lnTo>
                    <a:pt x="708660" y="697230"/>
                  </a:lnTo>
                  <a:lnTo>
                    <a:pt x="754380" y="520065"/>
                  </a:lnTo>
                  <a:lnTo>
                    <a:pt x="771525" y="310515"/>
                  </a:lnTo>
                  <a:lnTo>
                    <a:pt x="681990" y="400050"/>
                  </a:lnTo>
                  <a:lnTo>
                    <a:pt x="516255" y="533400"/>
                  </a:lnTo>
                  <a:lnTo>
                    <a:pt x="451485" y="571500"/>
                  </a:lnTo>
                  <a:lnTo>
                    <a:pt x="382905" y="581025"/>
                  </a:lnTo>
                  <a:lnTo>
                    <a:pt x="312420" y="579120"/>
                  </a:lnTo>
                  <a:lnTo>
                    <a:pt x="268605" y="552450"/>
                  </a:lnTo>
                  <a:lnTo>
                    <a:pt x="222885" y="489585"/>
                  </a:lnTo>
                  <a:lnTo>
                    <a:pt x="177165" y="384810"/>
                  </a:lnTo>
                  <a:lnTo>
                    <a:pt x="156210" y="283845"/>
                  </a:lnTo>
                  <a:lnTo>
                    <a:pt x="140970" y="171450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FFF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2DDC79-8528-B20E-9553-3E8C05FE6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776" y="4065408"/>
            <a:ext cx="5558742" cy="180000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7DA379-AC3D-00FE-6AC1-617D42DA3F8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809436" y="2985608"/>
            <a:ext cx="1800000" cy="180000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16200000" scaled="1"/>
            <a:tileRect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D9220F-E5EA-E30C-BC0B-9BCF319620B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07428" y="5316955"/>
            <a:ext cx="1890627" cy="758324"/>
          </a:xfrm>
          <a:prstGeom prst="ellipse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3B09CB7-0A52-F201-48DA-28AD3F04767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40724" y="5316955"/>
            <a:ext cx="1890627" cy="758324"/>
          </a:xfrm>
          <a:prstGeom prst="ellipse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3F97D345-40A1-7B20-8E1B-138D7FB0108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901772" y="4179469"/>
            <a:ext cx="1890627" cy="3033297"/>
          </a:xfrm>
          <a:custGeom>
            <a:avLst/>
            <a:gdLst>
              <a:gd name="connsiteX0" fmla="*/ 0 w 766559"/>
              <a:gd name="connsiteY0" fmla="*/ 0 h 1362774"/>
              <a:gd name="connsiteX1" fmla="*/ 766559 w 766559"/>
              <a:gd name="connsiteY1" fmla="*/ 0 h 1362774"/>
              <a:gd name="connsiteX2" fmla="*/ 766559 w 766559"/>
              <a:gd name="connsiteY2" fmla="*/ 1362774 h 1362774"/>
              <a:gd name="connsiteX3" fmla="*/ 0 w 766559"/>
              <a:gd name="connsiteY3" fmla="*/ 1362774 h 1362774"/>
              <a:gd name="connsiteX4" fmla="*/ 0 w 766559"/>
              <a:gd name="connsiteY4" fmla="*/ 0 h 1362774"/>
              <a:gd name="connsiteX0" fmla="*/ 0 w 766559"/>
              <a:gd name="connsiteY0" fmla="*/ 0 h 1362774"/>
              <a:gd name="connsiteX1" fmla="*/ 766559 w 766559"/>
              <a:gd name="connsiteY1" fmla="*/ 0 h 1362774"/>
              <a:gd name="connsiteX2" fmla="*/ 766556 w 766559"/>
              <a:gd name="connsiteY2" fmla="*/ 180889 h 1362774"/>
              <a:gd name="connsiteX3" fmla="*/ 766559 w 766559"/>
              <a:gd name="connsiteY3" fmla="*/ 1362774 h 1362774"/>
              <a:gd name="connsiteX4" fmla="*/ 0 w 766559"/>
              <a:gd name="connsiteY4" fmla="*/ 1362774 h 1362774"/>
              <a:gd name="connsiteX5" fmla="*/ 0 w 766559"/>
              <a:gd name="connsiteY5" fmla="*/ 0 h 1362774"/>
              <a:gd name="connsiteX0" fmla="*/ 4544 w 771103"/>
              <a:gd name="connsiteY0" fmla="*/ 0 h 1362774"/>
              <a:gd name="connsiteX1" fmla="*/ 771103 w 771103"/>
              <a:gd name="connsiteY1" fmla="*/ 0 h 1362774"/>
              <a:gd name="connsiteX2" fmla="*/ 771100 w 771103"/>
              <a:gd name="connsiteY2" fmla="*/ 180889 h 1362774"/>
              <a:gd name="connsiteX3" fmla="*/ 771103 w 771103"/>
              <a:gd name="connsiteY3" fmla="*/ 1362774 h 1362774"/>
              <a:gd name="connsiteX4" fmla="*/ 4544 w 771103"/>
              <a:gd name="connsiteY4" fmla="*/ 1362774 h 1362774"/>
              <a:gd name="connsiteX5" fmla="*/ 0 w 771103"/>
              <a:gd name="connsiteY5" fmla="*/ 180889 h 1362774"/>
              <a:gd name="connsiteX6" fmla="*/ 4544 w 771103"/>
              <a:gd name="connsiteY6" fmla="*/ 0 h 136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103" h="1362774">
                <a:moveTo>
                  <a:pt x="4544" y="0"/>
                </a:moveTo>
                <a:lnTo>
                  <a:pt x="771103" y="0"/>
                </a:lnTo>
                <a:cubicBezTo>
                  <a:pt x="771102" y="60296"/>
                  <a:pt x="771101" y="120593"/>
                  <a:pt x="771100" y="180889"/>
                </a:cubicBezTo>
                <a:cubicBezTo>
                  <a:pt x="771101" y="574851"/>
                  <a:pt x="771102" y="968812"/>
                  <a:pt x="771103" y="1362774"/>
                </a:cubicBezTo>
                <a:lnTo>
                  <a:pt x="4544" y="1362774"/>
                </a:lnTo>
                <a:cubicBezTo>
                  <a:pt x="3029" y="968812"/>
                  <a:pt x="1515" y="574851"/>
                  <a:pt x="0" y="180889"/>
                </a:cubicBezTo>
                <a:lnTo>
                  <a:pt x="4544" y="0"/>
                </a:lnTo>
                <a:close/>
              </a:path>
            </a:pathLst>
          </a:cu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19" name="Text Box 26">
            <a:extLst>
              <a:ext uri="{FF2B5EF4-FFF2-40B4-BE49-F238E27FC236}">
                <a16:creationId xmlns:a16="http://schemas.microsoft.com/office/drawing/2014/main" id="{802D00C6-917D-E0BB-B1C1-76C4BF319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470" y="5297565"/>
            <a:ext cx="2699843" cy="100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C0C0C0" mc:Ignorable="a14" a14:legacySpreadsheetColorIndex="2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4864" tIns="36576" rIns="54864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Flare Knock Out Drum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1CCC424-3F8C-C864-100E-4AF3D1D19B70}"/>
              </a:ext>
            </a:extLst>
          </p:cNvPr>
          <p:cNvSpPr/>
          <p:nvPr/>
        </p:nvSpPr>
        <p:spPr>
          <a:xfrm>
            <a:off x="10529436" y="3975409"/>
            <a:ext cx="270000" cy="270000"/>
          </a:xfrm>
          <a:custGeom>
            <a:avLst/>
            <a:gdLst>
              <a:gd name="connsiteX0" fmla="*/ 90000 w 270000"/>
              <a:gd name="connsiteY0" fmla="*/ 0 h 270000"/>
              <a:gd name="connsiteX1" fmla="*/ 270000 w 270000"/>
              <a:gd name="connsiteY1" fmla="*/ 0 h 270000"/>
              <a:gd name="connsiteX2" fmla="*/ 0 w 270000"/>
              <a:gd name="connsiteY2" fmla="*/ 270000 h 270000"/>
              <a:gd name="connsiteX3" fmla="*/ 0 w 270000"/>
              <a:gd name="connsiteY3" fmla="*/ 90000 h 270000"/>
              <a:gd name="connsiteX4" fmla="*/ 90000 w 270000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" h="270000">
                <a:moveTo>
                  <a:pt x="90000" y="0"/>
                </a:moveTo>
                <a:lnTo>
                  <a:pt x="270000" y="0"/>
                </a:lnTo>
                <a:cubicBezTo>
                  <a:pt x="270000" y="149117"/>
                  <a:pt x="149117" y="270000"/>
                  <a:pt x="0" y="270000"/>
                </a:cubicBezTo>
                <a:lnTo>
                  <a:pt x="0" y="90000"/>
                </a:lnTo>
                <a:cubicBezTo>
                  <a:pt x="49706" y="90000"/>
                  <a:pt x="90000" y="49706"/>
                  <a:pt x="90000" y="0"/>
                </a:cubicBezTo>
                <a:close/>
              </a:path>
            </a:pathLst>
          </a:custGeom>
          <a:gradFill flip="none" rotWithShape="1">
            <a:gsLst>
              <a:gs pos="1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8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1D36E62-3ED4-2BB7-7ED2-53B6E122E517}"/>
              </a:ext>
            </a:extLst>
          </p:cNvPr>
          <p:cNvSpPr/>
          <p:nvPr/>
        </p:nvSpPr>
        <p:spPr>
          <a:xfrm flipH="1" flipV="1">
            <a:off x="4711971" y="4064784"/>
            <a:ext cx="270000" cy="270000"/>
          </a:xfrm>
          <a:custGeom>
            <a:avLst/>
            <a:gdLst>
              <a:gd name="connsiteX0" fmla="*/ 90000 w 270000"/>
              <a:gd name="connsiteY0" fmla="*/ 0 h 270000"/>
              <a:gd name="connsiteX1" fmla="*/ 270000 w 270000"/>
              <a:gd name="connsiteY1" fmla="*/ 0 h 270000"/>
              <a:gd name="connsiteX2" fmla="*/ 0 w 270000"/>
              <a:gd name="connsiteY2" fmla="*/ 270000 h 270000"/>
              <a:gd name="connsiteX3" fmla="*/ 0 w 270000"/>
              <a:gd name="connsiteY3" fmla="*/ 90000 h 270000"/>
              <a:gd name="connsiteX4" fmla="*/ 90000 w 270000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" h="270000">
                <a:moveTo>
                  <a:pt x="90000" y="0"/>
                </a:moveTo>
                <a:lnTo>
                  <a:pt x="270000" y="0"/>
                </a:lnTo>
                <a:cubicBezTo>
                  <a:pt x="270000" y="149117"/>
                  <a:pt x="149117" y="270000"/>
                  <a:pt x="0" y="270000"/>
                </a:cubicBezTo>
                <a:lnTo>
                  <a:pt x="0" y="90000"/>
                </a:lnTo>
                <a:cubicBezTo>
                  <a:pt x="49706" y="90000"/>
                  <a:pt x="90000" y="49706"/>
                  <a:pt x="90000" y="0"/>
                </a:cubicBezTo>
                <a:close/>
              </a:path>
            </a:pathLst>
          </a:custGeom>
          <a:gradFill flip="none" rotWithShape="1">
            <a:gsLst>
              <a:gs pos="1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8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D001A5-E9F1-58AB-EAD7-A3742D65B62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593961" y="4452793"/>
            <a:ext cx="416019" cy="180000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16200000" scaled="1"/>
            <a:tileRect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94B14B-DBD0-D23E-B1DC-E13261AC2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24" y="4073028"/>
            <a:ext cx="2304000" cy="180000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2D0931C-1B1D-230C-96DE-CCE63AF4F34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352089" y="4460413"/>
            <a:ext cx="416019" cy="180000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16200000" scaled="1"/>
            <a:tileRect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BF9A2B-64C6-E744-2854-EC9F2C581009}"/>
              </a:ext>
            </a:extLst>
          </p:cNvPr>
          <p:cNvSpPr txBox="1"/>
          <p:nvPr/>
        </p:nvSpPr>
        <p:spPr>
          <a:xfrm>
            <a:off x="10824982" y="2331254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Flare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stack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AF1E77-180C-AB2A-F98B-AC28D6107024}"/>
              </a:ext>
            </a:extLst>
          </p:cNvPr>
          <p:cNvGrpSpPr/>
          <p:nvPr/>
        </p:nvGrpSpPr>
        <p:grpSpPr>
          <a:xfrm>
            <a:off x="7372882" y="4152900"/>
            <a:ext cx="1728358" cy="2060375"/>
            <a:chOff x="7372882" y="4152900"/>
            <a:chExt cx="1728358" cy="206037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61E8B28-1C78-2F45-4AE5-1D192ACA793D}"/>
                </a:ext>
              </a:extLst>
            </p:cNvPr>
            <p:cNvGrpSpPr/>
            <p:nvPr/>
          </p:nvGrpSpPr>
          <p:grpSpPr>
            <a:xfrm>
              <a:off x="7613305" y="4152900"/>
              <a:ext cx="479401" cy="985149"/>
              <a:chOff x="7613305" y="4152900"/>
              <a:chExt cx="479401" cy="985149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33CFF91-FF2B-8465-A576-ED302E7013B4}"/>
                  </a:ext>
                </a:extLst>
              </p:cNvPr>
              <p:cNvSpPr/>
              <p:nvPr/>
            </p:nvSpPr>
            <p:spPr>
              <a:xfrm>
                <a:off x="7638705" y="4684048"/>
                <a:ext cx="454001" cy="45400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rgbClr val="FA5959"/>
                    </a:solidFill>
                  </a:rPr>
                  <a:t>S</a:t>
                </a:r>
                <a:endParaRPr lang="en-GB" sz="2800" b="1">
                  <a:solidFill>
                    <a:srgbClr val="FA5959"/>
                  </a:solidFill>
                </a:endParaRPr>
              </a:p>
            </p:txBody>
          </p:sp>
          <p:sp>
            <p:nvSpPr>
              <p:cNvPr id="41" name="Arrow: Bent 40">
                <a:extLst>
                  <a:ext uri="{FF2B5EF4-FFF2-40B4-BE49-F238E27FC236}">
                    <a16:creationId xmlns:a16="http://schemas.microsoft.com/office/drawing/2014/main" id="{AD4DB3C4-4D1F-06DA-977D-43A4BE0E9744}"/>
                  </a:ext>
                </a:extLst>
              </p:cNvPr>
              <p:cNvSpPr/>
              <p:nvPr/>
            </p:nvSpPr>
            <p:spPr>
              <a:xfrm rot="16200000" flipH="1" flipV="1">
                <a:off x="7482753" y="4283452"/>
                <a:ext cx="531148" cy="270044"/>
              </a:xfrm>
              <a:prstGeom prst="bentArrow">
                <a:avLst>
                  <a:gd name="adj1" fmla="val 4401"/>
                  <a:gd name="adj2" fmla="val 10019"/>
                  <a:gd name="adj3" fmla="val 15637"/>
                  <a:gd name="adj4" fmla="val 4375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0EC998D-6565-E081-473A-DF6DEA1479C2}"/>
                </a:ext>
              </a:extLst>
            </p:cNvPr>
            <p:cNvSpPr txBox="1"/>
            <p:nvPr/>
          </p:nvSpPr>
          <p:spPr>
            <a:xfrm>
              <a:off x="7372882" y="5289945"/>
              <a:ext cx="172835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Sample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Continuous?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Intermittent?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51" name="Title 1">
            <a:extLst>
              <a:ext uri="{FF2B5EF4-FFF2-40B4-BE49-F238E27FC236}">
                <a16:creationId xmlns:a16="http://schemas.microsoft.com/office/drawing/2014/main" id="{5AA81B91-AED3-3D61-E7E1-736DA1015FA3}"/>
              </a:ext>
            </a:extLst>
          </p:cNvPr>
          <p:cNvSpPr txBox="1">
            <a:spLocks/>
          </p:cNvSpPr>
          <p:nvPr/>
        </p:nvSpPr>
        <p:spPr>
          <a:xfrm>
            <a:off x="514739" y="-2335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Condensed"/>
                <a:ea typeface="+mj-ea"/>
                <a:cs typeface="+mj-cs"/>
              </a:rPr>
              <a:t>Flare LHV Measurement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Condensed"/>
              <a:ea typeface="+mj-ea"/>
              <a:cs typeface="+mj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5677F9-D901-98EB-5493-AE05D7D12E85}"/>
              </a:ext>
            </a:extLst>
          </p:cNvPr>
          <p:cNvSpPr txBox="1"/>
          <p:nvPr/>
        </p:nvSpPr>
        <p:spPr>
          <a:xfrm>
            <a:off x="626510" y="3328220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Flare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header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2236EF1-112A-EC3D-BBF5-0EDDD9842DC2}"/>
              </a:ext>
            </a:extLst>
          </p:cNvPr>
          <p:cNvSpPr/>
          <p:nvPr/>
        </p:nvSpPr>
        <p:spPr>
          <a:xfrm>
            <a:off x="8960248" y="3814571"/>
            <a:ext cx="676656" cy="676656"/>
          </a:xfrm>
          <a:prstGeom prst="ellipse">
            <a:avLst/>
          </a:prstGeom>
          <a:solidFill>
            <a:srgbClr val="7DC9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M</a:t>
            </a:r>
            <a:endParaRPr lang="en-GB" sz="2800"/>
          </a:p>
        </p:txBody>
      </p:sp>
      <p:sp>
        <p:nvSpPr>
          <p:cNvPr id="2" name="Rounded Rectangular Callout 29">
            <a:extLst>
              <a:ext uri="{FF2B5EF4-FFF2-40B4-BE49-F238E27FC236}">
                <a16:creationId xmlns:a16="http://schemas.microsoft.com/office/drawing/2014/main" id="{F18FA2F3-E864-6746-F900-8BC2D7DE7CCB}"/>
              </a:ext>
            </a:extLst>
          </p:cNvPr>
          <p:cNvSpPr/>
          <p:nvPr/>
        </p:nvSpPr>
        <p:spPr>
          <a:xfrm>
            <a:off x="7372881" y="776897"/>
            <a:ext cx="2250959" cy="1546486"/>
          </a:xfrm>
          <a:prstGeom prst="wedgeRoundRectCallout">
            <a:avLst>
              <a:gd name="adj1" fmla="val 93563"/>
              <a:gd name="adj2" fmla="val 5688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Require a representative composition of the flare gas at this point</a:t>
            </a:r>
            <a:endParaRPr kumimoji="0" lang="en-GB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9">
            <a:extLst>
              <a:ext uri="{FF2B5EF4-FFF2-40B4-BE49-F238E27FC236}">
                <a16:creationId xmlns:a16="http://schemas.microsoft.com/office/drawing/2014/main" id="{D459B50C-BDBC-9AA5-2FBE-372430FA3682}"/>
              </a:ext>
            </a:extLst>
          </p:cNvPr>
          <p:cNvSpPr/>
          <p:nvPr/>
        </p:nvSpPr>
        <p:spPr>
          <a:xfrm>
            <a:off x="848099" y="776897"/>
            <a:ext cx="2250959" cy="1738700"/>
          </a:xfrm>
          <a:prstGeom prst="wedgeRoundRectCallout">
            <a:avLst>
              <a:gd name="adj1" fmla="val 38585"/>
              <a:gd name="adj2" fmla="val 2976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Calculate: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LHV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Exit velocity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 density</a:t>
            </a:r>
          </a:p>
          <a:p>
            <a:pPr lvl="0"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CE,</a:t>
            </a:r>
            <a:r>
              <a:rPr kumimoji="0" lang="en-GB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CO2e</a:t>
            </a:r>
            <a:endParaRPr kumimoji="0" lang="en-GB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715EDFEC-1B83-D960-34FC-16740ACDB9F7}"/>
              </a:ext>
            </a:extLst>
          </p:cNvPr>
          <p:cNvSpPr/>
          <p:nvPr/>
        </p:nvSpPr>
        <p:spPr>
          <a:xfrm>
            <a:off x="3493827" y="1423228"/>
            <a:ext cx="3568235" cy="48534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AA65238-F223-1B5D-AD74-382666C7117D}"/>
              </a:ext>
            </a:extLst>
          </p:cNvPr>
          <p:cNvSpPr/>
          <p:nvPr/>
        </p:nvSpPr>
        <p:spPr>
          <a:xfrm flipV="1">
            <a:off x="2378659" y="4072404"/>
            <a:ext cx="270000" cy="270000"/>
          </a:xfrm>
          <a:custGeom>
            <a:avLst/>
            <a:gdLst>
              <a:gd name="connsiteX0" fmla="*/ 90000 w 270000"/>
              <a:gd name="connsiteY0" fmla="*/ 0 h 270000"/>
              <a:gd name="connsiteX1" fmla="*/ 270000 w 270000"/>
              <a:gd name="connsiteY1" fmla="*/ 0 h 270000"/>
              <a:gd name="connsiteX2" fmla="*/ 0 w 270000"/>
              <a:gd name="connsiteY2" fmla="*/ 270000 h 270000"/>
              <a:gd name="connsiteX3" fmla="*/ 0 w 270000"/>
              <a:gd name="connsiteY3" fmla="*/ 90000 h 270000"/>
              <a:gd name="connsiteX4" fmla="*/ 90000 w 270000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" h="270000">
                <a:moveTo>
                  <a:pt x="90000" y="0"/>
                </a:moveTo>
                <a:lnTo>
                  <a:pt x="270000" y="0"/>
                </a:lnTo>
                <a:cubicBezTo>
                  <a:pt x="270000" y="149117"/>
                  <a:pt x="149117" y="270000"/>
                  <a:pt x="0" y="270000"/>
                </a:cubicBezTo>
                <a:lnTo>
                  <a:pt x="0" y="90000"/>
                </a:lnTo>
                <a:cubicBezTo>
                  <a:pt x="49706" y="90000"/>
                  <a:pt x="90000" y="49706"/>
                  <a:pt x="90000" y="0"/>
                </a:cubicBezTo>
                <a:close/>
              </a:path>
            </a:pathLst>
          </a:custGeom>
          <a:gradFill flip="none" rotWithShape="1">
            <a:gsLst>
              <a:gs pos="1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8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A9B5AB9-E261-E7D4-F932-F3530FF3D183}"/>
              </a:ext>
            </a:extLst>
          </p:cNvPr>
          <p:cNvSpPr/>
          <p:nvPr/>
        </p:nvSpPr>
        <p:spPr>
          <a:xfrm>
            <a:off x="8714734" y="4674721"/>
            <a:ext cx="2118232" cy="919401"/>
          </a:xfrm>
          <a:prstGeom prst="wedgeRoundRectCallout">
            <a:avLst>
              <a:gd name="adj1" fmla="val 66398"/>
              <a:gd name="adj2" fmla="val -65478"/>
              <a:gd name="adj3" fmla="val 16667"/>
            </a:avLst>
          </a:prstGeom>
          <a:solidFill>
            <a:srgbClr val="D8F8B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0000"/>
                </a:solidFill>
              </a:rPr>
              <a:t>Can we check?</a:t>
            </a:r>
            <a:endParaRPr lang="en-GB" sz="2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FB8590-73A6-483F-A9CB-5EC54AEDA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05" b="91216" l="9916" r="89662">
                        <a14:foregroundMark x1="56118" y1="91385" x2="56118" y2="91385"/>
                        <a14:foregroundMark x1="54430" y1="20777" x2="54430" y2="20777"/>
                        <a14:foregroundMark x1="49789" y1="5405" x2="49789" y2="5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1500" y="3916271"/>
            <a:ext cx="2358651" cy="294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8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1F1A6-9755-1B76-A2CE-A42B8F01C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6BA16E-7A22-CAC1-3D0E-2A494F295C8C}"/>
              </a:ext>
            </a:extLst>
          </p:cNvPr>
          <p:cNvGrpSpPr/>
          <p:nvPr/>
        </p:nvGrpSpPr>
        <p:grpSpPr>
          <a:xfrm>
            <a:off x="10269721" y="874740"/>
            <a:ext cx="959191" cy="1324527"/>
            <a:chOff x="6061710" y="1770380"/>
            <a:chExt cx="2270760" cy="35052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485231F-FAE5-ED80-7D94-58053F6C4369}"/>
                </a:ext>
              </a:extLst>
            </p:cNvPr>
            <p:cNvSpPr/>
            <p:nvPr/>
          </p:nvSpPr>
          <p:spPr>
            <a:xfrm>
              <a:off x="6061710" y="1770380"/>
              <a:ext cx="2270760" cy="3505200"/>
            </a:xfrm>
            <a:custGeom>
              <a:avLst/>
              <a:gdLst>
                <a:gd name="connsiteX0" fmla="*/ 876300 w 2270760"/>
                <a:gd name="connsiteY0" fmla="*/ 0 h 3505200"/>
                <a:gd name="connsiteX1" fmla="*/ 941070 w 2270760"/>
                <a:gd name="connsiteY1" fmla="*/ 186690 h 3505200"/>
                <a:gd name="connsiteX2" fmla="*/ 982980 w 2270760"/>
                <a:gd name="connsiteY2" fmla="*/ 400050 h 3505200"/>
                <a:gd name="connsiteX3" fmla="*/ 910590 w 2270760"/>
                <a:gd name="connsiteY3" fmla="*/ 575310 h 3505200"/>
                <a:gd name="connsiteX4" fmla="*/ 842010 w 2270760"/>
                <a:gd name="connsiteY4" fmla="*/ 720090 h 3505200"/>
                <a:gd name="connsiteX5" fmla="*/ 670560 w 2270760"/>
                <a:gd name="connsiteY5" fmla="*/ 902970 h 3505200"/>
                <a:gd name="connsiteX6" fmla="*/ 480060 w 2270760"/>
                <a:gd name="connsiteY6" fmla="*/ 1059180 h 3505200"/>
                <a:gd name="connsiteX7" fmla="*/ 320040 w 2270760"/>
                <a:gd name="connsiteY7" fmla="*/ 1264920 h 3505200"/>
                <a:gd name="connsiteX8" fmla="*/ 182880 w 2270760"/>
                <a:gd name="connsiteY8" fmla="*/ 1474470 h 3505200"/>
                <a:gd name="connsiteX9" fmla="*/ 68580 w 2270760"/>
                <a:gd name="connsiteY9" fmla="*/ 1733550 h 3505200"/>
                <a:gd name="connsiteX10" fmla="*/ 19050 w 2270760"/>
                <a:gd name="connsiteY10" fmla="*/ 1924050 h 3505200"/>
                <a:gd name="connsiteX11" fmla="*/ 0 w 2270760"/>
                <a:gd name="connsiteY11" fmla="*/ 2183130 h 3505200"/>
                <a:gd name="connsiteX12" fmla="*/ 22860 w 2270760"/>
                <a:gd name="connsiteY12" fmla="*/ 2411730 h 3505200"/>
                <a:gd name="connsiteX13" fmla="*/ 99060 w 2270760"/>
                <a:gd name="connsiteY13" fmla="*/ 2731770 h 3505200"/>
                <a:gd name="connsiteX14" fmla="*/ 251460 w 2270760"/>
                <a:gd name="connsiteY14" fmla="*/ 3017520 h 3505200"/>
                <a:gd name="connsiteX15" fmla="*/ 346710 w 2270760"/>
                <a:gd name="connsiteY15" fmla="*/ 3169920 h 3505200"/>
                <a:gd name="connsiteX16" fmla="*/ 510540 w 2270760"/>
                <a:gd name="connsiteY16" fmla="*/ 3314700 h 3505200"/>
                <a:gd name="connsiteX17" fmla="*/ 659130 w 2270760"/>
                <a:gd name="connsiteY17" fmla="*/ 3406140 h 3505200"/>
                <a:gd name="connsiteX18" fmla="*/ 1104900 w 2270760"/>
                <a:gd name="connsiteY18" fmla="*/ 3505200 h 3505200"/>
                <a:gd name="connsiteX19" fmla="*/ 1375410 w 2270760"/>
                <a:gd name="connsiteY19" fmla="*/ 3406140 h 3505200"/>
                <a:gd name="connsiteX20" fmla="*/ 1577340 w 2270760"/>
                <a:gd name="connsiteY20" fmla="*/ 3249930 h 3505200"/>
                <a:gd name="connsiteX21" fmla="*/ 1851660 w 2270760"/>
                <a:gd name="connsiteY21" fmla="*/ 3021330 h 3505200"/>
                <a:gd name="connsiteX22" fmla="*/ 2049780 w 2270760"/>
                <a:gd name="connsiteY22" fmla="*/ 2766060 h 3505200"/>
                <a:gd name="connsiteX23" fmla="*/ 2205990 w 2270760"/>
                <a:gd name="connsiteY23" fmla="*/ 2400300 h 3505200"/>
                <a:gd name="connsiteX24" fmla="*/ 2270760 w 2270760"/>
                <a:gd name="connsiteY24" fmla="*/ 2076450 h 3505200"/>
                <a:gd name="connsiteX25" fmla="*/ 2228850 w 2270760"/>
                <a:gd name="connsiteY25" fmla="*/ 1680210 h 3505200"/>
                <a:gd name="connsiteX26" fmla="*/ 2106930 w 2270760"/>
                <a:gd name="connsiteY26" fmla="*/ 1318260 h 3505200"/>
                <a:gd name="connsiteX27" fmla="*/ 1916430 w 2270760"/>
                <a:gd name="connsiteY27" fmla="*/ 979170 h 3505200"/>
                <a:gd name="connsiteX28" fmla="*/ 1798320 w 2270760"/>
                <a:gd name="connsiteY28" fmla="*/ 807720 h 3505200"/>
                <a:gd name="connsiteX29" fmla="*/ 1821180 w 2270760"/>
                <a:gd name="connsiteY29" fmla="*/ 1055370 h 3505200"/>
                <a:gd name="connsiteX30" fmla="*/ 1798320 w 2270760"/>
                <a:gd name="connsiteY30" fmla="*/ 1352550 h 3505200"/>
                <a:gd name="connsiteX31" fmla="*/ 1756410 w 2270760"/>
                <a:gd name="connsiteY31" fmla="*/ 1543050 h 3505200"/>
                <a:gd name="connsiteX32" fmla="*/ 1680210 w 2270760"/>
                <a:gd name="connsiteY32" fmla="*/ 1680210 h 3505200"/>
                <a:gd name="connsiteX33" fmla="*/ 1604010 w 2270760"/>
                <a:gd name="connsiteY33" fmla="*/ 1786890 h 3505200"/>
                <a:gd name="connsiteX34" fmla="*/ 1615440 w 2270760"/>
                <a:gd name="connsiteY34" fmla="*/ 1684020 h 3505200"/>
                <a:gd name="connsiteX35" fmla="*/ 1645920 w 2270760"/>
                <a:gd name="connsiteY35" fmla="*/ 1463040 h 3505200"/>
                <a:gd name="connsiteX36" fmla="*/ 1649730 w 2270760"/>
                <a:gd name="connsiteY36" fmla="*/ 1242060 h 3505200"/>
                <a:gd name="connsiteX37" fmla="*/ 1645920 w 2270760"/>
                <a:gd name="connsiteY37" fmla="*/ 1120140 h 3505200"/>
                <a:gd name="connsiteX38" fmla="*/ 1588770 w 2270760"/>
                <a:gd name="connsiteY38" fmla="*/ 899160 h 3505200"/>
                <a:gd name="connsiteX39" fmla="*/ 1531620 w 2270760"/>
                <a:gd name="connsiteY39" fmla="*/ 742950 h 3505200"/>
                <a:gd name="connsiteX40" fmla="*/ 1482090 w 2270760"/>
                <a:gd name="connsiteY40" fmla="*/ 624840 h 3505200"/>
                <a:gd name="connsiteX41" fmla="*/ 1367790 w 2270760"/>
                <a:gd name="connsiteY41" fmla="*/ 441960 h 3505200"/>
                <a:gd name="connsiteX42" fmla="*/ 1287780 w 2270760"/>
                <a:gd name="connsiteY42" fmla="*/ 346710 h 3505200"/>
                <a:gd name="connsiteX43" fmla="*/ 1181100 w 2270760"/>
                <a:gd name="connsiteY43" fmla="*/ 228600 h 3505200"/>
                <a:gd name="connsiteX44" fmla="*/ 1066800 w 2270760"/>
                <a:gd name="connsiteY44" fmla="*/ 133350 h 3505200"/>
                <a:gd name="connsiteX45" fmla="*/ 937260 w 2270760"/>
                <a:gd name="connsiteY45" fmla="*/ 49530 h 3505200"/>
                <a:gd name="connsiteX46" fmla="*/ 876300 w 2270760"/>
                <a:gd name="connsiteY46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70760" h="3505200">
                  <a:moveTo>
                    <a:pt x="876300" y="0"/>
                  </a:moveTo>
                  <a:lnTo>
                    <a:pt x="941070" y="186690"/>
                  </a:lnTo>
                  <a:lnTo>
                    <a:pt x="982980" y="400050"/>
                  </a:lnTo>
                  <a:lnTo>
                    <a:pt x="910590" y="575310"/>
                  </a:lnTo>
                  <a:lnTo>
                    <a:pt x="842010" y="720090"/>
                  </a:lnTo>
                  <a:lnTo>
                    <a:pt x="670560" y="902970"/>
                  </a:lnTo>
                  <a:lnTo>
                    <a:pt x="480060" y="1059180"/>
                  </a:lnTo>
                  <a:lnTo>
                    <a:pt x="320040" y="1264920"/>
                  </a:lnTo>
                  <a:lnTo>
                    <a:pt x="182880" y="1474470"/>
                  </a:lnTo>
                  <a:lnTo>
                    <a:pt x="68580" y="1733550"/>
                  </a:lnTo>
                  <a:lnTo>
                    <a:pt x="19050" y="1924050"/>
                  </a:lnTo>
                  <a:lnTo>
                    <a:pt x="0" y="2183130"/>
                  </a:lnTo>
                  <a:lnTo>
                    <a:pt x="22860" y="2411730"/>
                  </a:lnTo>
                  <a:lnTo>
                    <a:pt x="99060" y="2731770"/>
                  </a:lnTo>
                  <a:lnTo>
                    <a:pt x="251460" y="3017520"/>
                  </a:lnTo>
                  <a:lnTo>
                    <a:pt x="346710" y="3169920"/>
                  </a:lnTo>
                  <a:lnTo>
                    <a:pt x="510540" y="3314700"/>
                  </a:lnTo>
                  <a:lnTo>
                    <a:pt x="659130" y="3406140"/>
                  </a:lnTo>
                  <a:lnTo>
                    <a:pt x="1104900" y="3505200"/>
                  </a:lnTo>
                  <a:lnTo>
                    <a:pt x="1375410" y="3406140"/>
                  </a:lnTo>
                  <a:lnTo>
                    <a:pt x="1577340" y="3249930"/>
                  </a:lnTo>
                  <a:lnTo>
                    <a:pt x="1851660" y="3021330"/>
                  </a:lnTo>
                  <a:lnTo>
                    <a:pt x="2049780" y="2766060"/>
                  </a:lnTo>
                  <a:lnTo>
                    <a:pt x="2205990" y="2400300"/>
                  </a:lnTo>
                  <a:lnTo>
                    <a:pt x="2270760" y="2076450"/>
                  </a:lnTo>
                  <a:lnTo>
                    <a:pt x="2228850" y="1680210"/>
                  </a:lnTo>
                  <a:lnTo>
                    <a:pt x="2106930" y="1318260"/>
                  </a:lnTo>
                  <a:lnTo>
                    <a:pt x="1916430" y="979170"/>
                  </a:lnTo>
                  <a:lnTo>
                    <a:pt x="1798320" y="807720"/>
                  </a:lnTo>
                  <a:lnTo>
                    <a:pt x="1821180" y="1055370"/>
                  </a:lnTo>
                  <a:lnTo>
                    <a:pt x="1798320" y="1352550"/>
                  </a:lnTo>
                  <a:lnTo>
                    <a:pt x="1756410" y="1543050"/>
                  </a:lnTo>
                  <a:lnTo>
                    <a:pt x="1680210" y="1680210"/>
                  </a:lnTo>
                  <a:lnTo>
                    <a:pt x="1604010" y="1786890"/>
                  </a:lnTo>
                  <a:lnTo>
                    <a:pt x="1615440" y="1684020"/>
                  </a:lnTo>
                  <a:lnTo>
                    <a:pt x="1645920" y="1463040"/>
                  </a:lnTo>
                  <a:lnTo>
                    <a:pt x="1649730" y="1242060"/>
                  </a:lnTo>
                  <a:lnTo>
                    <a:pt x="1645920" y="1120140"/>
                  </a:lnTo>
                  <a:lnTo>
                    <a:pt x="1588770" y="899160"/>
                  </a:lnTo>
                  <a:lnTo>
                    <a:pt x="1531620" y="742950"/>
                  </a:lnTo>
                  <a:lnTo>
                    <a:pt x="1482090" y="624840"/>
                  </a:lnTo>
                  <a:lnTo>
                    <a:pt x="1367790" y="441960"/>
                  </a:lnTo>
                  <a:lnTo>
                    <a:pt x="1287780" y="346710"/>
                  </a:lnTo>
                  <a:lnTo>
                    <a:pt x="1181100" y="228600"/>
                  </a:lnTo>
                  <a:lnTo>
                    <a:pt x="1066800" y="133350"/>
                  </a:lnTo>
                  <a:lnTo>
                    <a:pt x="937260" y="49530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rgbClr val="FF6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B9049A3-7228-DEE3-B343-A4C72CF4B603}"/>
                </a:ext>
              </a:extLst>
            </p:cNvPr>
            <p:cNvSpPr/>
            <p:nvPr/>
          </p:nvSpPr>
          <p:spPr>
            <a:xfrm>
              <a:off x="6507480" y="2778760"/>
              <a:ext cx="1511300" cy="2496820"/>
            </a:xfrm>
            <a:custGeom>
              <a:avLst/>
              <a:gdLst>
                <a:gd name="connsiteX0" fmla="*/ 640080 w 1511300"/>
                <a:gd name="connsiteY0" fmla="*/ 0 h 2496820"/>
                <a:gd name="connsiteX1" fmla="*/ 718820 w 1511300"/>
                <a:gd name="connsiteY1" fmla="*/ 127000 h 2496820"/>
                <a:gd name="connsiteX2" fmla="*/ 805180 w 1511300"/>
                <a:gd name="connsiteY2" fmla="*/ 287020 h 2496820"/>
                <a:gd name="connsiteX3" fmla="*/ 858520 w 1511300"/>
                <a:gd name="connsiteY3" fmla="*/ 477520 h 2496820"/>
                <a:gd name="connsiteX4" fmla="*/ 899160 w 1511300"/>
                <a:gd name="connsiteY4" fmla="*/ 690880 h 2496820"/>
                <a:gd name="connsiteX5" fmla="*/ 919480 w 1511300"/>
                <a:gd name="connsiteY5" fmla="*/ 876300 h 2496820"/>
                <a:gd name="connsiteX6" fmla="*/ 934720 w 1511300"/>
                <a:gd name="connsiteY6" fmla="*/ 1023620 h 2496820"/>
                <a:gd name="connsiteX7" fmla="*/ 914400 w 1511300"/>
                <a:gd name="connsiteY7" fmla="*/ 1221740 h 2496820"/>
                <a:gd name="connsiteX8" fmla="*/ 843280 w 1511300"/>
                <a:gd name="connsiteY8" fmla="*/ 1389380 h 2496820"/>
                <a:gd name="connsiteX9" fmla="*/ 736600 w 1511300"/>
                <a:gd name="connsiteY9" fmla="*/ 1549400 h 2496820"/>
                <a:gd name="connsiteX10" fmla="*/ 957580 w 1511300"/>
                <a:gd name="connsiteY10" fmla="*/ 1407160 h 2496820"/>
                <a:gd name="connsiteX11" fmla="*/ 1117600 w 1511300"/>
                <a:gd name="connsiteY11" fmla="*/ 1259840 h 2496820"/>
                <a:gd name="connsiteX12" fmla="*/ 1275080 w 1511300"/>
                <a:gd name="connsiteY12" fmla="*/ 1099820 h 2496820"/>
                <a:gd name="connsiteX13" fmla="*/ 1424940 w 1511300"/>
                <a:gd name="connsiteY13" fmla="*/ 896620 h 2496820"/>
                <a:gd name="connsiteX14" fmla="*/ 1455420 w 1511300"/>
                <a:gd name="connsiteY14" fmla="*/ 853440 h 2496820"/>
                <a:gd name="connsiteX15" fmla="*/ 1490980 w 1511300"/>
                <a:gd name="connsiteY15" fmla="*/ 1023620 h 2496820"/>
                <a:gd name="connsiteX16" fmla="*/ 1511300 w 1511300"/>
                <a:gd name="connsiteY16" fmla="*/ 1280160 h 2496820"/>
                <a:gd name="connsiteX17" fmla="*/ 1463040 w 1511300"/>
                <a:gd name="connsiteY17" fmla="*/ 1592580 h 2496820"/>
                <a:gd name="connsiteX18" fmla="*/ 1325880 w 1511300"/>
                <a:gd name="connsiteY18" fmla="*/ 1889760 h 2496820"/>
                <a:gd name="connsiteX19" fmla="*/ 1130300 w 1511300"/>
                <a:gd name="connsiteY19" fmla="*/ 2159000 h 2496820"/>
                <a:gd name="connsiteX20" fmla="*/ 962660 w 1511300"/>
                <a:gd name="connsiteY20" fmla="*/ 2336800 h 2496820"/>
                <a:gd name="connsiteX21" fmla="*/ 713740 w 1511300"/>
                <a:gd name="connsiteY21" fmla="*/ 2496820 h 2496820"/>
                <a:gd name="connsiteX22" fmla="*/ 584200 w 1511300"/>
                <a:gd name="connsiteY22" fmla="*/ 2451100 h 2496820"/>
                <a:gd name="connsiteX23" fmla="*/ 469900 w 1511300"/>
                <a:gd name="connsiteY23" fmla="*/ 2377440 h 2496820"/>
                <a:gd name="connsiteX24" fmla="*/ 355600 w 1511300"/>
                <a:gd name="connsiteY24" fmla="*/ 2270760 h 2496820"/>
                <a:gd name="connsiteX25" fmla="*/ 218440 w 1511300"/>
                <a:gd name="connsiteY25" fmla="*/ 2105660 h 2496820"/>
                <a:gd name="connsiteX26" fmla="*/ 111760 w 1511300"/>
                <a:gd name="connsiteY26" fmla="*/ 1899920 h 2496820"/>
                <a:gd name="connsiteX27" fmla="*/ 35560 w 1511300"/>
                <a:gd name="connsiteY27" fmla="*/ 1663700 h 2496820"/>
                <a:gd name="connsiteX28" fmla="*/ 0 w 1511300"/>
                <a:gd name="connsiteY28" fmla="*/ 1440180 h 2496820"/>
                <a:gd name="connsiteX29" fmla="*/ 10160 w 1511300"/>
                <a:gd name="connsiteY29" fmla="*/ 1292860 h 2496820"/>
                <a:gd name="connsiteX30" fmla="*/ 38100 w 1511300"/>
                <a:gd name="connsiteY30" fmla="*/ 1148080 h 2496820"/>
                <a:gd name="connsiteX31" fmla="*/ 96520 w 1511300"/>
                <a:gd name="connsiteY31" fmla="*/ 1021080 h 2496820"/>
                <a:gd name="connsiteX32" fmla="*/ 152400 w 1511300"/>
                <a:gd name="connsiteY32" fmla="*/ 909320 h 2496820"/>
                <a:gd name="connsiteX33" fmla="*/ 259080 w 1511300"/>
                <a:gd name="connsiteY33" fmla="*/ 767080 h 2496820"/>
                <a:gd name="connsiteX34" fmla="*/ 436880 w 1511300"/>
                <a:gd name="connsiteY34" fmla="*/ 566420 h 2496820"/>
                <a:gd name="connsiteX35" fmla="*/ 561340 w 1511300"/>
                <a:gd name="connsiteY35" fmla="*/ 396240 h 2496820"/>
                <a:gd name="connsiteX36" fmla="*/ 632460 w 1511300"/>
                <a:gd name="connsiteY36" fmla="*/ 246380 h 2496820"/>
                <a:gd name="connsiteX37" fmla="*/ 640080 w 1511300"/>
                <a:gd name="connsiteY37" fmla="*/ 0 h 249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1300" h="2496820">
                  <a:moveTo>
                    <a:pt x="640080" y="0"/>
                  </a:moveTo>
                  <a:lnTo>
                    <a:pt x="718820" y="127000"/>
                  </a:lnTo>
                  <a:lnTo>
                    <a:pt x="805180" y="287020"/>
                  </a:lnTo>
                  <a:lnTo>
                    <a:pt x="858520" y="477520"/>
                  </a:lnTo>
                  <a:lnTo>
                    <a:pt x="899160" y="690880"/>
                  </a:lnTo>
                  <a:lnTo>
                    <a:pt x="919480" y="876300"/>
                  </a:lnTo>
                  <a:lnTo>
                    <a:pt x="934720" y="1023620"/>
                  </a:lnTo>
                  <a:lnTo>
                    <a:pt x="914400" y="1221740"/>
                  </a:lnTo>
                  <a:lnTo>
                    <a:pt x="843280" y="1389380"/>
                  </a:lnTo>
                  <a:lnTo>
                    <a:pt x="736600" y="1549400"/>
                  </a:lnTo>
                  <a:lnTo>
                    <a:pt x="957580" y="1407160"/>
                  </a:lnTo>
                  <a:lnTo>
                    <a:pt x="1117600" y="1259840"/>
                  </a:lnTo>
                  <a:lnTo>
                    <a:pt x="1275080" y="1099820"/>
                  </a:lnTo>
                  <a:lnTo>
                    <a:pt x="1424940" y="896620"/>
                  </a:lnTo>
                  <a:lnTo>
                    <a:pt x="1455420" y="853440"/>
                  </a:lnTo>
                  <a:lnTo>
                    <a:pt x="1490980" y="1023620"/>
                  </a:lnTo>
                  <a:lnTo>
                    <a:pt x="1511300" y="1280160"/>
                  </a:lnTo>
                  <a:lnTo>
                    <a:pt x="1463040" y="1592580"/>
                  </a:lnTo>
                  <a:lnTo>
                    <a:pt x="1325880" y="1889760"/>
                  </a:lnTo>
                  <a:lnTo>
                    <a:pt x="1130300" y="2159000"/>
                  </a:lnTo>
                  <a:lnTo>
                    <a:pt x="962660" y="2336800"/>
                  </a:lnTo>
                  <a:lnTo>
                    <a:pt x="713740" y="2496820"/>
                  </a:lnTo>
                  <a:lnTo>
                    <a:pt x="584200" y="2451100"/>
                  </a:lnTo>
                  <a:lnTo>
                    <a:pt x="469900" y="2377440"/>
                  </a:lnTo>
                  <a:lnTo>
                    <a:pt x="355600" y="2270760"/>
                  </a:lnTo>
                  <a:lnTo>
                    <a:pt x="218440" y="2105660"/>
                  </a:lnTo>
                  <a:lnTo>
                    <a:pt x="111760" y="1899920"/>
                  </a:lnTo>
                  <a:lnTo>
                    <a:pt x="35560" y="1663700"/>
                  </a:lnTo>
                  <a:lnTo>
                    <a:pt x="0" y="1440180"/>
                  </a:lnTo>
                  <a:lnTo>
                    <a:pt x="10160" y="1292860"/>
                  </a:lnTo>
                  <a:lnTo>
                    <a:pt x="38100" y="1148080"/>
                  </a:lnTo>
                  <a:lnTo>
                    <a:pt x="96520" y="1021080"/>
                  </a:lnTo>
                  <a:lnTo>
                    <a:pt x="152400" y="909320"/>
                  </a:lnTo>
                  <a:lnTo>
                    <a:pt x="259080" y="767080"/>
                  </a:lnTo>
                  <a:lnTo>
                    <a:pt x="436880" y="566420"/>
                  </a:lnTo>
                  <a:lnTo>
                    <a:pt x="561340" y="396240"/>
                  </a:lnTo>
                  <a:lnTo>
                    <a:pt x="632460" y="246380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rgbClr val="FFA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0D06867-7563-63C1-B8E5-2ECC6C84D80C}"/>
                </a:ext>
              </a:extLst>
            </p:cNvPr>
            <p:cNvSpPr/>
            <p:nvPr/>
          </p:nvSpPr>
          <p:spPr>
            <a:xfrm>
              <a:off x="6844409" y="4062095"/>
              <a:ext cx="771525" cy="1213485"/>
            </a:xfrm>
            <a:custGeom>
              <a:avLst/>
              <a:gdLst>
                <a:gd name="connsiteX0" fmla="*/ 142875 w 771525"/>
                <a:gd name="connsiteY0" fmla="*/ 0 h 1213485"/>
                <a:gd name="connsiteX1" fmla="*/ 70485 w 771525"/>
                <a:gd name="connsiteY1" fmla="*/ 135255 h 1213485"/>
                <a:gd name="connsiteX2" fmla="*/ 20955 w 771525"/>
                <a:gd name="connsiteY2" fmla="*/ 291465 h 1213485"/>
                <a:gd name="connsiteX3" fmla="*/ 0 w 771525"/>
                <a:gd name="connsiteY3" fmla="*/ 464820 h 1213485"/>
                <a:gd name="connsiteX4" fmla="*/ 7620 w 771525"/>
                <a:gd name="connsiteY4" fmla="*/ 632460 h 1213485"/>
                <a:gd name="connsiteX5" fmla="*/ 43815 w 771525"/>
                <a:gd name="connsiteY5" fmla="*/ 775335 h 1213485"/>
                <a:gd name="connsiteX6" fmla="*/ 120015 w 771525"/>
                <a:gd name="connsiteY6" fmla="*/ 941070 h 1213485"/>
                <a:gd name="connsiteX7" fmla="*/ 243840 w 771525"/>
                <a:gd name="connsiteY7" fmla="*/ 1108710 h 1213485"/>
                <a:gd name="connsiteX8" fmla="*/ 371475 w 771525"/>
                <a:gd name="connsiteY8" fmla="*/ 1213485 h 1213485"/>
                <a:gd name="connsiteX9" fmla="*/ 480060 w 771525"/>
                <a:gd name="connsiteY9" fmla="*/ 1099185 h 1213485"/>
                <a:gd name="connsiteX10" fmla="*/ 565785 w 771525"/>
                <a:gd name="connsiteY10" fmla="*/ 963930 h 1213485"/>
                <a:gd name="connsiteX11" fmla="*/ 653415 w 771525"/>
                <a:gd name="connsiteY11" fmla="*/ 840105 h 1213485"/>
                <a:gd name="connsiteX12" fmla="*/ 708660 w 771525"/>
                <a:gd name="connsiteY12" fmla="*/ 697230 h 1213485"/>
                <a:gd name="connsiteX13" fmla="*/ 754380 w 771525"/>
                <a:gd name="connsiteY13" fmla="*/ 520065 h 1213485"/>
                <a:gd name="connsiteX14" fmla="*/ 771525 w 771525"/>
                <a:gd name="connsiteY14" fmla="*/ 310515 h 1213485"/>
                <a:gd name="connsiteX15" fmla="*/ 681990 w 771525"/>
                <a:gd name="connsiteY15" fmla="*/ 400050 h 1213485"/>
                <a:gd name="connsiteX16" fmla="*/ 516255 w 771525"/>
                <a:gd name="connsiteY16" fmla="*/ 533400 h 1213485"/>
                <a:gd name="connsiteX17" fmla="*/ 451485 w 771525"/>
                <a:gd name="connsiteY17" fmla="*/ 571500 h 1213485"/>
                <a:gd name="connsiteX18" fmla="*/ 382905 w 771525"/>
                <a:gd name="connsiteY18" fmla="*/ 581025 h 1213485"/>
                <a:gd name="connsiteX19" fmla="*/ 312420 w 771525"/>
                <a:gd name="connsiteY19" fmla="*/ 579120 h 1213485"/>
                <a:gd name="connsiteX20" fmla="*/ 268605 w 771525"/>
                <a:gd name="connsiteY20" fmla="*/ 552450 h 1213485"/>
                <a:gd name="connsiteX21" fmla="*/ 222885 w 771525"/>
                <a:gd name="connsiteY21" fmla="*/ 489585 h 1213485"/>
                <a:gd name="connsiteX22" fmla="*/ 177165 w 771525"/>
                <a:gd name="connsiteY22" fmla="*/ 384810 h 1213485"/>
                <a:gd name="connsiteX23" fmla="*/ 156210 w 771525"/>
                <a:gd name="connsiteY23" fmla="*/ 283845 h 1213485"/>
                <a:gd name="connsiteX24" fmla="*/ 140970 w 771525"/>
                <a:gd name="connsiteY24" fmla="*/ 171450 h 1213485"/>
                <a:gd name="connsiteX25" fmla="*/ 142875 w 771525"/>
                <a:gd name="connsiteY25" fmla="*/ 0 h 12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1525" h="1213485">
                  <a:moveTo>
                    <a:pt x="142875" y="0"/>
                  </a:moveTo>
                  <a:lnTo>
                    <a:pt x="70485" y="135255"/>
                  </a:lnTo>
                  <a:lnTo>
                    <a:pt x="20955" y="291465"/>
                  </a:lnTo>
                  <a:lnTo>
                    <a:pt x="0" y="464820"/>
                  </a:lnTo>
                  <a:lnTo>
                    <a:pt x="7620" y="632460"/>
                  </a:lnTo>
                  <a:lnTo>
                    <a:pt x="43815" y="775335"/>
                  </a:lnTo>
                  <a:lnTo>
                    <a:pt x="120015" y="941070"/>
                  </a:lnTo>
                  <a:lnTo>
                    <a:pt x="243840" y="1108710"/>
                  </a:lnTo>
                  <a:lnTo>
                    <a:pt x="371475" y="1213485"/>
                  </a:lnTo>
                  <a:lnTo>
                    <a:pt x="480060" y="1099185"/>
                  </a:lnTo>
                  <a:lnTo>
                    <a:pt x="565785" y="963930"/>
                  </a:lnTo>
                  <a:lnTo>
                    <a:pt x="653415" y="840105"/>
                  </a:lnTo>
                  <a:lnTo>
                    <a:pt x="708660" y="697230"/>
                  </a:lnTo>
                  <a:lnTo>
                    <a:pt x="754380" y="520065"/>
                  </a:lnTo>
                  <a:lnTo>
                    <a:pt x="771525" y="310515"/>
                  </a:lnTo>
                  <a:lnTo>
                    <a:pt x="681990" y="400050"/>
                  </a:lnTo>
                  <a:lnTo>
                    <a:pt x="516255" y="533400"/>
                  </a:lnTo>
                  <a:lnTo>
                    <a:pt x="451485" y="571500"/>
                  </a:lnTo>
                  <a:lnTo>
                    <a:pt x="382905" y="581025"/>
                  </a:lnTo>
                  <a:lnTo>
                    <a:pt x="312420" y="579120"/>
                  </a:lnTo>
                  <a:lnTo>
                    <a:pt x="268605" y="552450"/>
                  </a:lnTo>
                  <a:lnTo>
                    <a:pt x="222885" y="489585"/>
                  </a:lnTo>
                  <a:lnTo>
                    <a:pt x="177165" y="384810"/>
                  </a:lnTo>
                  <a:lnTo>
                    <a:pt x="156210" y="283845"/>
                  </a:lnTo>
                  <a:lnTo>
                    <a:pt x="140970" y="171450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FFF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3D8258B-BB6D-54D8-7EF6-5B99D286F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776" y="4065408"/>
            <a:ext cx="5558742" cy="180000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BE3FA2-5573-8A40-3DCA-9C4763FD5DC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809436" y="2985608"/>
            <a:ext cx="1800000" cy="180000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16200000" scaled="1"/>
            <a:tileRect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3E0DBF1-F11D-3C7E-5692-FD311CC0423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07428" y="5316955"/>
            <a:ext cx="1890627" cy="758324"/>
          </a:xfrm>
          <a:prstGeom prst="ellipse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450F32-94B5-3BA6-2CB0-1465A26875D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40724" y="5316955"/>
            <a:ext cx="1890627" cy="758324"/>
          </a:xfrm>
          <a:prstGeom prst="ellipse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F26E52B9-1CC8-28B4-11C3-202A273937E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901772" y="4179469"/>
            <a:ext cx="1890627" cy="3033297"/>
          </a:xfrm>
          <a:custGeom>
            <a:avLst/>
            <a:gdLst>
              <a:gd name="connsiteX0" fmla="*/ 0 w 766559"/>
              <a:gd name="connsiteY0" fmla="*/ 0 h 1362774"/>
              <a:gd name="connsiteX1" fmla="*/ 766559 w 766559"/>
              <a:gd name="connsiteY1" fmla="*/ 0 h 1362774"/>
              <a:gd name="connsiteX2" fmla="*/ 766559 w 766559"/>
              <a:gd name="connsiteY2" fmla="*/ 1362774 h 1362774"/>
              <a:gd name="connsiteX3" fmla="*/ 0 w 766559"/>
              <a:gd name="connsiteY3" fmla="*/ 1362774 h 1362774"/>
              <a:gd name="connsiteX4" fmla="*/ 0 w 766559"/>
              <a:gd name="connsiteY4" fmla="*/ 0 h 1362774"/>
              <a:gd name="connsiteX0" fmla="*/ 0 w 766559"/>
              <a:gd name="connsiteY0" fmla="*/ 0 h 1362774"/>
              <a:gd name="connsiteX1" fmla="*/ 766559 w 766559"/>
              <a:gd name="connsiteY1" fmla="*/ 0 h 1362774"/>
              <a:gd name="connsiteX2" fmla="*/ 766556 w 766559"/>
              <a:gd name="connsiteY2" fmla="*/ 180889 h 1362774"/>
              <a:gd name="connsiteX3" fmla="*/ 766559 w 766559"/>
              <a:gd name="connsiteY3" fmla="*/ 1362774 h 1362774"/>
              <a:gd name="connsiteX4" fmla="*/ 0 w 766559"/>
              <a:gd name="connsiteY4" fmla="*/ 1362774 h 1362774"/>
              <a:gd name="connsiteX5" fmla="*/ 0 w 766559"/>
              <a:gd name="connsiteY5" fmla="*/ 0 h 1362774"/>
              <a:gd name="connsiteX0" fmla="*/ 4544 w 771103"/>
              <a:gd name="connsiteY0" fmla="*/ 0 h 1362774"/>
              <a:gd name="connsiteX1" fmla="*/ 771103 w 771103"/>
              <a:gd name="connsiteY1" fmla="*/ 0 h 1362774"/>
              <a:gd name="connsiteX2" fmla="*/ 771100 w 771103"/>
              <a:gd name="connsiteY2" fmla="*/ 180889 h 1362774"/>
              <a:gd name="connsiteX3" fmla="*/ 771103 w 771103"/>
              <a:gd name="connsiteY3" fmla="*/ 1362774 h 1362774"/>
              <a:gd name="connsiteX4" fmla="*/ 4544 w 771103"/>
              <a:gd name="connsiteY4" fmla="*/ 1362774 h 1362774"/>
              <a:gd name="connsiteX5" fmla="*/ 0 w 771103"/>
              <a:gd name="connsiteY5" fmla="*/ 180889 h 1362774"/>
              <a:gd name="connsiteX6" fmla="*/ 4544 w 771103"/>
              <a:gd name="connsiteY6" fmla="*/ 0 h 136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103" h="1362774">
                <a:moveTo>
                  <a:pt x="4544" y="0"/>
                </a:moveTo>
                <a:lnTo>
                  <a:pt x="771103" y="0"/>
                </a:lnTo>
                <a:cubicBezTo>
                  <a:pt x="771102" y="60296"/>
                  <a:pt x="771101" y="120593"/>
                  <a:pt x="771100" y="180889"/>
                </a:cubicBezTo>
                <a:cubicBezTo>
                  <a:pt x="771101" y="574851"/>
                  <a:pt x="771102" y="968812"/>
                  <a:pt x="771103" y="1362774"/>
                </a:cubicBezTo>
                <a:lnTo>
                  <a:pt x="4544" y="1362774"/>
                </a:lnTo>
                <a:cubicBezTo>
                  <a:pt x="3029" y="968812"/>
                  <a:pt x="1515" y="574851"/>
                  <a:pt x="0" y="180889"/>
                </a:cubicBezTo>
                <a:lnTo>
                  <a:pt x="4544" y="0"/>
                </a:lnTo>
                <a:close/>
              </a:path>
            </a:pathLst>
          </a:cu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19" name="Text Box 26">
            <a:extLst>
              <a:ext uri="{FF2B5EF4-FFF2-40B4-BE49-F238E27FC236}">
                <a16:creationId xmlns:a16="http://schemas.microsoft.com/office/drawing/2014/main" id="{5BEC33E4-635B-FF79-8409-4A6841237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470" y="5297565"/>
            <a:ext cx="2699843" cy="100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C0C0C0" mc:Ignorable="a14" a14:legacySpreadsheetColorIndex="2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4864" tIns="36576" rIns="54864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Flare Knock Out Drum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03AAF91-7239-8539-9435-09ED4D3D33E5}"/>
              </a:ext>
            </a:extLst>
          </p:cNvPr>
          <p:cNvSpPr/>
          <p:nvPr/>
        </p:nvSpPr>
        <p:spPr>
          <a:xfrm>
            <a:off x="10529436" y="3981759"/>
            <a:ext cx="270000" cy="270000"/>
          </a:xfrm>
          <a:custGeom>
            <a:avLst/>
            <a:gdLst>
              <a:gd name="connsiteX0" fmla="*/ 90000 w 270000"/>
              <a:gd name="connsiteY0" fmla="*/ 0 h 270000"/>
              <a:gd name="connsiteX1" fmla="*/ 270000 w 270000"/>
              <a:gd name="connsiteY1" fmla="*/ 0 h 270000"/>
              <a:gd name="connsiteX2" fmla="*/ 0 w 270000"/>
              <a:gd name="connsiteY2" fmla="*/ 270000 h 270000"/>
              <a:gd name="connsiteX3" fmla="*/ 0 w 270000"/>
              <a:gd name="connsiteY3" fmla="*/ 90000 h 270000"/>
              <a:gd name="connsiteX4" fmla="*/ 90000 w 270000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" h="270000">
                <a:moveTo>
                  <a:pt x="90000" y="0"/>
                </a:moveTo>
                <a:lnTo>
                  <a:pt x="270000" y="0"/>
                </a:lnTo>
                <a:cubicBezTo>
                  <a:pt x="270000" y="149117"/>
                  <a:pt x="149117" y="270000"/>
                  <a:pt x="0" y="270000"/>
                </a:cubicBezTo>
                <a:lnTo>
                  <a:pt x="0" y="90000"/>
                </a:lnTo>
                <a:cubicBezTo>
                  <a:pt x="49706" y="90000"/>
                  <a:pt x="90000" y="49706"/>
                  <a:pt x="90000" y="0"/>
                </a:cubicBezTo>
                <a:close/>
              </a:path>
            </a:pathLst>
          </a:custGeom>
          <a:gradFill flip="none" rotWithShape="1">
            <a:gsLst>
              <a:gs pos="1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8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1DC1953-24B2-EDEB-A191-724F5A9D4863}"/>
              </a:ext>
            </a:extLst>
          </p:cNvPr>
          <p:cNvSpPr/>
          <p:nvPr/>
        </p:nvSpPr>
        <p:spPr>
          <a:xfrm flipH="1" flipV="1">
            <a:off x="4711971" y="4064784"/>
            <a:ext cx="270000" cy="270000"/>
          </a:xfrm>
          <a:custGeom>
            <a:avLst/>
            <a:gdLst>
              <a:gd name="connsiteX0" fmla="*/ 90000 w 270000"/>
              <a:gd name="connsiteY0" fmla="*/ 0 h 270000"/>
              <a:gd name="connsiteX1" fmla="*/ 270000 w 270000"/>
              <a:gd name="connsiteY1" fmla="*/ 0 h 270000"/>
              <a:gd name="connsiteX2" fmla="*/ 0 w 270000"/>
              <a:gd name="connsiteY2" fmla="*/ 270000 h 270000"/>
              <a:gd name="connsiteX3" fmla="*/ 0 w 270000"/>
              <a:gd name="connsiteY3" fmla="*/ 90000 h 270000"/>
              <a:gd name="connsiteX4" fmla="*/ 90000 w 270000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" h="270000">
                <a:moveTo>
                  <a:pt x="90000" y="0"/>
                </a:moveTo>
                <a:lnTo>
                  <a:pt x="270000" y="0"/>
                </a:lnTo>
                <a:cubicBezTo>
                  <a:pt x="270000" y="149117"/>
                  <a:pt x="149117" y="270000"/>
                  <a:pt x="0" y="270000"/>
                </a:cubicBezTo>
                <a:lnTo>
                  <a:pt x="0" y="90000"/>
                </a:lnTo>
                <a:cubicBezTo>
                  <a:pt x="49706" y="90000"/>
                  <a:pt x="90000" y="49706"/>
                  <a:pt x="90000" y="0"/>
                </a:cubicBezTo>
                <a:close/>
              </a:path>
            </a:pathLst>
          </a:custGeom>
          <a:gradFill flip="none" rotWithShape="1">
            <a:gsLst>
              <a:gs pos="1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8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AC1F30-5FAD-2B77-C742-378971A1964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593961" y="4452793"/>
            <a:ext cx="416019" cy="180000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16200000" scaled="1"/>
            <a:tileRect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2DE0A4-01C5-9FB8-0CB3-38570893F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24" y="4073028"/>
            <a:ext cx="2304000" cy="180000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4B396E0-D07C-556A-ACDF-DE15F3CE2331}"/>
              </a:ext>
            </a:extLst>
          </p:cNvPr>
          <p:cNvSpPr/>
          <p:nvPr/>
        </p:nvSpPr>
        <p:spPr>
          <a:xfrm flipV="1">
            <a:off x="2378659" y="4072404"/>
            <a:ext cx="270000" cy="270000"/>
          </a:xfrm>
          <a:custGeom>
            <a:avLst/>
            <a:gdLst>
              <a:gd name="connsiteX0" fmla="*/ 90000 w 270000"/>
              <a:gd name="connsiteY0" fmla="*/ 0 h 270000"/>
              <a:gd name="connsiteX1" fmla="*/ 270000 w 270000"/>
              <a:gd name="connsiteY1" fmla="*/ 0 h 270000"/>
              <a:gd name="connsiteX2" fmla="*/ 0 w 270000"/>
              <a:gd name="connsiteY2" fmla="*/ 270000 h 270000"/>
              <a:gd name="connsiteX3" fmla="*/ 0 w 270000"/>
              <a:gd name="connsiteY3" fmla="*/ 90000 h 270000"/>
              <a:gd name="connsiteX4" fmla="*/ 90000 w 270000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" h="270000">
                <a:moveTo>
                  <a:pt x="90000" y="0"/>
                </a:moveTo>
                <a:lnTo>
                  <a:pt x="270000" y="0"/>
                </a:lnTo>
                <a:cubicBezTo>
                  <a:pt x="270000" y="149117"/>
                  <a:pt x="149117" y="270000"/>
                  <a:pt x="0" y="270000"/>
                </a:cubicBezTo>
                <a:lnTo>
                  <a:pt x="0" y="90000"/>
                </a:lnTo>
                <a:cubicBezTo>
                  <a:pt x="49706" y="90000"/>
                  <a:pt x="90000" y="49706"/>
                  <a:pt x="90000" y="0"/>
                </a:cubicBezTo>
                <a:close/>
              </a:path>
            </a:pathLst>
          </a:custGeom>
          <a:gradFill flip="none" rotWithShape="1">
            <a:gsLst>
              <a:gs pos="1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8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3544AF2-0628-75FF-3BE0-1D1DED90AA0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352089" y="4460413"/>
            <a:ext cx="416019" cy="180000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16200000" scaled="1"/>
            <a:tileRect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5EF52F-7A6D-0FD4-2287-BFD48572965E}"/>
              </a:ext>
            </a:extLst>
          </p:cNvPr>
          <p:cNvSpPr txBox="1"/>
          <p:nvPr/>
        </p:nvSpPr>
        <p:spPr>
          <a:xfrm>
            <a:off x="10824982" y="2331254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Flare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stack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FAFFAF4-712F-9893-AFB9-3E38C5B16C9E}"/>
              </a:ext>
            </a:extLst>
          </p:cNvPr>
          <p:cNvGrpSpPr/>
          <p:nvPr/>
        </p:nvGrpSpPr>
        <p:grpSpPr>
          <a:xfrm>
            <a:off x="7372882" y="4152900"/>
            <a:ext cx="1728358" cy="2060375"/>
            <a:chOff x="7372882" y="4152900"/>
            <a:chExt cx="1728358" cy="206037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B025896-ACE5-32C7-7842-D10A417FFCEA}"/>
                </a:ext>
              </a:extLst>
            </p:cNvPr>
            <p:cNvGrpSpPr/>
            <p:nvPr/>
          </p:nvGrpSpPr>
          <p:grpSpPr>
            <a:xfrm>
              <a:off x="7613305" y="4152900"/>
              <a:ext cx="479401" cy="985149"/>
              <a:chOff x="7613305" y="4152900"/>
              <a:chExt cx="479401" cy="985149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FAF9008-CF3E-7D1E-A302-89DD044B4857}"/>
                  </a:ext>
                </a:extLst>
              </p:cNvPr>
              <p:cNvSpPr/>
              <p:nvPr/>
            </p:nvSpPr>
            <p:spPr>
              <a:xfrm>
                <a:off x="7638705" y="4684048"/>
                <a:ext cx="454001" cy="45400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rgbClr val="FA5959"/>
                    </a:solidFill>
                  </a:rPr>
                  <a:t>S</a:t>
                </a:r>
                <a:endParaRPr lang="en-GB" sz="2800" b="1">
                  <a:solidFill>
                    <a:srgbClr val="FA5959"/>
                  </a:solidFill>
                </a:endParaRPr>
              </a:p>
            </p:txBody>
          </p:sp>
          <p:sp>
            <p:nvSpPr>
              <p:cNvPr id="41" name="Arrow: Bent 40">
                <a:extLst>
                  <a:ext uri="{FF2B5EF4-FFF2-40B4-BE49-F238E27FC236}">
                    <a16:creationId xmlns:a16="http://schemas.microsoft.com/office/drawing/2014/main" id="{CE6DD9C3-B6D0-EDAC-0CA7-9BF74E3C334E}"/>
                  </a:ext>
                </a:extLst>
              </p:cNvPr>
              <p:cNvSpPr/>
              <p:nvPr/>
            </p:nvSpPr>
            <p:spPr>
              <a:xfrm rot="16200000" flipH="1" flipV="1">
                <a:off x="7482753" y="4283452"/>
                <a:ext cx="531148" cy="270044"/>
              </a:xfrm>
              <a:prstGeom prst="bentArrow">
                <a:avLst>
                  <a:gd name="adj1" fmla="val 4401"/>
                  <a:gd name="adj2" fmla="val 10019"/>
                  <a:gd name="adj3" fmla="val 15637"/>
                  <a:gd name="adj4" fmla="val 4375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B6EAF2B-2DCD-F7C8-93D6-0C0FBCD757E9}"/>
                </a:ext>
              </a:extLst>
            </p:cNvPr>
            <p:cNvSpPr txBox="1"/>
            <p:nvPr/>
          </p:nvSpPr>
          <p:spPr>
            <a:xfrm>
              <a:off x="7372882" y="5289945"/>
              <a:ext cx="172835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Sample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Continuous?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Intermittent?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51" name="Title 1">
            <a:extLst>
              <a:ext uri="{FF2B5EF4-FFF2-40B4-BE49-F238E27FC236}">
                <a16:creationId xmlns:a16="http://schemas.microsoft.com/office/drawing/2014/main" id="{E55E7599-F7A6-AA09-6561-B7273DFACDEE}"/>
              </a:ext>
            </a:extLst>
          </p:cNvPr>
          <p:cNvSpPr txBox="1">
            <a:spLocks/>
          </p:cNvSpPr>
          <p:nvPr/>
        </p:nvSpPr>
        <p:spPr>
          <a:xfrm>
            <a:off x="514739" y="-2335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Condensed"/>
                <a:ea typeface="+mj-ea"/>
                <a:cs typeface="+mj-cs"/>
              </a:rPr>
              <a:t>Flare LHV Measurement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Condensed"/>
              <a:ea typeface="+mj-ea"/>
              <a:cs typeface="+mj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BD3D78-42B1-8E34-083B-CF1EA89D5A1E}"/>
              </a:ext>
            </a:extLst>
          </p:cNvPr>
          <p:cNvSpPr txBox="1"/>
          <p:nvPr/>
        </p:nvSpPr>
        <p:spPr>
          <a:xfrm>
            <a:off x="626510" y="3328220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Flare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header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3DAB84A-B462-69A5-22DF-3DC49BFFA899}"/>
              </a:ext>
            </a:extLst>
          </p:cNvPr>
          <p:cNvSpPr/>
          <p:nvPr/>
        </p:nvSpPr>
        <p:spPr>
          <a:xfrm>
            <a:off x="8960248" y="3814571"/>
            <a:ext cx="676656" cy="676656"/>
          </a:xfrm>
          <a:prstGeom prst="ellipse">
            <a:avLst/>
          </a:prstGeom>
          <a:solidFill>
            <a:srgbClr val="7DC9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M</a:t>
            </a:r>
            <a:endParaRPr lang="en-GB" sz="2800"/>
          </a:p>
        </p:txBody>
      </p:sp>
      <p:sp>
        <p:nvSpPr>
          <p:cNvPr id="2" name="Rounded Rectangular Callout 29">
            <a:extLst>
              <a:ext uri="{FF2B5EF4-FFF2-40B4-BE49-F238E27FC236}">
                <a16:creationId xmlns:a16="http://schemas.microsoft.com/office/drawing/2014/main" id="{F1028FF4-4B1D-09F5-AF29-0A9D3FC57C21}"/>
              </a:ext>
            </a:extLst>
          </p:cNvPr>
          <p:cNvSpPr/>
          <p:nvPr/>
        </p:nvSpPr>
        <p:spPr>
          <a:xfrm>
            <a:off x="7372881" y="776897"/>
            <a:ext cx="2250959" cy="1546486"/>
          </a:xfrm>
          <a:prstGeom prst="wedgeRoundRectCallout">
            <a:avLst>
              <a:gd name="adj1" fmla="val 93563"/>
              <a:gd name="adj2" fmla="val 5688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Require a representative composition of the flare gas at this point</a:t>
            </a:r>
            <a:endParaRPr kumimoji="0" lang="en-GB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BEE530-D423-EBBE-0305-3D49A95F6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934" y="371157"/>
            <a:ext cx="4439898" cy="3171356"/>
          </a:xfrm>
          <a:prstGeom prst="rect">
            <a:avLst/>
          </a:prstGeom>
        </p:spPr>
      </p:pic>
      <p:pic>
        <p:nvPicPr>
          <p:cNvPr id="1026" name="Picture 2" descr="Free download | Flow measurement Ultrasonic flow meter Volumetric flow rate  Liquid Ultrasound, flowmeter transparent background PNG clipart | HiClipart">
            <a:extLst>
              <a:ext uri="{FF2B5EF4-FFF2-40B4-BE49-F238E27FC236}">
                <a16:creationId xmlns:a16="http://schemas.microsoft.com/office/drawing/2014/main" id="{24FCD5B7-A264-AC43-4473-C723A51CB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1" b="19629"/>
          <a:stretch>
            <a:fillRect/>
          </a:stretch>
        </p:blipFill>
        <p:spPr bwMode="auto">
          <a:xfrm>
            <a:off x="8396534" y="3605609"/>
            <a:ext cx="1795861" cy="111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29">
            <a:extLst>
              <a:ext uri="{FF2B5EF4-FFF2-40B4-BE49-F238E27FC236}">
                <a16:creationId xmlns:a16="http://schemas.microsoft.com/office/drawing/2014/main" id="{80D8A09C-91E1-5116-329C-4BC46507FFE0}"/>
              </a:ext>
            </a:extLst>
          </p:cNvPr>
          <p:cNvSpPr/>
          <p:nvPr/>
        </p:nvSpPr>
        <p:spPr>
          <a:xfrm>
            <a:off x="9623840" y="4720883"/>
            <a:ext cx="2523751" cy="1546486"/>
          </a:xfrm>
          <a:prstGeom prst="wedgeRoundRectCallout">
            <a:avLst>
              <a:gd name="adj1" fmla="val -32775"/>
              <a:gd name="adj2" fmla="val -7040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2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Speed of sound measured directly</a:t>
            </a:r>
          </a:p>
        </p:txBody>
      </p:sp>
    </p:spTree>
    <p:extLst>
      <p:ext uri="{BB962C8B-B14F-4D97-AF65-F5344CB8AC3E}">
        <p14:creationId xmlns:p14="http://schemas.microsoft.com/office/powerpoint/2010/main" val="2511957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978B7-D6E0-F334-FB56-19C181130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CE6EED-D459-5D22-767F-3CD463B3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14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1D5FF2-8CF6-8388-48B9-5766980305E7}"/>
                  </a:ext>
                </a:extLst>
              </p:cNvPr>
              <p:cNvSpPr txBox="1"/>
              <p:nvPr/>
            </p:nvSpPr>
            <p:spPr>
              <a:xfrm>
                <a:off x="-269708" y="2185271"/>
                <a:ext cx="6112502" cy="2547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</a:rPr>
                        <m:t>𝑆𝑂𝑆</m:t>
                      </m:r>
                      <m:r>
                        <a:rPr lang="en-GB" sz="5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5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GB" sz="5400" i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GB" sz="5400" i="0"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GB" sz="5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5400" i="0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540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1D5FF2-8CF6-8388-48B9-576698030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9708" y="2185271"/>
                <a:ext cx="6112502" cy="25474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E58BD3-B229-9581-E609-2897D2FB3C07}"/>
                  </a:ext>
                </a:extLst>
              </p:cNvPr>
              <p:cNvSpPr txBox="1"/>
              <p:nvPr/>
            </p:nvSpPr>
            <p:spPr>
              <a:xfrm>
                <a:off x="6894513" y="278271"/>
                <a:ext cx="6111874" cy="1906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540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GB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5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5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GB" sz="54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5400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GB" sz="540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E58BD3-B229-9581-E609-2897D2FB3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513" y="278271"/>
                <a:ext cx="6111874" cy="19064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D47B27-EE22-3598-AF29-6ACBE68FB522}"/>
                  </a:ext>
                </a:extLst>
              </p:cNvPr>
              <p:cNvSpPr txBox="1"/>
              <p:nvPr/>
            </p:nvSpPr>
            <p:spPr>
              <a:xfrm>
                <a:off x="-257008" y="2054671"/>
                <a:ext cx="6112502" cy="2547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</a:rPr>
                        <m:t>𝑆𝑂𝑆</m:t>
                      </m:r>
                      <m:r>
                        <a:rPr lang="en-GB" sz="5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5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5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5400" i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num>
                            <m:den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540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D47B27-EE22-3598-AF29-6ACBE68FB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7008" y="2054671"/>
                <a:ext cx="6112502" cy="25474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2CE01F-23A4-E8AD-B349-8C5B2386EB64}"/>
                  </a:ext>
                </a:extLst>
              </p:cNvPr>
              <p:cNvSpPr txBox="1"/>
              <p:nvPr/>
            </p:nvSpPr>
            <p:spPr>
              <a:xfrm>
                <a:off x="550533" y="2140821"/>
                <a:ext cx="6112502" cy="2547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</a:rPr>
                        <m:t>𝑆𝑂𝑆</m:t>
                      </m:r>
                      <m:r>
                        <a:rPr lang="en-GB" sz="5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5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5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5400" i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sSub>
                                <m:sSubPr>
                                  <m:ctrlP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GB" sz="540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2CE01F-23A4-E8AD-B349-8C5B2386E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33" y="2140821"/>
                <a:ext cx="6112502" cy="25474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E3500A-BF25-566A-7E6B-2EB9364BFA66}"/>
                  </a:ext>
                </a:extLst>
              </p:cNvPr>
              <p:cNvSpPr txBox="1"/>
              <p:nvPr/>
            </p:nvSpPr>
            <p:spPr>
              <a:xfrm>
                <a:off x="497185" y="2150346"/>
                <a:ext cx="10760074" cy="2547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𝑆𝑂𝑆</m:t>
                      </m:r>
                      <m:r>
                        <a:rPr lang="en-GB" sz="5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5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5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GB" sz="5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5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GB" sz="5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d>
                                <m:dPr>
                                  <m:ctrlP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subSup"/>
                                      <m:supHide m:val="on"/>
                                      <m:ctrlP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5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5400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GB" sz="5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5400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5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GB" sz="5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5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5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GB" sz="54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  <m:r>
                                <a:rPr lang="en-GB" sz="5400" i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sSub>
                                    <m:sSubPr>
                                      <m:ctrlP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den>
                          </m:f>
                        </m:e>
                      </m:rad>
                    </m:oMath>
                  </m:oMathPara>
                </a14:m>
                <a:endParaRPr lang="en-GB" sz="540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E3500A-BF25-566A-7E6B-2EB9364BF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85" y="2150346"/>
                <a:ext cx="10760074" cy="25474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ular Callout 29">
            <a:extLst>
              <a:ext uri="{FF2B5EF4-FFF2-40B4-BE49-F238E27FC236}">
                <a16:creationId xmlns:a16="http://schemas.microsoft.com/office/drawing/2014/main" id="{20A606A1-BF3A-5F9F-29CE-85433A83E4EF}"/>
              </a:ext>
            </a:extLst>
          </p:cNvPr>
          <p:cNvSpPr/>
          <p:nvPr/>
        </p:nvSpPr>
        <p:spPr>
          <a:xfrm>
            <a:off x="635531" y="276705"/>
            <a:ext cx="2250959" cy="1546486"/>
          </a:xfrm>
          <a:prstGeom prst="wedgeRoundRectCallout">
            <a:avLst>
              <a:gd name="adj1" fmla="val 28115"/>
              <a:gd name="adj2" fmla="val 350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Ideal Gas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0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C7928-5275-45BA-1024-6CC3F1707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FA438B-4EF3-11A3-D4E5-A8E80B853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15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CA9199-EEEC-4FE5-EA01-74941A12F4B1}"/>
                  </a:ext>
                </a:extLst>
              </p:cNvPr>
              <p:cNvSpPr txBox="1"/>
              <p:nvPr/>
            </p:nvSpPr>
            <p:spPr>
              <a:xfrm>
                <a:off x="-269708" y="2185271"/>
                <a:ext cx="6112502" cy="2547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</a:rPr>
                        <m:t>𝑆𝑂𝑆</m:t>
                      </m:r>
                      <m:r>
                        <a:rPr lang="en-GB" sz="5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5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GB" sz="5400" i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GB" sz="5400" i="0"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GB" sz="5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5400" i="0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540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CA9199-EEEC-4FE5-EA01-74941A12F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9708" y="2185271"/>
                <a:ext cx="6112502" cy="25474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8FDA79-8FCC-525D-41E7-71A0DAAE52C9}"/>
                  </a:ext>
                </a:extLst>
              </p:cNvPr>
              <p:cNvSpPr txBox="1"/>
              <p:nvPr/>
            </p:nvSpPr>
            <p:spPr>
              <a:xfrm>
                <a:off x="6894513" y="278271"/>
                <a:ext cx="6111874" cy="1906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540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GB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5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5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GB" sz="54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5400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GB" sz="540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8FDA79-8FCC-525D-41E7-71A0DAAE5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513" y="278271"/>
                <a:ext cx="6111874" cy="19064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81B910-12C6-ED0C-A3AA-091A95DE2152}"/>
                  </a:ext>
                </a:extLst>
              </p:cNvPr>
              <p:cNvSpPr txBox="1"/>
              <p:nvPr/>
            </p:nvSpPr>
            <p:spPr>
              <a:xfrm>
                <a:off x="-257008" y="2054671"/>
                <a:ext cx="6112502" cy="2547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</a:rPr>
                        <m:t>𝑆𝑂𝑆</m:t>
                      </m:r>
                      <m:r>
                        <a:rPr lang="en-GB" sz="5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5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5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5400" i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num>
                            <m:den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540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81B910-12C6-ED0C-A3AA-091A95DE2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7008" y="2054671"/>
                <a:ext cx="6112502" cy="25474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D9F9A5-469B-06EC-F70C-3B27D62C13F4}"/>
                  </a:ext>
                </a:extLst>
              </p:cNvPr>
              <p:cNvSpPr txBox="1"/>
              <p:nvPr/>
            </p:nvSpPr>
            <p:spPr>
              <a:xfrm>
                <a:off x="550533" y="2140821"/>
                <a:ext cx="6112502" cy="2547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</a:rPr>
                        <m:t>𝑆𝑂𝑆</m:t>
                      </m:r>
                      <m:r>
                        <a:rPr lang="en-GB" sz="5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5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5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5400" i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sSub>
                                <m:sSubPr>
                                  <m:ctrlP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GB" sz="540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D9F9A5-469B-06EC-F70C-3B27D62C1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33" y="2140821"/>
                <a:ext cx="6112502" cy="25474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B0226D-7477-566C-CD4F-29B964FC1532}"/>
                  </a:ext>
                </a:extLst>
              </p:cNvPr>
              <p:cNvSpPr txBox="1"/>
              <p:nvPr/>
            </p:nvSpPr>
            <p:spPr>
              <a:xfrm>
                <a:off x="497185" y="2150346"/>
                <a:ext cx="10760074" cy="2547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𝑆𝑂𝑆</m:t>
                      </m:r>
                      <m:r>
                        <a:rPr lang="en-GB" sz="5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5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5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i="1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GB" sz="5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5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GB" sz="5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54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5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5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d>
                                <m:dPr>
                                  <m:ctrlP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subSup"/>
                                      <m:supHide m:val="on"/>
                                      <m:ctrlP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5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5400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GB" sz="5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5400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5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GB" sz="54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5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5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GB" sz="54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  <m:r>
                                <a:rPr lang="en-GB" sz="5400" i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54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5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5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54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sSub>
                                    <m:sSubPr>
                                      <m:ctrlP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GB" sz="5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den>
                          </m:f>
                        </m:e>
                      </m:rad>
                    </m:oMath>
                  </m:oMathPara>
                </a14:m>
                <a:endParaRPr lang="en-GB" sz="540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B0226D-7477-566C-CD4F-29B964FC1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85" y="2150346"/>
                <a:ext cx="10760074" cy="25474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ular Callout 29">
            <a:extLst>
              <a:ext uri="{FF2B5EF4-FFF2-40B4-BE49-F238E27FC236}">
                <a16:creationId xmlns:a16="http://schemas.microsoft.com/office/drawing/2014/main" id="{1ED4E3F7-77B2-2511-1C35-EF2C16EE6A1A}"/>
              </a:ext>
            </a:extLst>
          </p:cNvPr>
          <p:cNvSpPr/>
          <p:nvPr/>
        </p:nvSpPr>
        <p:spPr>
          <a:xfrm>
            <a:off x="635531" y="276705"/>
            <a:ext cx="2250959" cy="1546486"/>
          </a:xfrm>
          <a:prstGeom prst="wedgeRoundRectCallout">
            <a:avLst>
              <a:gd name="adj1" fmla="val 28115"/>
              <a:gd name="adj2" fmla="val 350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Ideal Gas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ular Callout 29">
            <a:extLst>
              <a:ext uri="{FF2B5EF4-FFF2-40B4-BE49-F238E27FC236}">
                <a16:creationId xmlns:a16="http://schemas.microsoft.com/office/drawing/2014/main" id="{98E8B5B7-EC1F-8F39-12CE-810A7CA3EAAD}"/>
              </a:ext>
            </a:extLst>
          </p:cNvPr>
          <p:cNvSpPr/>
          <p:nvPr/>
        </p:nvSpPr>
        <p:spPr>
          <a:xfrm>
            <a:off x="635531" y="4774463"/>
            <a:ext cx="6870169" cy="1546486"/>
          </a:xfrm>
          <a:prstGeom prst="wedgeRoundRectCallout">
            <a:avLst>
              <a:gd name="adj1" fmla="val 28115"/>
              <a:gd name="adj2" fmla="val 350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Real Gas use AGA 10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09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B61A1-7A2B-8934-BA1F-501CC2822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9F4D0-3EDB-0CD5-787F-1071422F0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LP Flare - SOS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3AB1F2-8A1B-5EE5-FA32-D82D4B2E1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16</a:t>
            </a:fld>
            <a:endParaRPr lang="en-GB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53E0C62-93DE-4F38-4678-561E1EF3E9B3}"/>
              </a:ext>
            </a:extLst>
          </p:cNvPr>
          <p:cNvGraphicFramePr>
            <a:graphicFrameLocks/>
          </p:cNvGraphicFramePr>
          <p:nvPr/>
        </p:nvGraphicFramePr>
        <p:xfrm>
          <a:off x="334963" y="1076325"/>
          <a:ext cx="11522076" cy="4981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096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7DA-2653-417C-1FAE-F345650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>
                <a:solidFill>
                  <a:srgbClr val="003847"/>
                </a:solidFill>
                <a:latin typeface="Tekna Display (Headings)"/>
              </a:rPr>
              <a:t>Issues with Sampling</a:t>
            </a:r>
            <a:endParaRPr lang="en-GB" sz="550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928" y="6420245"/>
            <a:ext cx="3407072" cy="365125"/>
          </a:xfrm>
        </p:spPr>
        <p:txBody>
          <a:bodyPr/>
          <a:lstStyle/>
          <a:p>
            <a:fld id="{BAA3CD78-A9BD-401C-AF9B-6EBDFB7A306F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0E1A679-F433-5122-09B3-762C58325752}"/>
              </a:ext>
            </a:extLst>
          </p:cNvPr>
          <p:cNvSpPr/>
          <p:nvPr/>
        </p:nvSpPr>
        <p:spPr>
          <a:xfrm>
            <a:off x="-86532" y="4162240"/>
            <a:ext cx="12365064" cy="197695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6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CCD4FE-A976-CC6E-A6D7-EA4B092BCC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32" b="-17413"/>
          <a:stretch>
            <a:fillRect/>
          </a:stretch>
        </p:blipFill>
        <p:spPr>
          <a:xfrm rot="16200000">
            <a:off x="4853832" y="2582209"/>
            <a:ext cx="2454955" cy="705105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AB2AB8FF-00F8-481C-CC9C-4EEAE8A26B4D}"/>
              </a:ext>
            </a:extLst>
          </p:cNvPr>
          <p:cNvSpPr/>
          <p:nvPr/>
        </p:nvSpPr>
        <p:spPr>
          <a:xfrm>
            <a:off x="7422782" y="3994203"/>
            <a:ext cx="373225" cy="2538293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lumMod val="7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	</a:t>
            </a:r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4FD7CB4-DBFD-4620-4B11-A9191C5AEDB0}"/>
              </a:ext>
            </a:extLst>
          </p:cNvPr>
          <p:cNvSpPr/>
          <p:nvPr/>
        </p:nvSpPr>
        <p:spPr>
          <a:xfrm>
            <a:off x="4395993" y="3994203"/>
            <a:ext cx="373225" cy="2538293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lumMod val="7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	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A9F14-B614-C205-26C5-0EA49C14D870}"/>
              </a:ext>
            </a:extLst>
          </p:cNvPr>
          <p:cNvSpPr txBox="1"/>
          <p:nvPr/>
        </p:nvSpPr>
        <p:spPr>
          <a:xfrm>
            <a:off x="637337" y="2023997"/>
            <a:ext cx="47621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/>
              <a:t>Sample point location may be less than ideal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/>
              <a:t>No dedicated sample quill or sample equipment installed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C4073E-31DF-EA7B-A637-A950FF7FB7A7}"/>
              </a:ext>
            </a:extLst>
          </p:cNvPr>
          <p:cNvSpPr txBox="1"/>
          <p:nvPr/>
        </p:nvSpPr>
        <p:spPr>
          <a:xfrm>
            <a:off x="6964200" y="2023997"/>
            <a:ext cx="47621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/>
              <a:t>Low process pressure in the flare gas system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/>
              <a:t>The presence of liquids or other contaminants at the sample location</a:t>
            </a:r>
          </a:p>
        </p:txBody>
      </p:sp>
    </p:spTree>
    <p:extLst>
      <p:ext uri="{BB962C8B-B14F-4D97-AF65-F5344CB8AC3E}">
        <p14:creationId xmlns:p14="http://schemas.microsoft.com/office/powerpoint/2010/main" val="176516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0968D-7DEE-FF55-A61C-48B5BB967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A868FA6-35CD-91DD-F077-CF4DAD78887E}"/>
              </a:ext>
            </a:extLst>
          </p:cNvPr>
          <p:cNvGrpSpPr/>
          <p:nvPr/>
        </p:nvGrpSpPr>
        <p:grpSpPr>
          <a:xfrm>
            <a:off x="10269721" y="874740"/>
            <a:ext cx="959191" cy="1324527"/>
            <a:chOff x="6061710" y="1770380"/>
            <a:chExt cx="2270760" cy="35052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E8AD5FB-305C-CDB6-6A93-ED34C00EF87D}"/>
                </a:ext>
              </a:extLst>
            </p:cNvPr>
            <p:cNvSpPr/>
            <p:nvPr/>
          </p:nvSpPr>
          <p:spPr>
            <a:xfrm>
              <a:off x="6061710" y="1770380"/>
              <a:ext cx="2270760" cy="3505200"/>
            </a:xfrm>
            <a:custGeom>
              <a:avLst/>
              <a:gdLst>
                <a:gd name="connsiteX0" fmla="*/ 876300 w 2270760"/>
                <a:gd name="connsiteY0" fmla="*/ 0 h 3505200"/>
                <a:gd name="connsiteX1" fmla="*/ 941070 w 2270760"/>
                <a:gd name="connsiteY1" fmla="*/ 186690 h 3505200"/>
                <a:gd name="connsiteX2" fmla="*/ 982980 w 2270760"/>
                <a:gd name="connsiteY2" fmla="*/ 400050 h 3505200"/>
                <a:gd name="connsiteX3" fmla="*/ 910590 w 2270760"/>
                <a:gd name="connsiteY3" fmla="*/ 575310 h 3505200"/>
                <a:gd name="connsiteX4" fmla="*/ 842010 w 2270760"/>
                <a:gd name="connsiteY4" fmla="*/ 720090 h 3505200"/>
                <a:gd name="connsiteX5" fmla="*/ 670560 w 2270760"/>
                <a:gd name="connsiteY5" fmla="*/ 902970 h 3505200"/>
                <a:gd name="connsiteX6" fmla="*/ 480060 w 2270760"/>
                <a:gd name="connsiteY6" fmla="*/ 1059180 h 3505200"/>
                <a:gd name="connsiteX7" fmla="*/ 320040 w 2270760"/>
                <a:gd name="connsiteY7" fmla="*/ 1264920 h 3505200"/>
                <a:gd name="connsiteX8" fmla="*/ 182880 w 2270760"/>
                <a:gd name="connsiteY8" fmla="*/ 1474470 h 3505200"/>
                <a:gd name="connsiteX9" fmla="*/ 68580 w 2270760"/>
                <a:gd name="connsiteY9" fmla="*/ 1733550 h 3505200"/>
                <a:gd name="connsiteX10" fmla="*/ 19050 w 2270760"/>
                <a:gd name="connsiteY10" fmla="*/ 1924050 h 3505200"/>
                <a:gd name="connsiteX11" fmla="*/ 0 w 2270760"/>
                <a:gd name="connsiteY11" fmla="*/ 2183130 h 3505200"/>
                <a:gd name="connsiteX12" fmla="*/ 22860 w 2270760"/>
                <a:gd name="connsiteY12" fmla="*/ 2411730 h 3505200"/>
                <a:gd name="connsiteX13" fmla="*/ 99060 w 2270760"/>
                <a:gd name="connsiteY13" fmla="*/ 2731770 h 3505200"/>
                <a:gd name="connsiteX14" fmla="*/ 251460 w 2270760"/>
                <a:gd name="connsiteY14" fmla="*/ 3017520 h 3505200"/>
                <a:gd name="connsiteX15" fmla="*/ 346710 w 2270760"/>
                <a:gd name="connsiteY15" fmla="*/ 3169920 h 3505200"/>
                <a:gd name="connsiteX16" fmla="*/ 510540 w 2270760"/>
                <a:gd name="connsiteY16" fmla="*/ 3314700 h 3505200"/>
                <a:gd name="connsiteX17" fmla="*/ 659130 w 2270760"/>
                <a:gd name="connsiteY17" fmla="*/ 3406140 h 3505200"/>
                <a:gd name="connsiteX18" fmla="*/ 1104900 w 2270760"/>
                <a:gd name="connsiteY18" fmla="*/ 3505200 h 3505200"/>
                <a:gd name="connsiteX19" fmla="*/ 1375410 w 2270760"/>
                <a:gd name="connsiteY19" fmla="*/ 3406140 h 3505200"/>
                <a:gd name="connsiteX20" fmla="*/ 1577340 w 2270760"/>
                <a:gd name="connsiteY20" fmla="*/ 3249930 h 3505200"/>
                <a:gd name="connsiteX21" fmla="*/ 1851660 w 2270760"/>
                <a:gd name="connsiteY21" fmla="*/ 3021330 h 3505200"/>
                <a:gd name="connsiteX22" fmla="*/ 2049780 w 2270760"/>
                <a:gd name="connsiteY22" fmla="*/ 2766060 h 3505200"/>
                <a:gd name="connsiteX23" fmla="*/ 2205990 w 2270760"/>
                <a:gd name="connsiteY23" fmla="*/ 2400300 h 3505200"/>
                <a:gd name="connsiteX24" fmla="*/ 2270760 w 2270760"/>
                <a:gd name="connsiteY24" fmla="*/ 2076450 h 3505200"/>
                <a:gd name="connsiteX25" fmla="*/ 2228850 w 2270760"/>
                <a:gd name="connsiteY25" fmla="*/ 1680210 h 3505200"/>
                <a:gd name="connsiteX26" fmla="*/ 2106930 w 2270760"/>
                <a:gd name="connsiteY26" fmla="*/ 1318260 h 3505200"/>
                <a:gd name="connsiteX27" fmla="*/ 1916430 w 2270760"/>
                <a:gd name="connsiteY27" fmla="*/ 979170 h 3505200"/>
                <a:gd name="connsiteX28" fmla="*/ 1798320 w 2270760"/>
                <a:gd name="connsiteY28" fmla="*/ 807720 h 3505200"/>
                <a:gd name="connsiteX29" fmla="*/ 1821180 w 2270760"/>
                <a:gd name="connsiteY29" fmla="*/ 1055370 h 3505200"/>
                <a:gd name="connsiteX30" fmla="*/ 1798320 w 2270760"/>
                <a:gd name="connsiteY30" fmla="*/ 1352550 h 3505200"/>
                <a:gd name="connsiteX31" fmla="*/ 1756410 w 2270760"/>
                <a:gd name="connsiteY31" fmla="*/ 1543050 h 3505200"/>
                <a:gd name="connsiteX32" fmla="*/ 1680210 w 2270760"/>
                <a:gd name="connsiteY32" fmla="*/ 1680210 h 3505200"/>
                <a:gd name="connsiteX33" fmla="*/ 1604010 w 2270760"/>
                <a:gd name="connsiteY33" fmla="*/ 1786890 h 3505200"/>
                <a:gd name="connsiteX34" fmla="*/ 1615440 w 2270760"/>
                <a:gd name="connsiteY34" fmla="*/ 1684020 h 3505200"/>
                <a:gd name="connsiteX35" fmla="*/ 1645920 w 2270760"/>
                <a:gd name="connsiteY35" fmla="*/ 1463040 h 3505200"/>
                <a:gd name="connsiteX36" fmla="*/ 1649730 w 2270760"/>
                <a:gd name="connsiteY36" fmla="*/ 1242060 h 3505200"/>
                <a:gd name="connsiteX37" fmla="*/ 1645920 w 2270760"/>
                <a:gd name="connsiteY37" fmla="*/ 1120140 h 3505200"/>
                <a:gd name="connsiteX38" fmla="*/ 1588770 w 2270760"/>
                <a:gd name="connsiteY38" fmla="*/ 899160 h 3505200"/>
                <a:gd name="connsiteX39" fmla="*/ 1531620 w 2270760"/>
                <a:gd name="connsiteY39" fmla="*/ 742950 h 3505200"/>
                <a:gd name="connsiteX40" fmla="*/ 1482090 w 2270760"/>
                <a:gd name="connsiteY40" fmla="*/ 624840 h 3505200"/>
                <a:gd name="connsiteX41" fmla="*/ 1367790 w 2270760"/>
                <a:gd name="connsiteY41" fmla="*/ 441960 h 3505200"/>
                <a:gd name="connsiteX42" fmla="*/ 1287780 w 2270760"/>
                <a:gd name="connsiteY42" fmla="*/ 346710 h 3505200"/>
                <a:gd name="connsiteX43" fmla="*/ 1181100 w 2270760"/>
                <a:gd name="connsiteY43" fmla="*/ 228600 h 3505200"/>
                <a:gd name="connsiteX44" fmla="*/ 1066800 w 2270760"/>
                <a:gd name="connsiteY44" fmla="*/ 133350 h 3505200"/>
                <a:gd name="connsiteX45" fmla="*/ 937260 w 2270760"/>
                <a:gd name="connsiteY45" fmla="*/ 49530 h 3505200"/>
                <a:gd name="connsiteX46" fmla="*/ 876300 w 2270760"/>
                <a:gd name="connsiteY46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70760" h="3505200">
                  <a:moveTo>
                    <a:pt x="876300" y="0"/>
                  </a:moveTo>
                  <a:lnTo>
                    <a:pt x="941070" y="186690"/>
                  </a:lnTo>
                  <a:lnTo>
                    <a:pt x="982980" y="400050"/>
                  </a:lnTo>
                  <a:lnTo>
                    <a:pt x="910590" y="575310"/>
                  </a:lnTo>
                  <a:lnTo>
                    <a:pt x="842010" y="720090"/>
                  </a:lnTo>
                  <a:lnTo>
                    <a:pt x="670560" y="902970"/>
                  </a:lnTo>
                  <a:lnTo>
                    <a:pt x="480060" y="1059180"/>
                  </a:lnTo>
                  <a:lnTo>
                    <a:pt x="320040" y="1264920"/>
                  </a:lnTo>
                  <a:lnTo>
                    <a:pt x="182880" y="1474470"/>
                  </a:lnTo>
                  <a:lnTo>
                    <a:pt x="68580" y="1733550"/>
                  </a:lnTo>
                  <a:lnTo>
                    <a:pt x="19050" y="1924050"/>
                  </a:lnTo>
                  <a:lnTo>
                    <a:pt x="0" y="2183130"/>
                  </a:lnTo>
                  <a:lnTo>
                    <a:pt x="22860" y="2411730"/>
                  </a:lnTo>
                  <a:lnTo>
                    <a:pt x="99060" y="2731770"/>
                  </a:lnTo>
                  <a:lnTo>
                    <a:pt x="251460" y="3017520"/>
                  </a:lnTo>
                  <a:lnTo>
                    <a:pt x="346710" y="3169920"/>
                  </a:lnTo>
                  <a:lnTo>
                    <a:pt x="510540" y="3314700"/>
                  </a:lnTo>
                  <a:lnTo>
                    <a:pt x="659130" y="3406140"/>
                  </a:lnTo>
                  <a:lnTo>
                    <a:pt x="1104900" y="3505200"/>
                  </a:lnTo>
                  <a:lnTo>
                    <a:pt x="1375410" y="3406140"/>
                  </a:lnTo>
                  <a:lnTo>
                    <a:pt x="1577340" y="3249930"/>
                  </a:lnTo>
                  <a:lnTo>
                    <a:pt x="1851660" y="3021330"/>
                  </a:lnTo>
                  <a:lnTo>
                    <a:pt x="2049780" y="2766060"/>
                  </a:lnTo>
                  <a:lnTo>
                    <a:pt x="2205990" y="2400300"/>
                  </a:lnTo>
                  <a:lnTo>
                    <a:pt x="2270760" y="2076450"/>
                  </a:lnTo>
                  <a:lnTo>
                    <a:pt x="2228850" y="1680210"/>
                  </a:lnTo>
                  <a:lnTo>
                    <a:pt x="2106930" y="1318260"/>
                  </a:lnTo>
                  <a:lnTo>
                    <a:pt x="1916430" y="979170"/>
                  </a:lnTo>
                  <a:lnTo>
                    <a:pt x="1798320" y="807720"/>
                  </a:lnTo>
                  <a:lnTo>
                    <a:pt x="1821180" y="1055370"/>
                  </a:lnTo>
                  <a:lnTo>
                    <a:pt x="1798320" y="1352550"/>
                  </a:lnTo>
                  <a:lnTo>
                    <a:pt x="1756410" y="1543050"/>
                  </a:lnTo>
                  <a:lnTo>
                    <a:pt x="1680210" y="1680210"/>
                  </a:lnTo>
                  <a:lnTo>
                    <a:pt x="1604010" y="1786890"/>
                  </a:lnTo>
                  <a:lnTo>
                    <a:pt x="1615440" y="1684020"/>
                  </a:lnTo>
                  <a:lnTo>
                    <a:pt x="1645920" y="1463040"/>
                  </a:lnTo>
                  <a:lnTo>
                    <a:pt x="1649730" y="1242060"/>
                  </a:lnTo>
                  <a:lnTo>
                    <a:pt x="1645920" y="1120140"/>
                  </a:lnTo>
                  <a:lnTo>
                    <a:pt x="1588770" y="899160"/>
                  </a:lnTo>
                  <a:lnTo>
                    <a:pt x="1531620" y="742950"/>
                  </a:lnTo>
                  <a:lnTo>
                    <a:pt x="1482090" y="624840"/>
                  </a:lnTo>
                  <a:lnTo>
                    <a:pt x="1367790" y="441960"/>
                  </a:lnTo>
                  <a:lnTo>
                    <a:pt x="1287780" y="346710"/>
                  </a:lnTo>
                  <a:lnTo>
                    <a:pt x="1181100" y="228600"/>
                  </a:lnTo>
                  <a:lnTo>
                    <a:pt x="1066800" y="133350"/>
                  </a:lnTo>
                  <a:lnTo>
                    <a:pt x="937260" y="49530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rgbClr val="FF6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7B48F11-7655-5EB6-ADD5-610C7CA693B6}"/>
                </a:ext>
              </a:extLst>
            </p:cNvPr>
            <p:cNvSpPr/>
            <p:nvPr/>
          </p:nvSpPr>
          <p:spPr>
            <a:xfrm>
              <a:off x="6507480" y="2778760"/>
              <a:ext cx="1511300" cy="2496820"/>
            </a:xfrm>
            <a:custGeom>
              <a:avLst/>
              <a:gdLst>
                <a:gd name="connsiteX0" fmla="*/ 640080 w 1511300"/>
                <a:gd name="connsiteY0" fmla="*/ 0 h 2496820"/>
                <a:gd name="connsiteX1" fmla="*/ 718820 w 1511300"/>
                <a:gd name="connsiteY1" fmla="*/ 127000 h 2496820"/>
                <a:gd name="connsiteX2" fmla="*/ 805180 w 1511300"/>
                <a:gd name="connsiteY2" fmla="*/ 287020 h 2496820"/>
                <a:gd name="connsiteX3" fmla="*/ 858520 w 1511300"/>
                <a:gd name="connsiteY3" fmla="*/ 477520 h 2496820"/>
                <a:gd name="connsiteX4" fmla="*/ 899160 w 1511300"/>
                <a:gd name="connsiteY4" fmla="*/ 690880 h 2496820"/>
                <a:gd name="connsiteX5" fmla="*/ 919480 w 1511300"/>
                <a:gd name="connsiteY5" fmla="*/ 876300 h 2496820"/>
                <a:gd name="connsiteX6" fmla="*/ 934720 w 1511300"/>
                <a:gd name="connsiteY6" fmla="*/ 1023620 h 2496820"/>
                <a:gd name="connsiteX7" fmla="*/ 914400 w 1511300"/>
                <a:gd name="connsiteY7" fmla="*/ 1221740 h 2496820"/>
                <a:gd name="connsiteX8" fmla="*/ 843280 w 1511300"/>
                <a:gd name="connsiteY8" fmla="*/ 1389380 h 2496820"/>
                <a:gd name="connsiteX9" fmla="*/ 736600 w 1511300"/>
                <a:gd name="connsiteY9" fmla="*/ 1549400 h 2496820"/>
                <a:gd name="connsiteX10" fmla="*/ 957580 w 1511300"/>
                <a:gd name="connsiteY10" fmla="*/ 1407160 h 2496820"/>
                <a:gd name="connsiteX11" fmla="*/ 1117600 w 1511300"/>
                <a:gd name="connsiteY11" fmla="*/ 1259840 h 2496820"/>
                <a:gd name="connsiteX12" fmla="*/ 1275080 w 1511300"/>
                <a:gd name="connsiteY12" fmla="*/ 1099820 h 2496820"/>
                <a:gd name="connsiteX13" fmla="*/ 1424940 w 1511300"/>
                <a:gd name="connsiteY13" fmla="*/ 896620 h 2496820"/>
                <a:gd name="connsiteX14" fmla="*/ 1455420 w 1511300"/>
                <a:gd name="connsiteY14" fmla="*/ 853440 h 2496820"/>
                <a:gd name="connsiteX15" fmla="*/ 1490980 w 1511300"/>
                <a:gd name="connsiteY15" fmla="*/ 1023620 h 2496820"/>
                <a:gd name="connsiteX16" fmla="*/ 1511300 w 1511300"/>
                <a:gd name="connsiteY16" fmla="*/ 1280160 h 2496820"/>
                <a:gd name="connsiteX17" fmla="*/ 1463040 w 1511300"/>
                <a:gd name="connsiteY17" fmla="*/ 1592580 h 2496820"/>
                <a:gd name="connsiteX18" fmla="*/ 1325880 w 1511300"/>
                <a:gd name="connsiteY18" fmla="*/ 1889760 h 2496820"/>
                <a:gd name="connsiteX19" fmla="*/ 1130300 w 1511300"/>
                <a:gd name="connsiteY19" fmla="*/ 2159000 h 2496820"/>
                <a:gd name="connsiteX20" fmla="*/ 962660 w 1511300"/>
                <a:gd name="connsiteY20" fmla="*/ 2336800 h 2496820"/>
                <a:gd name="connsiteX21" fmla="*/ 713740 w 1511300"/>
                <a:gd name="connsiteY21" fmla="*/ 2496820 h 2496820"/>
                <a:gd name="connsiteX22" fmla="*/ 584200 w 1511300"/>
                <a:gd name="connsiteY22" fmla="*/ 2451100 h 2496820"/>
                <a:gd name="connsiteX23" fmla="*/ 469900 w 1511300"/>
                <a:gd name="connsiteY23" fmla="*/ 2377440 h 2496820"/>
                <a:gd name="connsiteX24" fmla="*/ 355600 w 1511300"/>
                <a:gd name="connsiteY24" fmla="*/ 2270760 h 2496820"/>
                <a:gd name="connsiteX25" fmla="*/ 218440 w 1511300"/>
                <a:gd name="connsiteY25" fmla="*/ 2105660 h 2496820"/>
                <a:gd name="connsiteX26" fmla="*/ 111760 w 1511300"/>
                <a:gd name="connsiteY26" fmla="*/ 1899920 h 2496820"/>
                <a:gd name="connsiteX27" fmla="*/ 35560 w 1511300"/>
                <a:gd name="connsiteY27" fmla="*/ 1663700 h 2496820"/>
                <a:gd name="connsiteX28" fmla="*/ 0 w 1511300"/>
                <a:gd name="connsiteY28" fmla="*/ 1440180 h 2496820"/>
                <a:gd name="connsiteX29" fmla="*/ 10160 w 1511300"/>
                <a:gd name="connsiteY29" fmla="*/ 1292860 h 2496820"/>
                <a:gd name="connsiteX30" fmla="*/ 38100 w 1511300"/>
                <a:gd name="connsiteY30" fmla="*/ 1148080 h 2496820"/>
                <a:gd name="connsiteX31" fmla="*/ 96520 w 1511300"/>
                <a:gd name="connsiteY31" fmla="*/ 1021080 h 2496820"/>
                <a:gd name="connsiteX32" fmla="*/ 152400 w 1511300"/>
                <a:gd name="connsiteY32" fmla="*/ 909320 h 2496820"/>
                <a:gd name="connsiteX33" fmla="*/ 259080 w 1511300"/>
                <a:gd name="connsiteY33" fmla="*/ 767080 h 2496820"/>
                <a:gd name="connsiteX34" fmla="*/ 436880 w 1511300"/>
                <a:gd name="connsiteY34" fmla="*/ 566420 h 2496820"/>
                <a:gd name="connsiteX35" fmla="*/ 561340 w 1511300"/>
                <a:gd name="connsiteY35" fmla="*/ 396240 h 2496820"/>
                <a:gd name="connsiteX36" fmla="*/ 632460 w 1511300"/>
                <a:gd name="connsiteY36" fmla="*/ 246380 h 2496820"/>
                <a:gd name="connsiteX37" fmla="*/ 640080 w 1511300"/>
                <a:gd name="connsiteY37" fmla="*/ 0 h 249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1300" h="2496820">
                  <a:moveTo>
                    <a:pt x="640080" y="0"/>
                  </a:moveTo>
                  <a:lnTo>
                    <a:pt x="718820" y="127000"/>
                  </a:lnTo>
                  <a:lnTo>
                    <a:pt x="805180" y="287020"/>
                  </a:lnTo>
                  <a:lnTo>
                    <a:pt x="858520" y="477520"/>
                  </a:lnTo>
                  <a:lnTo>
                    <a:pt x="899160" y="690880"/>
                  </a:lnTo>
                  <a:lnTo>
                    <a:pt x="919480" y="876300"/>
                  </a:lnTo>
                  <a:lnTo>
                    <a:pt x="934720" y="1023620"/>
                  </a:lnTo>
                  <a:lnTo>
                    <a:pt x="914400" y="1221740"/>
                  </a:lnTo>
                  <a:lnTo>
                    <a:pt x="843280" y="1389380"/>
                  </a:lnTo>
                  <a:lnTo>
                    <a:pt x="736600" y="1549400"/>
                  </a:lnTo>
                  <a:lnTo>
                    <a:pt x="957580" y="1407160"/>
                  </a:lnTo>
                  <a:lnTo>
                    <a:pt x="1117600" y="1259840"/>
                  </a:lnTo>
                  <a:lnTo>
                    <a:pt x="1275080" y="1099820"/>
                  </a:lnTo>
                  <a:lnTo>
                    <a:pt x="1424940" y="896620"/>
                  </a:lnTo>
                  <a:lnTo>
                    <a:pt x="1455420" y="853440"/>
                  </a:lnTo>
                  <a:lnTo>
                    <a:pt x="1490980" y="1023620"/>
                  </a:lnTo>
                  <a:lnTo>
                    <a:pt x="1511300" y="1280160"/>
                  </a:lnTo>
                  <a:lnTo>
                    <a:pt x="1463040" y="1592580"/>
                  </a:lnTo>
                  <a:lnTo>
                    <a:pt x="1325880" y="1889760"/>
                  </a:lnTo>
                  <a:lnTo>
                    <a:pt x="1130300" y="2159000"/>
                  </a:lnTo>
                  <a:lnTo>
                    <a:pt x="962660" y="2336800"/>
                  </a:lnTo>
                  <a:lnTo>
                    <a:pt x="713740" y="2496820"/>
                  </a:lnTo>
                  <a:lnTo>
                    <a:pt x="584200" y="2451100"/>
                  </a:lnTo>
                  <a:lnTo>
                    <a:pt x="469900" y="2377440"/>
                  </a:lnTo>
                  <a:lnTo>
                    <a:pt x="355600" y="2270760"/>
                  </a:lnTo>
                  <a:lnTo>
                    <a:pt x="218440" y="2105660"/>
                  </a:lnTo>
                  <a:lnTo>
                    <a:pt x="111760" y="1899920"/>
                  </a:lnTo>
                  <a:lnTo>
                    <a:pt x="35560" y="1663700"/>
                  </a:lnTo>
                  <a:lnTo>
                    <a:pt x="0" y="1440180"/>
                  </a:lnTo>
                  <a:lnTo>
                    <a:pt x="10160" y="1292860"/>
                  </a:lnTo>
                  <a:lnTo>
                    <a:pt x="38100" y="1148080"/>
                  </a:lnTo>
                  <a:lnTo>
                    <a:pt x="96520" y="1021080"/>
                  </a:lnTo>
                  <a:lnTo>
                    <a:pt x="152400" y="909320"/>
                  </a:lnTo>
                  <a:lnTo>
                    <a:pt x="259080" y="767080"/>
                  </a:lnTo>
                  <a:lnTo>
                    <a:pt x="436880" y="566420"/>
                  </a:lnTo>
                  <a:lnTo>
                    <a:pt x="561340" y="396240"/>
                  </a:lnTo>
                  <a:lnTo>
                    <a:pt x="632460" y="246380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rgbClr val="FFA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7DE9483-A685-3538-8A2C-3A505BE3E578}"/>
                </a:ext>
              </a:extLst>
            </p:cNvPr>
            <p:cNvSpPr/>
            <p:nvPr/>
          </p:nvSpPr>
          <p:spPr>
            <a:xfrm>
              <a:off x="6844409" y="4062095"/>
              <a:ext cx="771525" cy="1213485"/>
            </a:xfrm>
            <a:custGeom>
              <a:avLst/>
              <a:gdLst>
                <a:gd name="connsiteX0" fmla="*/ 142875 w 771525"/>
                <a:gd name="connsiteY0" fmla="*/ 0 h 1213485"/>
                <a:gd name="connsiteX1" fmla="*/ 70485 w 771525"/>
                <a:gd name="connsiteY1" fmla="*/ 135255 h 1213485"/>
                <a:gd name="connsiteX2" fmla="*/ 20955 w 771525"/>
                <a:gd name="connsiteY2" fmla="*/ 291465 h 1213485"/>
                <a:gd name="connsiteX3" fmla="*/ 0 w 771525"/>
                <a:gd name="connsiteY3" fmla="*/ 464820 h 1213485"/>
                <a:gd name="connsiteX4" fmla="*/ 7620 w 771525"/>
                <a:gd name="connsiteY4" fmla="*/ 632460 h 1213485"/>
                <a:gd name="connsiteX5" fmla="*/ 43815 w 771525"/>
                <a:gd name="connsiteY5" fmla="*/ 775335 h 1213485"/>
                <a:gd name="connsiteX6" fmla="*/ 120015 w 771525"/>
                <a:gd name="connsiteY6" fmla="*/ 941070 h 1213485"/>
                <a:gd name="connsiteX7" fmla="*/ 243840 w 771525"/>
                <a:gd name="connsiteY7" fmla="*/ 1108710 h 1213485"/>
                <a:gd name="connsiteX8" fmla="*/ 371475 w 771525"/>
                <a:gd name="connsiteY8" fmla="*/ 1213485 h 1213485"/>
                <a:gd name="connsiteX9" fmla="*/ 480060 w 771525"/>
                <a:gd name="connsiteY9" fmla="*/ 1099185 h 1213485"/>
                <a:gd name="connsiteX10" fmla="*/ 565785 w 771525"/>
                <a:gd name="connsiteY10" fmla="*/ 963930 h 1213485"/>
                <a:gd name="connsiteX11" fmla="*/ 653415 w 771525"/>
                <a:gd name="connsiteY11" fmla="*/ 840105 h 1213485"/>
                <a:gd name="connsiteX12" fmla="*/ 708660 w 771525"/>
                <a:gd name="connsiteY12" fmla="*/ 697230 h 1213485"/>
                <a:gd name="connsiteX13" fmla="*/ 754380 w 771525"/>
                <a:gd name="connsiteY13" fmla="*/ 520065 h 1213485"/>
                <a:gd name="connsiteX14" fmla="*/ 771525 w 771525"/>
                <a:gd name="connsiteY14" fmla="*/ 310515 h 1213485"/>
                <a:gd name="connsiteX15" fmla="*/ 681990 w 771525"/>
                <a:gd name="connsiteY15" fmla="*/ 400050 h 1213485"/>
                <a:gd name="connsiteX16" fmla="*/ 516255 w 771525"/>
                <a:gd name="connsiteY16" fmla="*/ 533400 h 1213485"/>
                <a:gd name="connsiteX17" fmla="*/ 451485 w 771525"/>
                <a:gd name="connsiteY17" fmla="*/ 571500 h 1213485"/>
                <a:gd name="connsiteX18" fmla="*/ 382905 w 771525"/>
                <a:gd name="connsiteY18" fmla="*/ 581025 h 1213485"/>
                <a:gd name="connsiteX19" fmla="*/ 312420 w 771525"/>
                <a:gd name="connsiteY19" fmla="*/ 579120 h 1213485"/>
                <a:gd name="connsiteX20" fmla="*/ 268605 w 771525"/>
                <a:gd name="connsiteY20" fmla="*/ 552450 h 1213485"/>
                <a:gd name="connsiteX21" fmla="*/ 222885 w 771525"/>
                <a:gd name="connsiteY21" fmla="*/ 489585 h 1213485"/>
                <a:gd name="connsiteX22" fmla="*/ 177165 w 771525"/>
                <a:gd name="connsiteY22" fmla="*/ 384810 h 1213485"/>
                <a:gd name="connsiteX23" fmla="*/ 156210 w 771525"/>
                <a:gd name="connsiteY23" fmla="*/ 283845 h 1213485"/>
                <a:gd name="connsiteX24" fmla="*/ 140970 w 771525"/>
                <a:gd name="connsiteY24" fmla="*/ 171450 h 1213485"/>
                <a:gd name="connsiteX25" fmla="*/ 142875 w 771525"/>
                <a:gd name="connsiteY25" fmla="*/ 0 h 12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1525" h="1213485">
                  <a:moveTo>
                    <a:pt x="142875" y="0"/>
                  </a:moveTo>
                  <a:lnTo>
                    <a:pt x="70485" y="135255"/>
                  </a:lnTo>
                  <a:lnTo>
                    <a:pt x="20955" y="291465"/>
                  </a:lnTo>
                  <a:lnTo>
                    <a:pt x="0" y="464820"/>
                  </a:lnTo>
                  <a:lnTo>
                    <a:pt x="7620" y="632460"/>
                  </a:lnTo>
                  <a:lnTo>
                    <a:pt x="43815" y="775335"/>
                  </a:lnTo>
                  <a:lnTo>
                    <a:pt x="120015" y="941070"/>
                  </a:lnTo>
                  <a:lnTo>
                    <a:pt x="243840" y="1108710"/>
                  </a:lnTo>
                  <a:lnTo>
                    <a:pt x="371475" y="1213485"/>
                  </a:lnTo>
                  <a:lnTo>
                    <a:pt x="480060" y="1099185"/>
                  </a:lnTo>
                  <a:lnTo>
                    <a:pt x="565785" y="963930"/>
                  </a:lnTo>
                  <a:lnTo>
                    <a:pt x="653415" y="840105"/>
                  </a:lnTo>
                  <a:lnTo>
                    <a:pt x="708660" y="697230"/>
                  </a:lnTo>
                  <a:lnTo>
                    <a:pt x="754380" y="520065"/>
                  </a:lnTo>
                  <a:lnTo>
                    <a:pt x="771525" y="310515"/>
                  </a:lnTo>
                  <a:lnTo>
                    <a:pt x="681990" y="400050"/>
                  </a:lnTo>
                  <a:lnTo>
                    <a:pt x="516255" y="533400"/>
                  </a:lnTo>
                  <a:lnTo>
                    <a:pt x="451485" y="571500"/>
                  </a:lnTo>
                  <a:lnTo>
                    <a:pt x="382905" y="581025"/>
                  </a:lnTo>
                  <a:lnTo>
                    <a:pt x="312420" y="579120"/>
                  </a:lnTo>
                  <a:lnTo>
                    <a:pt x="268605" y="552450"/>
                  </a:lnTo>
                  <a:lnTo>
                    <a:pt x="222885" y="489585"/>
                  </a:lnTo>
                  <a:lnTo>
                    <a:pt x="177165" y="384810"/>
                  </a:lnTo>
                  <a:lnTo>
                    <a:pt x="156210" y="283845"/>
                  </a:lnTo>
                  <a:lnTo>
                    <a:pt x="140970" y="171450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FFF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58AEDAE-971E-A6B6-6A7C-B5A4EC9C4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776" y="4065408"/>
            <a:ext cx="5558742" cy="180000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65B2A3-B55E-11A4-76F1-B9AACF5F171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809436" y="2985608"/>
            <a:ext cx="1800000" cy="180000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16200000" scaled="1"/>
            <a:tileRect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C339D05-6E6F-B276-832E-3226C624FEE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07428" y="5316955"/>
            <a:ext cx="1890627" cy="758324"/>
          </a:xfrm>
          <a:prstGeom prst="ellipse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1F54A41-CA3D-86FE-9371-33DF76528F2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40724" y="5316955"/>
            <a:ext cx="1890627" cy="758324"/>
          </a:xfrm>
          <a:prstGeom prst="ellipse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F4857A70-A4A4-5FED-4CA9-52E19BD4942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901772" y="4179469"/>
            <a:ext cx="1890627" cy="3033297"/>
          </a:xfrm>
          <a:custGeom>
            <a:avLst/>
            <a:gdLst>
              <a:gd name="connsiteX0" fmla="*/ 0 w 766559"/>
              <a:gd name="connsiteY0" fmla="*/ 0 h 1362774"/>
              <a:gd name="connsiteX1" fmla="*/ 766559 w 766559"/>
              <a:gd name="connsiteY1" fmla="*/ 0 h 1362774"/>
              <a:gd name="connsiteX2" fmla="*/ 766559 w 766559"/>
              <a:gd name="connsiteY2" fmla="*/ 1362774 h 1362774"/>
              <a:gd name="connsiteX3" fmla="*/ 0 w 766559"/>
              <a:gd name="connsiteY3" fmla="*/ 1362774 h 1362774"/>
              <a:gd name="connsiteX4" fmla="*/ 0 w 766559"/>
              <a:gd name="connsiteY4" fmla="*/ 0 h 1362774"/>
              <a:gd name="connsiteX0" fmla="*/ 0 w 766559"/>
              <a:gd name="connsiteY0" fmla="*/ 0 h 1362774"/>
              <a:gd name="connsiteX1" fmla="*/ 766559 w 766559"/>
              <a:gd name="connsiteY1" fmla="*/ 0 h 1362774"/>
              <a:gd name="connsiteX2" fmla="*/ 766556 w 766559"/>
              <a:gd name="connsiteY2" fmla="*/ 180889 h 1362774"/>
              <a:gd name="connsiteX3" fmla="*/ 766559 w 766559"/>
              <a:gd name="connsiteY3" fmla="*/ 1362774 h 1362774"/>
              <a:gd name="connsiteX4" fmla="*/ 0 w 766559"/>
              <a:gd name="connsiteY4" fmla="*/ 1362774 h 1362774"/>
              <a:gd name="connsiteX5" fmla="*/ 0 w 766559"/>
              <a:gd name="connsiteY5" fmla="*/ 0 h 1362774"/>
              <a:gd name="connsiteX0" fmla="*/ 4544 w 771103"/>
              <a:gd name="connsiteY0" fmla="*/ 0 h 1362774"/>
              <a:gd name="connsiteX1" fmla="*/ 771103 w 771103"/>
              <a:gd name="connsiteY1" fmla="*/ 0 h 1362774"/>
              <a:gd name="connsiteX2" fmla="*/ 771100 w 771103"/>
              <a:gd name="connsiteY2" fmla="*/ 180889 h 1362774"/>
              <a:gd name="connsiteX3" fmla="*/ 771103 w 771103"/>
              <a:gd name="connsiteY3" fmla="*/ 1362774 h 1362774"/>
              <a:gd name="connsiteX4" fmla="*/ 4544 w 771103"/>
              <a:gd name="connsiteY4" fmla="*/ 1362774 h 1362774"/>
              <a:gd name="connsiteX5" fmla="*/ 0 w 771103"/>
              <a:gd name="connsiteY5" fmla="*/ 180889 h 1362774"/>
              <a:gd name="connsiteX6" fmla="*/ 4544 w 771103"/>
              <a:gd name="connsiteY6" fmla="*/ 0 h 136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103" h="1362774">
                <a:moveTo>
                  <a:pt x="4544" y="0"/>
                </a:moveTo>
                <a:lnTo>
                  <a:pt x="771103" y="0"/>
                </a:lnTo>
                <a:cubicBezTo>
                  <a:pt x="771102" y="60296"/>
                  <a:pt x="771101" y="120593"/>
                  <a:pt x="771100" y="180889"/>
                </a:cubicBezTo>
                <a:cubicBezTo>
                  <a:pt x="771101" y="574851"/>
                  <a:pt x="771102" y="968812"/>
                  <a:pt x="771103" y="1362774"/>
                </a:cubicBezTo>
                <a:lnTo>
                  <a:pt x="4544" y="1362774"/>
                </a:lnTo>
                <a:cubicBezTo>
                  <a:pt x="3029" y="968812"/>
                  <a:pt x="1515" y="574851"/>
                  <a:pt x="0" y="180889"/>
                </a:cubicBezTo>
                <a:lnTo>
                  <a:pt x="4544" y="0"/>
                </a:lnTo>
                <a:close/>
              </a:path>
            </a:pathLst>
          </a:cu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19" name="Text Box 26">
            <a:extLst>
              <a:ext uri="{FF2B5EF4-FFF2-40B4-BE49-F238E27FC236}">
                <a16:creationId xmlns:a16="http://schemas.microsoft.com/office/drawing/2014/main" id="{BF341234-C4BA-7C96-7B20-0A29F2122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470" y="5297565"/>
            <a:ext cx="2699843" cy="100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C0C0C0" mc:Ignorable="a14" a14:legacySpreadsheetColorIndex="2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4864" tIns="36576" rIns="54864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Flare Knock Out Drum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04580B8-757D-D9D0-54CB-FF5698BCF3D2}"/>
              </a:ext>
            </a:extLst>
          </p:cNvPr>
          <p:cNvSpPr/>
          <p:nvPr/>
        </p:nvSpPr>
        <p:spPr>
          <a:xfrm>
            <a:off x="10529436" y="3975409"/>
            <a:ext cx="270000" cy="270000"/>
          </a:xfrm>
          <a:custGeom>
            <a:avLst/>
            <a:gdLst>
              <a:gd name="connsiteX0" fmla="*/ 90000 w 270000"/>
              <a:gd name="connsiteY0" fmla="*/ 0 h 270000"/>
              <a:gd name="connsiteX1" fmla="*/ 270000 w 270000"/>
              <a:gd name="connsiteY1" fmla="*/ 0 h 270000"/>
              <a:gd name="connsiteX2" fmla="*/ 0 w 270000"/>
              <a:gd name="connsiteY2" fmla="*/ 270000 h 270000"/>
              <a:gd name="connsiteX3" fmla="*/ 0 w 270000"/>
              <a:gd name="connsiteY3" fmla="*/ 90000 h 270000"/>
              <a:gd name="connsiteX4" fmla="*/ 90000 w 270000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" h="270000">
                <a:moveTo>
                  <a:pt x="90000" y="0"/>
                </a:moveTo>
                <a:lnTo>
                  <a:pt x="270000" y="0"/>
                </a:lnTo>
                <a:cubicBezTo>
                  <a:pt x="270000" y="149117"/>
                  <a:pt x="149117" y="270000"/>
                  <a:pt x="0" y="270000"/>
                </a:cubicBezTo>
                <a:lnTo>
                  <a:pt x="0" y="90000"/>
                </a:lnTo>
                <a:cubicBezTo>
                  <a:pt x="49706" y="90000"/>
                  <a:pt x="90000" y="49706"/>
                  <a:pt x="90000" y="0"/>
                </a:cubicBezTo>
                <a:close/>
              </a:path>
            </a:pathLst>
          </a:custGeom>
          <a:gradFill flip="none" rotWithShape="1">
            <a:gsLst>
              <a:gs pos="1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8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33A4838-83B4-5290-FB02-BAC550B8B43B}"/>
              </a:ext>
            </a:extLst>
          </p:cNvPr>
          <p:cNvSpPr/>
          <p:nvPr/>
        </p:nvSpPr>
        <p:spPr>
          <a:xfrm flipH="1" flipV="1">
            <a:off x="4711971" y="4064784"/>
            <a:ext cx="270000" cy="270000"/>
          </a:xfrm>
          <a:custGeom>
            <a:avLst/>
            <a:gdLst>
              <a:gd name="connsiteX0" fmla="*/ 90000 w 270000"/>
              <a:gd name="connsiteY0" fmla="*/ 0 h 270000"/>
              <a:gd name="connsiteX1" fmla="*/ 270000 w 270000"/>
              <a:gd name="connsiteY1" fmla="*/ 0 h 270000"/>
              <a:gd name="connsiteX2" fmla="*/ 0 w 270000"/>
              <a:gd name="connsiteY2" fmla="*/ 270000 h 270000"/>
              <a:gd name="connsiteX3" fmla="*/ 0 w 270000"/>
              <a:gd name="connsiteY3" fmla="*/ 90000 h 270000"/>
              <a:gd name="connsiteX4" fmla="*/ 90000 w 270000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" h="270000">
                <a:moveTo>
                  <a:pt x="90000" y="0"/>
                </a:moveTo>
                <a:lnTo>
                  <a:pt x="270000" y="0"/>
                </a:lnTo>
                <a:cubicBezTo>
                  <a:pt x="270000" y="149117"/>
                  <a:pt x="149117" y="270000"/>
                  <a:pt x="0" y="270000"/>
                </a:cubicBezTo>
                <a:lnTo>
                  <a:pt x="0" y="90000"/>
                </a:lnTo>
                <a:cubicBezTo>
                  <a:pt x="49706" y="90000"/>
                  <a:pt x="90000" y="49706"/>
                  <a:pt x="90000" y="0"/>
                </a:cubicBezTo>
                <a:close/>
              </a:path>
            </a:pathLst>
          </a:custGeom>
          <a:gradFill flip="none" rotWithShape="1">
            <a:gsLst>
              <a:gs pos="1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8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2076316-57D1-23CA-7A1F-51A6DC52B56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593961" y="4452793"/>
            <a:ext cx="416019" cy="180000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16200000" scaled="1"/>
            <a:tileRect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4DFDBA-8CCC-B522-C781-D67714831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24" y="4073028"/>
            <a:ext cx="2304000" cy="180000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F6AFD24-9DF8-E48B-2040-E1E0C00A6102}"/>
              </a:ext>
            </a:extLst>
          </p:cNvPr>
          <p:cNvSpPr/>
          <p:nvPr/>
        </p:nvSpPr>
        <p:spPr>
          <a:xfrm flipV="1">
            <a:off x="2378659" y="4072404"/>
            <a:ext cx="270000" cy="270000"/>
          </a:xfrm>
          <a:custGeom>
            <a:avLst/>
            <a:gdLst>
              <a:gd name="connsiteX0" fmla="*/ 90000 w 270000"/>
              <a:gd name="connsiteY0" fmla="*/ 0 h 270000"/>
              <a:gd name="connsiteX1" fmla="*/ 270000 w 270000"/>
              <a:gd name="connsiteY1" fmla="*/ 0 h 270000"/>
              <a:gd name="connsiteX2" fmla="*/ 0 w 270000"/>
              <a:gd name="connsiteY2" fmla="*/ 270000 h 270000"/>
              <a:gd name="connsiteX3" fmla="*/ 0 w 270000"/>
              <a:gd name="connsiteY3" fmla="*/ 90000 h 270000"/>
              <a:gd name="connsiteX4" fmla="*/ 90000 w 270000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" h="270000">
                <a:moveTo>
                  <a:pt x="90000" y="0"/>
                </a:moveTo>
                <a:lnTo>
                  <a:pt x="270000" y="0"/>
                </a:lnTo>
                <a:cubicBezTo>
                  <a:pt x="270000" y="149117"/>
                  <a:pt x="149117" y="270000"/>
                  <a:pt x="0" y="270000"/>
                </a:cubicBezTo>
                <a:lnTo>
                  <a:pt x="0" y="90000"/>
                </a:lnTo>
                <a:cubicBezTo>
                  <a:pt x="49706" y="90000"/>
                  <a:pt x="90000" y="49706"/>
                  <a:pt x="90000" y="0"/>
                </a:cubicBezTo>
                <a:close/>
              </a:path>
            </a:pathLst>
          </a:custGeom>
          <a:gradFill flip="none" rotWithShape="1">
            <a:gsLst>
              <a:gs pos="1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8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D35E736-AE21-3063-CD55-D17FE436941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352089" y="4460413"/>
            <a:ext cx="416019" cy="180000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16200000" scaled="1"/>
            <a:tileRect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608593-A470-01DF-0E12-755760E2A8B5}"/>
              </a:ext>
            </a:extLst>
          </p:cNvPr>
          <p:cNvSpPr txBox="1"/>
          <p:nvPr/>
        </p:nvSpPr>
        <p:spPr>
          <a:xfrm>
            <a:off x="10824982" y="2331254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Flare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stack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6C8B0CDF-93A0-AFD1-44B1-49032E30155F}"/>
              </a:ext>
            </a:extLst>
          </p:cNvPr>
          <p:cNvSpPr txBox="1">
            <a:spLocks/>
          </p:cNvSpPr>
          <p:nvPr/>
        </p:nvSpPr>
        <p:spPr>
          <a:xfrm>
            <a:off x="514739" y="-2335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Condensed"/>
                <a:ea typeface="+mj-ea"/>
                <a:cs typeface="+mj-cs"/>
              </a:rPr>
              <a:t>Flare LHV Measurement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Condensed"/>
              <a:ea typeface="+mj-ea"/>
              <a:cs typeface="+mj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26F7E91-95A1-CAC4-3B68-8B4ECC70326B}"/>
              </a:ext>
            </a:extLst>
          </p:cNvPr>
          <p:cNvSpPr txBox="1"/>
          <p:nvPr/>
        </p:nvSpPr>
        <p:spPr>
          <a:xfrm>
            <a:off x="626510" y="3328220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Flare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header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87DED81-177E-4057-FC76-7213F6B3141B}"/>
              </a:ext>
            </a:extLst>
          </p:cNvPr>
          <p:cNvSpPr/>
          <p:nvPr/>
        </p:nvSpPr>
        <p:spPr>
          <a:xfrm>
            <a:off x="8960248" y="3814571"/>
            <a:ext cx="676656" cy="676656"/>
          </a:xfrm>
          <a:prstGeom prst="ellipse">
            <a:avLst/>
          </a:prstGeom>
          <a:solidFill>
            <a:srgbClr val="7DC9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M</a:t>
            </a:r>
            <a:endParaRPr lang="en-GB" sz="2800"/>
          </a:p>
        </p:txBody>
      </p:sp>
      <p:sp>
        <p:nvSpPr>
          <p:cNvPr id="2" name="Rounded Rectangular Callout 29">
            <a:extLst>
              <a:ext uri="{FF2B5EF4-FFF2-40B4-BE49-F238E27FC236}">
                <a16:creationId xmlns:a16="http://schemas.microsoft.com/office/drawing/2014/main" id="{7B75CABD-2EF3-4AC2-BE5B-54440C5751C4}"/>
              </a:ext>
            </a:extLst>
          </p:cNvPr>
          <p:cNvSpPr/>
          <p:nvPr/>
        </p:nvSpPr>
        <p:spPr>
          <a:xfrm>
            <a:off x="7372881" y="776897"/>
            <a:ext cx="2250959" cy="1546486"/>
          </a:xfrm>
          <a:prstGeom prst="wedgeRoundRectCallout">
            <a:avLst>
              <a:gd name="adj1" fmla="val 93563"/>
              <a:gd name="adj2" fmla="val 5688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Require a representative composition of the flare gas at this point</a:t>
            </a:r>
            <a:endParaRPr kumimoji="0" lang="en-GB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9">
            <a:extLst>
              <a:ext uri="{FF2B5EF4-FFF2-40B4-BE49-F238E27FC236}">
                <a16:creationId xmlns:a16="http://schemas.microsoft.com/office/drawing/2014/main" id="{1686AA81-9962-9AC7-C5C4-B565F66BD8EA}"/>
              </a:ext>
            </a:extLst>
          </p:cNvPr>
          <p:cNvSpPr/>
          <p:nvPr/>
        </p:nvSpPr>
        <p:spPr>
          <a:xfrm>
            <a:off x="848099" y="776897"/>
            <a:ext cx="2250959" cy="1738700"/>
          </a:xfrm>
          <a:prstGeom prst="wedgeRoundRectCallout">
            <a:avLst>
              <a:gd name="adj1" fmla="val 38585"/>
              <a:gd name="adj2" fmla="val 2976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Calculate: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LHV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Exit velocity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 density</a:t>
            </a:r>
          </a:p>
          <a:p>
            <a:pPr lvl="0"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Interface with flare meter</a:t>
            </a:r>
            <a:endParaRPr kumimoji="0" lang="en-GB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C9028481-3C34-B749-3ACD-431870B7E17C}"/>
              </a:ext>
            </a:extLst>
          </p:cNvPr>
          <p:cNvSpPr/>
          <p:nvPr/>
        </p:nvSpPr>
        <p:spPr>
          <a:xfrm>
            <a:off x="3493827" y="1423228"/>
            <a:ext cx="3568235" cy="48534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88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58007-5A24-62A8-3E4F-B6BEBAD78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1961FC-77B6-A268-8F9D-64A84461F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8298BD-677A-E3C2-0C0C-D78A920A7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6644" y="92046"/>
            <a:ext cx="4684914" cy="1578430"/>
          </a:xfrm>
          <a:prstGeom prst="rect">
            <a:avLst/>
          </a:prstGeom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C1EB2704-39D5-6827-AE66-10BC26744035}"/>
              </a:ext>
            </a:extLst>
          </p:cNvPr>
          <p:cNvCxnSpPr>
            <a:cxnSpLocks/>
          </p:cNvCxnSpPr>
          <p:nvPr/>
        </p:nvCxnSpPr>
        <p:spPr>
          <a:xfrm rot="10800000">
            <a:off x="6990041" y="5278078"/>
            <a:ext cx="490481" cy="193505"/>
          </a:xfrm>
          <a:prstGeom prst="bentConnector3">
            <a:avLst>
              <a:gd name="adj1" fmla="val 65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838B0763-01AA-B971-F72E-2C7CDC1AEF25}"/>
              </a:ext>
            </a:extLst>
          </p:cNvPr>
          <p:cNvCxnSpPr>
            <a:cxnSpLocks/>
          </p:cNvCxnSpPr>
          <p:nvPr/>
        </p:nvCxnSpPr>
        <p:spPr>
          <a:xfrm rot="10800000">
            <a:off x="6990041" y="4044129"/>
            <a:ext cx="490481" cy="193505"/>
          </a:xfrm>
          <a:prstGeom prst="bentConnector3">
            <a:avLst>
              <a:gd name="adj1" fmla="val 65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5FB07E-3E1E-A39B-626B-B13F93D71AC2}"/>
              </a:ext>
            </a:extLst>
          </p:cNvPr>
          <p:cNvCxnSpPr>
            <a:cxnSpLocks/>
          </p:cNvCxnSpPr>
          <p:nvPr/>
        </p:nvCxnSpPr>
        <p:spPr>
          <a:xfrm flipV="1">
            <a:off x="3928199" y="5248894"/>
            <a:ext cx="0" cy="20897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ED7A719F-20F9-D442-1103-BE1562587115}"/>
              </a:ext>
            </a:extLst>
          </p:cNvPr>
          <p:cNvCxnSpPr>
            <a:cxnSpLocks/>
            <a:endCxn id="35" idx="1"/>
          </p:cNvCxnSpPr>
          <p:nvPr/>
        </p:nvCxnSpPr>
        <p:spPr>
          <a:xfrm rot="5400000" flipH="1" flipV="1">
            <a:off x="3716651" y="3116147"/>
            <a:ext cx="1333032" cy="909936"/>
          </a:xfrm>
          <a:prstGeom prst="bentConnector2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6964889B-7C10-0677-A2A1-C8FA51E16E54}"/>
              </a:ext>
            </a:extLst>
          </p:cNvPr>
          <p:cNvSpPr/>
          <p:nvPr/>
        </p:nvSpPr>
        <p:spPr>
          <a:xfrm>
            <a:off x="743553" y="5533549"/>
            <a:ext cx="1753987" cy="544868"/>
          </a:xfrm>
          <a:prstGeom prst="homePlat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Wellstream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7DDC96-9FC8-6756-16CA-912C67D56A33}"/>
              </a:ext>
            </a:extLst>
          </p:cNvPr>
          <p:cNvCxnSpPr>
            <a:stCxn id="31" idx="4"/>
          </p:cNvCxnSpPr>
          <p:nvPr/>
        </p:nvCxnSpPr>
        <p:spPr>
          <a:xfrm flipH="1" flipV="1">
            <a:off x="2490011" y="5805984"/>
            <a:ext cx="596476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D745C-90E2-AB51-CFD7-6A426406ED84}"/>
              </a:ext>
            </a:extLst>
          </p:cNvPr>
          <p:cNvGrpSpPr>
            <a:grpSpLocks/>
          </p:cNvGrpSpPr>
          <p:nvPr/>
        </p:nvGrpSpPr>
        <p:grpSpPr bwMode="auto">
          <a:xfrm>
            <a:off x="6164673" y="2607165"/>
            <a:ext cx="485881" cy="1016313"/>
            <a:chOff x="6080414" y="4023013"/>
            <a:chExt cx="72" cy="17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F7D21F5-811E-5554-954E-A9BF5B0A2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414" y="4023149"/>
              <a:ext cx="72" cy="34"/>
            </a:xfrm>
            <a:prstGeom prst="ellipse">
              <a:avLst/>
            </a:prstGeom>
            <a:gradFill rotWithShape="0">
              <a:gsLst>
                <a:gs pos="0">
                  <a:srgbClr xmlns:mc="http://schemas.openxmlformats.org/markup-compatibility/2006" xmlns:a14="http://schemas.microsoft.com/office/drawing/2010/main" val="000000" mc:Ignorable="a14" a14:legacySpreadsheetColorIndex="9">
                    <a:gamma/>
                    <a:shade val="46275"/>
                    <a:invGamma/>
                  </a:srgbClr>
                </a:gs>
                <a:gs pos="50000">
                  <a:srgbClr xmlns:mc="http://schemas.openxmlformats.org/markup-compatibility/2006" xmlns:a14="http://schemas.microsoft.com/office/drawing/2010/main" val="FFFFFF" mc:Ignorable="a14" a14:legacySpreadsheetColorIndex="9"/>
                </a:gs>
                <a:gs pos="100000">
                  <a:srgbClr xmlns:mc="http://schemas.openxmlformats.org/markup-compatibility/2006" xmlns:a14="http://schemas.microsoft.com/office/drawing/2010/main" val="000000" mc:Ignorable="a14" a14:legacySpreadsheetColorIndex="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97906F1-85E4-12BF-E957-15DEAAB20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414" y="4023013"/>
              <a:ext cx="72" cy="34"/>
            </a:xfrm>
            <a:prstGeom prst="ellipse">
              <a:avLst/>
            </a:prstGeom>
            <a:gradFill rotWithShape="0">
              <a:gsLst>
                <a:gs pos="0">
                  <a:srgbClr xmlns:mc="http://schemas.openxmlformats.org/markup-compatibility/2006" xmlns:a14="http://schemas.microsoft.com/office/drawing/2010/main" val="000000" mc:Ignorable="a14" a14:legacySpreadsheetColorIndex="9">
                    <a:gamma/>
                    <a:shade val="46275"/>
                    <a:invGamma/>
                  </a:srgbClr>
                </a:gs>
                <a:gs pos="50000">
                  <a:srgbClr xmlns:mc="http://schemas.openxmlformats.org/markup-compatibility/2006" xmlns:a14="http://schemas.microsoft.com/office/drawing/2010/main" val="FFFFFF" mc:Ignorable="a14" a14:legacySpreadsheetColorIndex="9"/>
                </a:gs>
                <a:gs pos="100000">
                  <a:srgbClr xmlns:mc="http://schemas.openxmlformats.org/markup-compatibility/2006" xmlns:a14="http://schemas.microsoft.com/office/drawing/2010/main" val="000000" mc:Ignorable="a14" a14:legacySpreadsheetColorIndex="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FCE21D-27A6-1B3A-D681-44012B1B0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414" y="4023030"/>
              <a:ext cx="72" cy="136"/>
            </a:xfrm>
            <a:prstGeom prst="rect">
              <a:avLst/>
            </a:prstGeom>
            <a:gradFill rotWithShape="0">
              <a:gsLst>
                <a:gs pos="0">
                  <a:srgbClr xmlns:mc="http://schemas.openxmlformats.org/markup-compatibility/2006" xmlns:a14="http://schemas.microsoft.com/office/drawing/2010/main" val="000000" mc:Ignorable="a14" a14:legacySpreadsheetColorIndex="9">
                    <a:gamma/>
                    <a:shade val="46275"/>
                    <a:invGamma/>
                  </a:srgbClr>
                </a:gs>
                <a:gs pos="50000">
                  <a:srgbClr xmlns:mc="http://schemas.openxmlformats.org/markup-compatibility/2006" xmlns:a14="http://schemas.microsoft.com/office/drawing/2010/main" val="FFFFFF" mc:Ignorable="a14" a14:legacySpreadsheetColorIndex="9"/>
                </a:gs>
                <a:gs pos="100000">
                  <a:srgbClr xmlns:mc="http://schemas.openxmlformats.org/markup-compatibility/2006" xmlns:a14="http://schemas.microsoft.com/office/drawing/2010/main" val="000000" mc:Ignorable="a14" a14:legacySpreadsheetColorIndex="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877DF464-1CED-925F-43B1-3FEF4677F621}"/>
              </a:ext>
            </a:extLst>
          </p:cNvPr>
          <p:cNvCxnSpPr>
            <a:stCxn id="33" idx="2"/>
          </p:cNvCxnSpPr>
          <p:nvPr/>
        </p:nvCxnSpPr>
        <p:spPr>
          <a:xfrm rot="5400000" flipH="1" flipV="1">
            <a:off x="5337103" y="4897579"/>
            <a:ext cx="383277" cy="2200087"/>
          </a:xfrm>
          <a:prstGeom prst="bentConnector4">
            <a:avLst>
              <a:gd name="adj1" fmla="val -59644"/>
              <a:gd name="adj2" fmla="val 59866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B0D281-B85F-936D-22E2-AD712B46D9E1}"/>
              </a:ext>
            </a:extLst>
          </p:cNvPr>
          <p:cNvGrpSpPr/>
          <p:nvPr/>
        </p:nvGrpSpPr>
        <p:grpSpPr>
          <a:xfrm>
            <a:off x="6628785" y="5422704"/>
            <a:ext cx="1703468" cy="766559"/>
            <a:chOff x="3086487" y="5422704"/>
            <a:chExt cx="1703468" cy="76655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6863BEB-BD83-AB36-C2F3-E3C656D4323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554941" y="4954250"/>
              <a:ext cx="766559" cy="1703468"/>
              <a:chOff x="2208068" y="7853795"/>
              <a:chExt cx="72" cy="17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7049FC-D3BF-207D-EED5-26D44A763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068" y="7853931"/>
                <a:ext cx="72" cy="34"/>
              </a:xfrm>
              <a:prstGeom prst="ellipse">
                <a:avLst/>
              </a:prstGeom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FFFFFF" mc:Ignorable="a14" a14:legacySpreadsheetColorIndex="9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B290AB8-B35D-72E3-7F44-ED1BC50C8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068" y="7853795"/>
                <a:ext cx="72" cy="34"/>
              </a:xfrm>
              <a:prstGeom prst="ellipse">
                <a:avLst/>
              </a:prstGeom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FFFFFF" mc:Ignorable="a14" a14:legacySpreadsheetColorIndex="9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ea typeface="+mn-ea"/>
                  <a:cs typeface="+mn-cs"/>
                </a:endParaRPr>
              </a:p>
            </p:txBody>
          </p:sp>
          <p:sp>
            <p:nvSpPr>
              <p:cNvPr id="24" name="Rectangle 14">
                <a:extLst>
                  <a:ext uri="{FF2B5EF4-FFF2-40B4-BE49-F238E27FC236}">
                    <a16:creationId xmlns:a16="http://schemas.microsoft.com/office/drawing/2014/main" id="{A4BE957B-A6D4-1EB3-FBD8-82C44C4EA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068" y="7853813"/>
                <a:ext cx="72" cy="136"/>
              </a:xfrm>
              <a:custGeom>
                <a:avLst/>
                <a:gdLst>
                  <a:gd name="connsiteX0" fmla="*/ 0 w 766559"/>
                  <a:gd name="connsiteY0" fmla="*/ 0 h 1362774"/>
                  <a:gd name="connsiteX1" fmla="*/ 766559 w 766559"/>
                  <a:gd name="connsiteY1" fmla="*/ 0 h 1362774"/>
                  <a:gd name="connsiteX2" fmla="*/ 766559 w 766559"/>
                  <a:gd name="connsiteY2" fmla="*/ 1362774 h 1362774"/>
                  <a:gd name="connsiteX3" fmla="*/ 0 w 766559"/>
                  <a:gd name="connsiteY3" fmla="*/ 1362774 h 1362774"/>
                  <a:gd name="connsiteX4" fmla="*/ 0 w 766559"/>
                  <a:gd name="connsiteY4" fmla="*/ 0 h 1362774"/>
                  <a:gd name="connsiteX0" fmla="*/ 0 w 766559"/>
                  <a:gd name="connsiteY0" fmla="*/ 0 h 1362774"/>
                  <a:gd name="connsiteX1" fmla="*/ 766559 w 766559"/>
                  <a:gd name="connsiteY1" fmla="*/ 0 h 1362774"/>
                  <a:gd name="connsiteX2" fmla="*/ 766556 w 766559"/>
                  <a:gd name="connsiteY2" fmla="*/ 180889 h 1362774"/>
                  <a:gd name="connsiteX3" fmla="*/ 766559 w 766559"/>
                  <a:gd name="connsiteY3" fmla="*/ 1362774 h 1362774"/>
                  <a:gd name="connsiteX4" fmla="*/ 0 w 766559"/>
                  <a:gd name="connsiteY4" fmla="*/ 1362774 h 1362774"/>
                  <a:gd name="connsiteX5" fmla="*/ 0 w 766559"/>
                  <a:gd name="connsiteY5" fmla="*/ 0 h 1362774"/>
                  <a:gd name="connsiteX0" fmla="*/ 4544 w 771103"/>
                  <a:gd name="connsiteY0" fmla="*/ 0 h 1362774"/>
                  <a:gd name="connsiteX1" fmla="*/ 771103 w 771103"/>
                  <a:gd name="connsiteY1" fmla="*/ 0 h 1362774"/>
                  <a:gd name="connsiteX2" fmla="*/ 771100 w 771103"/>
                  <a:gd name="connsiteY2" fmla="*/ 180889 h 1362774"/>
                  <a:gd name="connsiteX3" fmla="*/ 771103 w 771103"/>
                  <a:gd name="connsiteY3" fmla="*/ 1362774 h 1362774"/>
                  <a:gd name="connsiteX4" fmla="*/ 4544 w 771103"/>
                  <a:gd name="connsiteY4" fmla="*/ 1362774 h 1362774"/>
                  <a:gd name="connsiteX5" fmla="*/ 0 w 771103"/>
                  <a:gd name="connsiteY5" fmla="*/ 180889 h 1362774"/>
                  <a:gd name="connsiteX6" fmla="*/ 4544 w 771103"/>
                  <a:gd name="connsiteY6" fmla="*/ 0 h 1362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1103" h="1362774">
                    <a:moveTo>
                      <a:pt x="4544" y="0"/>
                    </a:moveTo>
                    <a:lnTo>
                      <a:pt x="771103" y="0"/>
                    </a:lnTo>
                    <a:cubicBezTo>
                      <a:pt x="771102" y="60296"/>
                      <a:pt x="771101" y="120593"/>
                      <a:pt x="771100" y="180889"/>
                    </a:cubicBezTo>
                    <a:cubicBezTo>
                      <a:pt x="771101" y="574851"/>
                      <a:pt x="771102" y="968812"/>
                      <a:pt x="771103" y="1362774"/>
                    </a:cubicBezTo>
                    <a:lnTo>
                      <a:pt x="4544" y="1362774"/>
                    </a:lnTo>
                    <a:cubicBezTo>
                      <a:pt x="3029" y="968812"/>
                      <a:pt x="1515" y="574851"/>
                      <a:pt x="0" y="180889"/>
                    </a:cubicBezTo>
                    <a:lnTo>
                      <a:pt x="454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FFFFFF" mc:Ignorable="a14" a14:legacySpreadsheetColorIndex="9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 Box 26">
              <a:extLst>
                <a:ext uri="{FF2B5EF4-FFF2-40B4-BE49-F238E27FC236}">
                  <a16:creationId xmlns:a16="http://schemas.microsoft.com/office/drawing/2014/main" id="{275E419D-9847-E732-8B13-C395F0B49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1740" y="5644390"/>
              <a:ext cx="1212963" cy="408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C0C0C0" mc:Ignorable="a14" a14:legacySpreadsheetColorIndex="2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4864" tIns="36576" rIns="54864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+mn-cs"/>
                </a:rPr>
                <a:t>2</a:t>
              </a:r>
              <a:r>
                <a:rPr kumimoji="0" lang="en-GB" sz="18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+mn-cs"/>
                </a:rPr>
                <a:t>nd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+mn-cs"/>
                </a:rPr>
                <a:t> Stg</a:t>
              </a:r>
            </a:p>
          </p:txBody>
        </p:sp>
      </p:grp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8C101B98-4116-464D-AE32-4C3BD161EED8}"/>
              </a:ext>
            </a:extLst>
          </p:cNvPr>
          <p:cNvCxnSpPr>
            <a:cxnSpLocks/>
            <a:stCxn id="24" idx="2"/>
            <a:endCxn id="26" idx="1"/>
          </p:cNvCxnSpPr>
          <p:nvPr/>
        </p:nvCxnSpPr>
        <p:spPr>
          <a:xfrm rot="5400000" flipH="1" flipV="1">
            <a:off x="8584520" y="4564663"/>
            <a:ext cx="1011075" cy="2238122"/>
          </a:xfrm>
          <a:prstGeom prst="bentConnector4">
            <a:avLst>
              <a:gd name="adj1" fmla="val -22610"/>
              <a:gd name="adj2" fmla="val 47381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70B7F62C-CBED-B29B-A4A5-568687EECCF0}"/>
              </a:ext>
            </a:extLst>
          </p:cNvPr>
          <p:cNvSpPr/>
          <p:nvPr/>
        </p:nvSpPr>
        <p:spPr>
          <a:xfrm>
            <a:off x="10209119" y="4905752"/>
            <a:ext cx="1753987" cy="544868"/>
          </a:xfrm>
          <a:prstGeom prst="homePlat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Export Oil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802FF223-E21B-2AD3-FFC8-9AED3CCEF483}"/>
              </a:ext>
            </a:extLst>
          </p:cNvPr>
          <p:cNvSpPr/>
          <p:nvPr/>
        </p:nvSpPr>
        <p:spPr>
          <a:xfrm>
            <a:off x="10209119" y="3163612"/>
            <a:ext cx="1753987" cy="544868"/>
          </a:xfrm>
          <a:prstGeom prst="homePlat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Export Gas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4F2ECC-8D14-D047-E236-D350AA370104}"/>
              </a:ext>
            </a:extLst>
          </p:cNvPr>
          <p:cNvGrpSpPr/>
          <p:nvPr/>
        </p:nvGrpSpPr>
        <p:grpSpPr>
          <a:xfrm>
            <a:off x="3086487" y="5422704"/>
            <a:ext cx="1703468" cy="766559"/>
            <a:chOff x="3086487" y="5422704"/>
            <a:chExt cx="1703468" cy="76655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74A98E1-D690-DD13-20CF-776DA05323D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554941" y="4954250"/>
              <a:ext cx="766559" cy="1703468"/>
              <a:chOff x="2208068" y="7853795"/>
              <a:chExt cx="72" cy="17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5345F21-6D88-B938-6E58-82E979565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068" y="7853931"/>
                <a:ext cx="72" cy="34"/>
              </a:xfrm>
              <a:prstGeom prst="ellipse">
                <a:avLst/>
              </a:prstGeom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FFFFFF" mc:Ignorable="a14" a14:legacySpreadsheetColorIndex="9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47F76E7-BFE0-A3C9-17F9-A70452086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068" y="7853795"/>
                <a:ext cx="72" cy="34"/>
              </a:xfrm>
              <a:prstGeom prst="ellipse">
                <a:avLst/>
              </a:prstGeom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FFFFFF" mc:Ignorable="a14" a14:legacySpreadsheetColorIndex="9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ea typeface="+mn-ea"/>
                  <a:cs typeface="+mn-cs"/>
                </a:endParaRPr>
              </a:p>
            </p:txBody>
          </p:sp>
          <p:sp>
            <p:nvSpPr>
              <p:cNvPr id="33" name="Rectangle 14">
                <a:extLst>
                  <a:ext uri="{FF2B5EF4-FFF2-40B4-BE49-F238E27FC236}">
                    <a16:creationId xmlns:a16="http://schemas.microsoft.com/office/drawing/2014/main" id="{EE266C86-4A2D-6369-DC94-72A1C4533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068" y="7853813"/>
                <a:ext cx="72" cy="136"/>
              </a:xfrm>
              <a:custGeom>
                <a:avLst/>
                <a:gdLst>
                  <a:gd name="connsiteX0" fmla="*/ 0 w 766559"/>
                  <a:gd name="connsiteY0" fmla="*/ 0 h 1362774"/>
                  <a:gd name="connsiteX1" fmla="*/ 766559 w 766559"/>
                  <a:gd name="connsiteY1" fmla="*/ 0 h 1362774"/>
                  <a:gd name="connsiteX2" fmla="*/ 766559 w 766559"/>
                  <a:gd name="connsiteY2" fmla="*/ 1362774 h 1362774"/>
                  <a:gd name="connsiteX3" fmla="*/ 0 w 766559"/>
                  <a:gd name="connsiteY3" fmla="*/ 1362774 h 1362774"/>
                  <a:gd name="connsiteX4" fmla="*/ 0 w 766559"/>
                  <a:gd name="connsiteY4" fmla="*/ 0 h 1362774"/>
                  <a:gd name="connsiteX0" fmla="*/ 0 w 766559"/>
                  <a:gd name="connsiteY0" fmla="*/ 0 h 1362774"/>
                  <a:gd name="connsiteX1" fmla="*/ 766559 w 766559"/>
                  <a:gd name="connsiteY1" fmla="*/ 0 h 1362774"/>
                  <a:gd name="connsiteX2" fmla="*/ 766556 w 766559"/>
                  <a:gd name="connsiteY2" fmla="*/ 180889 h 1362774"/>
                  <a:gd name="connsiteX3" fmla="*/ 766559 w 766559"/>
                  <a:gd name="connsiteY3" fmla="*/ 1362774 h 1362774"/>
                  <a:gd name="connsiteX4" fmla="*/ 0 w 766559"/>
                  <a:gd name="connsiteY4" fmla="*/ 1362774 h 1362774"/>
                  <a:gd name="connsiteX5" fmla="*/ 0 w 766559"/>
                  <a:gd name="connsiteY5" fmla="*/ 0 h 1362774"/>
                  <a:gd name="connsiteX0" fmla="*/ 4544 w 771103"/>
                  <a:gd name="connsiteY0" fmla="*/ 0 h 1362774"/>
                  <a:gd name="connsiteX1" fmla="*/ 771103 w 771103"/>
                  <a:gd name="connsiteY1" fmla="*/ 0 h 1362774"/>
                  <a:gd name="connsiteX2" fmla="*/ 771100 w 771103"/>
                  <a:gd name="connsiteY2" fmla="*/ 180889 h 1362774"/>
                  <a:gd name="connsiteX3" fmla="*/ 771103 w 771103"/>
                  <a:gd name="connsiteY3" fmla="*/ 1362774 h 1362774"/>
                  <a:gd name="connsiteX4" fmla="*/ 4544 w 771103"/>
                  <a:gd name="connsiteY4" fmla="*/ 1362774 h 1362774"/>
                  <a:gd name="connsiteX5" fmla="*/ 0 w 771103"/>
                  <a:gd name="connsiteY5" fmla="*/ 180889 h 1362774"/>
                  <a:gd name="connsiteX6" fmla="*/ 4544 w 771103"/>
                  <a:gd name="connsiteY6" fmla="*/ 0 h 1362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1103" h="1362774">
                    <a:moveTo>
                      <a:pt x="4544" y="0"/>
                    </a:moveTo>
                    <a:lnTo>
                      <a:pt x="771103" y="0"/>
                    </a:lnTo>
                    <a:cubicBezTo>
                      <a:pt x="771102" y="60296"/>
                      <a:pt x="771101" y="120593"/>
                      <a:pt x="771100" y="180889"/>
                    </a:cubicBezTo>
                    <a:cubicBezTo>
                      <a:pt x="771101" y="574851"/>
                      <a:pt x="771102" y="968812"/>
                      <a:pt x="771103" y="1362774"/>
                    </a:cubicBezTo>
                    <a:lnTo>
                      <a:pt x="4544" y="1362774"/>
                    </a:lnTo>
                    <a:cubicBezTo>
                      <a:pt x="3029" y="968812"/>
                      <a:pt x="1515" y="574851"/>
                      <a:pt x="0" y="180889"/>
                    </a:cubicBezTo>
                    <a:lnTo>
                      <a:pt x="454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FFFFFF" mc:Ignorable="a14" a14:legacySpreadsheetColorIndex="9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 Box 26">
              <a:extLst>
                <a:ext uri="{FF2B5EF4-FFF2-40B4-BE49-F238E27FC236}">
                  <a16:creationId xmlns:a16="http://schemas.microsoft.com/office/drawing/2014/main" id="{719BFA43-8E47-F2A9-0F63-662358897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1740" y="5644390"/>
              <a:ext cx="1212963" cy="408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C0C0C0" mc:Ignorable="a14" a14:legacySpreadsheetColorIndex="2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4864" tIns="36576" rIns="54864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+mn-cs"/>
                </a:rPr>
                <a:t>1</a:t>
              </a:r>
              <a:r>
                <a:rPr kumimoji="0" lang="en-GB" sz="18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+mn-cs"/>
                </a:rPr>
                <a:t>st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+mn-cs"/>
                </a:rPr>
                <a:t> Stg</a:t>
              </a:r>
            </a:p>
          </p:txBody>
        </p:sp>
      </p:grpSp>
      <p:sp>
        <p:nvSpPr>
          <p:cNvPr id="34" name="AutoShape 78">
            <a:extLst>
              <a:ext uri="{FF2B5EF4-FFF2-40B4-BE49-F238E27FC236}">
                <a16:creationId xmlns:a16="http://schemas.microsoft.com/office/drawing/2014/main" id="{2E6DE8E4-4832-EFA7-9885-543751BC4AC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359087" y="2760338"/>
            <a:ext cx="945535" cy="600339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ACEF0E-D509-60C0-D03E-BA4D771A56CC}"/>
              </a:ext>
            </a:extLst>
          </p:cNvPr>
          <p:cNvSpPr/>
          <p:nvPr/>
        </p:nvSpPr>
        <p:spPr>
          <a:xfrm>
            <a:off x="4838135" y="2094982"/>
            <a:ext cx="3944897" cy="161923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Compression Train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16AFEC-910C-A0C7-EB0B-D6211F9F6564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8783032" y="3436046"/>
            <a:ext cx="142608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9EAE64B3-1C00-9179-51F4-7B59A386DA5A}"/>
              </a:ext>
            </a:extLst>
          </p:cNvPr>
          <p:cNvSpPr/>
          <p:nvPr/>
        </p:nvSpPr>
        <p:spPr>
          <a:xfrm>
            <a:off x="743553" y="4292449"/>
            <a:ext cx="1753987" cy="544868"/>
          </a:xfrm>
          <a:prstGeom prst="homePlat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Wellstream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BF720E1-EEAF-EF43-734D-A2E02D07DFF2}"/>
              </a:ext>
            </a:extLst>
          </p:cNvPr>
          <p:cNvCxnSpPr>
            <a:stCxn id="49" idx="4"/>
          </p:cNvCxnSpPr>
          <p:nvPr/>
        </p:nvCxnSpPr>
        <p:spPr>
          <a:xfrm flipH="1" flipV="1">
            <a:off x="2490011" y="4564884"/>
            <a:ext cx="596476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C9B9C797-48B3-DF1E-434B-3E18E5CB75C5}"/>
              </a:ext>
            </a:extLst>
          </p:cNvPr>
          <p:cNvCxnSpPr>
            <a:stCxn id="51" idx="2"/>
          </p:cNvCxnSpPr>
          <p:nvPr/>
        </p:nvCxnSpPr>
        <p:spPr>
          <a:xfrm rot="5400000" flipH="1" flipV="1">
            <a:off x="5337103" y="3656479"/>
            <a:ext cx="383277" cy="2200087"/>
          </a:xfrm>
          <a:prstGeom prst="bentConnector4">
            <a:avLst>
              <a:gd name="adj1" fmla="val -59644"/>
              <a:gd name="adj2" fmla="val 59866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D0E040F-2BBE-C9B3-7371-29FD092D4AFE}"/>
              </a:ext>
            </a:extLst>
          </p:cNvPr>
          <p:cNvGrpSpPr/>
          <p:nvPr/>
        </p:nvGrpSpPr>
        <p:grpSpPr>
          <a:xfrm>
            <a:off x="6628785" y="4181604"/>
            <a:ext cx="1703468" cy="766559"/>
            <a:chOff x="3086487" y="5422704"/>
            <a:chExt cx="1703468" cy="76655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50E9A19-FD9E-194E-B2AF-CC318BD8A2C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554941" y="4954250"/>
              <a:ext cx="766559" cy="1703468"/>
              <a:chOff x="2208068" y="7853795"/>
              <a:chExt cx="72" cy="17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1BF3A36-A5EE-5D8F-5BC9-21D784095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068" y="7853931"/>
                <a:ext cx="72" cy="34"/>
              </a:xfrm>
              <a:prstGeom prst="ellipse">
                <a:avLst/>
              </a:prstGeom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FFFFFF" mc:Ignorable="a14" a14:legacySpreadsheetColorIndex="9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E7F3541-7717-4ED8-1386-4A7A2BDBD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068" y="7853795"/>
                <a:ext cx="72" cy="34"/>
              </a:xfrm>
              <a:prstGeom prst="ellipse">
                <a:avLst/>
              </a:prstGeom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FFFFFF" mc:Ignorable="a14" a14:legacySpreadsheetColorIndex="9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ea typeface="+mn-ea"/>
                  <a:cs typeface="+mn-cs"/>
                </a:endParaRPr>
              </a:p>
            </p:txBody>
          </p:sp>
          <p:sp>
            <p:nvSpPr>
              <p:cNvPr id="45" name="Rectangle 14">
                <a:extLst>
                  <a:ext uri="{FF2B5EF4-FFF2-40B4-BE49-F238E27FC236}">
                    <a16:creationId xmlns:a16="http://schemas.microsoft.com/office/drawing/2014/main" id="{E0332590-42BD-53F5-8465-ECFBC5A21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068" y="7853813"/>
                <a:ext cx="72" cy="136"/>
              </a:xfrm>
              <a:custGeom>
                <a:avLst/>
                <a:gdLst>
                  <a:gd name="connsiteX0" fmla="*/ 0 w 766559"/>
                  <a:gd name="connsiteY0" fmla="*/ 0 h 1362774"/>
                  <a:gd name="connsiteX1" fmla="*/ 766559 w 766559"/>
                  <a:gd name="connsiteY1" fmla="*/ 0 h 1362774"/>
                  <a:gd name="connsiteX2" fmla="*/ 766559 w 766559"/>
                  <a:gd name="connsiteY2" fmla="*/ 1362774 h 1362774"/>
                  <a:gd name="connsiteX3" fmla="*/ 0 w 766559"/>
                  <a:gd name="connsiteY3" fmla="*/ 1362774 h 1362774"/>
                  <a:gd name="connsiteX4" fmla="*/ 0 w 766559"/>
                  <a:gd name="connsiteY4" fmla="*/ 0 h 1362774"/>
                  <a:gd name="connsiteX0" fmla="*/ 0 w 766559"/>
                  <a:gd name="connsiteY0" fmla="*/ 0 h 1362774"/>
                  <a:gd name="connsiteX1" fmla="*/ 766559 w 766559"/>
                  <a:gd name="connsiteY1" fmla="*/ 0 h 1362774"/>
                  <a:gd name="connsiteX2" fmla="*/ 766556 w 766559"/>
                  <a:gd name="connsiteY2" fmla="*/ 180889 h 1362774"/>
                  <a:gd name="connsiteX3" fmla="*/ 766559 w 766559"/>
                  <a:gd name="connsiteY3" fmla="*/ 1362774 h 1362774"/>
                  <a:gd name="connsiteX4" fmla="*/ 0 w 766559"/>
                  <a:gd name="connsiteY4" fmla="*/ 1362774 h 1362774"/>
                  <a:gd name="connsiteX5" fmla="*/ 0 w 766559"/>
                  <a:gd name="connsiteY5" fmla="*/ 0 h 1362774"/>
                  <a:gd name="connsiteX0" fmla="*/ 4544 w 771103"/>
                  <a:gd name="connsiteY0" fmla="*/ 0 h 1362774"/>
                  <a:gd name="connsiteX1" fmla="*/ 771103 w 771103"/>
                  <a:gd name="connsiteY1" fmla="*/ 0 h 1362774"/>
                  <a:gd name="connsiteX2" fmla="*/ 771100 w 771103"/>
                  <a:gd name="connsiteY2" fmla="*/ 180889 h 1362774"/>
                  <a:gd name="connsiteX3" fmla="*/ 771103 w 771103"/>
                  <a:gd name="connsiteY3" fmla="*/ 1362774 h 1362774"/>
                  <a:gd name="connsiteX4" fmla="*/ 4544 w 771103"/>
                  <a:gd name="connsiteY4" fmla="*/ 1362774 h 1362774"/>
                  <a:gd name="connsiteX5" fmla="*/ 0 w 771103"/>
                  <a:gd name="connsiteY5" fmla="*/ 180889 h 1362774"/>
                  <a:gd name="connsiteX6" fmla="*/ 4544 w 771103"/>
                  <a:gd name="connsiteY6" fmla="*/ 0 h 1362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1103" h="1362774">
                    <a:moveTo>
                      <a:pt x="4544" y="0"/>
                    </a:moveTo>
                    <a:lnTo>
                      <a:pt x="771103" y="0"/>
                    </a:lnTo>
                    <a:cubicBezTo>
                      <a:pt x="771102" y="60296"/>
                      <a:pt x="771101" y="120593"/>
                      <a:pt x="771100" y="180889"/>
                    </a:cubicBezTo>
                    <a:cubicBezTo>
                      <a:pt x="771101" y="574851"/>
                      <a:pt x="771102" y="968812"/>
                      <a:pt x="771103" y="1362774"/>
                    </a:cubicBezTo>
                    <a:lnTo>
                      <a:pt x="4544" y="1362774"/>
                    </a:lnTo>
                    <a:cubicBezTo>
                      <a:pt x="3029" y="968812"/>
                      <a:pt x="1515" y="574851"/>
                      <a:pt x="0" y="180889"/>
                    </a:cubicBezTo>
                    <a:lnTo>
                      <a:pt x="454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FFFFFF" mc:Ignorable="a14" a14:legacySpreadsheetColorIndex="9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 Box 26">
              <a:extLst>
                <a:ext uri="{FF2B5EF4-FFF2-40B4-BE49-F238E27FC236}">
                  <a16:creationId xmlns:a16="http://schemas.microsoft.com/office/drawing/2014/main" id="{46FE642F-2E1A-44B1-A649-7BFD11DDFB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1740" y="5644390"/>
              <a:ext cx="1212963" cy="408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C0C0C0" mc:Ignorable="a14" a14:legacySpreadsheetColorIndex="2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4864" tIns="36576" rIns="54864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+mn-cs"/>
                </a:rPr>
                <a:t>2</a:t>
              </a:r>
              <a:r>
                <a:rPr kumimoji="0" lang="en-GB" sz="18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+mn-cs"/>
                </a:rPr>
                <a:t>nd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+mn-cs"/>
                </a:rPr>
                <a:t> Stg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5413E2-CE7E-0CCE-F3A6-950FFEC013CB}"/>
              </a:ext>
            </a:extLst>
          </p:cNvPr>
          <p:cNvGrpSpPr/>
          <p:nvPr/>
        </p:nvGrpSpPr>
        <p:grpSpPr>
          <a:xfrm>
            <a:off x="3086487" y="4181604"/>
            <a:ext cx="1703468" cy="766559"/>
            <a:chOff x="3086487" y="5422704"/>
            <a:chExt cx="1703468" cy="76655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D9D62A2-0C0A-9372-DCA6-666257E4CE5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554941" y="4954250"/>
              <a:ext cx="766559" cy="1703468"/>
              <a:chOff x="2208068" y="7853795"/>
              <a:chExt cx="72" cy="170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0A4A79E0-F826-F8A6-2EDA-22B6BE910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068" y="7853931"/>
                <a:ext cx="72" cy="34"/>
              </a:xfrm>
              <a:prstGeom prst="ellipse">
                <a:avLst/>
              </a:prstGeom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FFFFFF" mc:Ignorable="a14" a14:legacySpreadsheetColorIndex="9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3D289C1-6881-FB74-3FC7-CDEE4E388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068" y="7853795"/>
                <a:ext cx="72" cy="34"/>
              </a:xfrm>
              <a:prstGeom prst="ellipse">
                <a:avLst/>
              </a:prstGeom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FFFFFF" mc:Ignorable="a14" a14:legacySpreadsheetColorIndex="9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ea typeface="+mn-ea"/>
                  <a:cs typeface="+mn-cs"/>
                </a:endParaRPr>
              </a:p>
            </p:txBody>
          </p:sp>
          <p:sp>
            <p:nvSpPr>
              <p:cNvPr id="51" name="Rectangle 14">
                <a:extLst>
                  <a:ext uri="{FF2B5EF4-FFF2-40B4-BE49-F238E27FC236}">
                    <a16:creationId xmlns:a16="http://schemas.microsoft.com/office/drawing/2014/main" id="{3A11B23A-811B-1E25-4EBF-2D297B571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068" y="7853813"/>
                <a:ext cx="72" cy="136"/>
              </a:xfrm>
              <a:custGeom>
                <a:avLst/>
                <a:gdLst>
                  <a:gd name="connsiteX0" fmla="*/ 0 w 766559"/>
                  <a:gd name="connsiteY0" fmla="*/ 0 h 1362774"/>
                  <a:gd name="connsiteX1" fmla="*/ 766559 w 766559"/>
                  <a:gd name="connsiteY1" fmla="*/ 0 h 1362774"/>
                  <a:gd name="connsiteX2" fmla="*/ 766559 w 766559"/>
                  <a:gd name="connsiteY2" fmla="*/ 1362774 h 1362774"/>
                  <a:gd name="connsiteX3" fmla="*/ 0 w 766559"/>
                  <a:gd name="connsiteY3" fmla="*/ 1362774 h 1362774"/>
                  <a:gd name="connsiteX4" fmla="*/ 0 w 766559"/>
                  <a:gd name="connsiteY4" fmla="*/ 0 h 1362774"/>
                  <a:gd name="connsiteX0" fmla="*/ 0 w 766559"/>
                  <a:gd name="connsiteY0" fmla="*/ 0 h 1362774"/>
                  <a:gd name="connsiteX1" fmla="*/ 766559 w 766559"/>
                  <a:gd name="connsiteY1" fmla="*/ 0 h 1362774"/>
                  <a:gd name="connsiteX2" fmla="*/ 766556 w 766559"/>
                  <a:gd name="connsiteY2" fmla="*/ 180889 h 1362774"/>
                  <a:gd name="connsiteX3" fmla="*/ 766559 w 766559"/>
                  <a:gd name="connsiteY3" fmla="*/ 1362774 h 1362774"/>
                  <a:gd name="connsiteX4" fmla="*/ 0 w 766559"/>
                  <a:gd name="connsiteY4" fmla="*/ 1362774 h 1362774"/>
                  <a:gd name="connsiteX5" fmla="*/ 0 w 766559"/>
                  <a:gd name="connsiteY5" fmla="*/ 0 h 1362774"/>
                  <a:gd name="connsiteX0" fmla="*/ 4544 w 771103"/>
                  <a:gd name="connsiteY0" fmla="*/ 0 h 1362774"/>
                  <a:gd name="connsiteX1" fmla="*/ 771103 w 771103"/>
                  <a:gd name="connsiteY1" fmla="*/ 0 h 1362774"/>
                  <a:gd name="connsiteX2" fmla="*/ 771100 w 771103"/>
                  <a:gd name="connsiteY2" fmla="*/ 180889 h 1362774"/>
                  <a:gd name="connsiteX3" fmla="*/ 771103 w 771103"/>
                  <a:gd name="connsiteY3" fmla="*/ 1362774 h 1362774"/>
                  <a:gd name="connsiteX4" fmla="*/ 4544 w 771103"/>
                  <a:gd name="connsiteY4" fmla="*/ 1362774 h 1362774"/>
                  <a:gd name="connsiteX5" fmla="*/ 0 w 771103"/>
                  <a:gd name="connsiteY5" fmla="*/ 180889 h 1362774"/>
                  <a:gd name="connsiteX6" fmla="*/ 4544 w 771103"/>
                  <a:gd name="connsiteY6" fmla="*/ 0 h 1362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1103" h="1362774">
                    <a:moveTo>
                      <a:pt x="4544" y="0"/>
                    </a:moveTo>
                    <a:lnTo>
                      <a:pt x="771103" y="0"/>
                    </a:lnTo>
                    <a:cubicBezTo>
                      <a:pt x="771102" y="60296"/>
                      <a:pt x="771101" y="120593"/>
                      <a:pt x="771100" y="180889"/>
                    </a:cubicBezTo>
                    <a:cubicBezTo>
                      <a:pt x="771101" y="574851"/>
                      <a:pt x="771102" y="968812"/>
                      <a:pt x="771103" y="1362774"/>
                    </a:cubicBezTo>
                    <a:lnTo>
                      <a:pt x="4544" y="1362774"/>
                    </a:lnTo>
                    <a:cubicBezTo>
                      <a:pt x="3029" y="968812"/>
                      <a:pt x="1515" y="574851"/>
                      <a:pt x="0" y="180889"/>
                    </a:cubicBezTo>
                    <a:lnTo>
                      <a:pt x="454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FFFFFF" mc:Ignorable="a14" a14:legacySpreadsheetColorIndex="9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ea typeface="+mn-ea"/>
                  <a:cs typeface="+mn-cs"/>
                </a:endParaRPr>
              </a:p>
            </p:txBody>
          </p:sp>
        </p:grpSp>
        <p:sp>
          <p:nvSpPr>
            <p:cNvPr id="48" name="Text Box 26">
              <a:extLst>
                <a:ext uri="{FF2B5EF4-FFF2-40B4-BE49-F238E27FC236}">
                  <a16:creationId xmlns:a16="http://schemas.microsoft.com/office/drawing/2014/main" id="{214BD7D0-6BC0-5E22-15FF-6FBA520CF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1740" y="5644390"/>
              <a:ext cx="1212963" cy="408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C0C0C0" mc:Ignorable="a14" a14:legacySpreadsheetColorIndex="2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4864" tIns="36576" rIns="54864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+mn-cs"/>
                </a:rPr>
                <a:t>1</a:t>
              </a:r>
              <a:r>
                <a:rPr kumimoji="0" lang="en-GB" sz="18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+mn-cs"/>
                </a:rPr>
                <a:t>st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+mn-cs"/>
                </a:rPr>
                <a:t> Stg</a:t>
              </a:r>
            </a:p>
          </p:txBody>
        </p:sp>
      </p:grp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EA9FC79E-AFC2-7186-6AA5-47E311B3564E}"/>
              </a:ext>
            </a:extLst>
          </p:cNvPr>
          <p:cNvCxnSpPr>
            <a:cxnSpLocks/>
            <a:stCxn id="45" idx="2"/>
            <a:endCxn id="26" idx="1"/>
          </p:cNvCxnSpPr>
          <p:nvPr/>
        </p:nvCxnSpPr>
        <p:spPr>
          <a:xfrm rot="16200000" flipH="1">
            <a:off x="8975046" y="3944112"/>
            <a:ext cx="230025" cy="2238122"/>
          </a:xfrm>
          <a:prstGeom prst="bentConnector4">
            <a:avLst>
              <a:gd name="adj1" fmla="val 99381"/>
              <a:gd name="adj2" fmla="val 47381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BCFB9D37-41BD-1B94-8004-E1F764B8DB6E}"/>
              </a:ext>
            </a:extLst>
          </p:cNvPr>
          <p:cNvCxnSpPr>
            <a:cxnSpLocks/>
            <a:stCxn id="35" idx="0"/>
            <a:endCxn id="37" idx="0"/>
          </p:cNvCxnSpPr>
          <p:nvPr/>
        </p:nvCxnSpPr>
        <p:spPr>
          <a:xfrm rot="16200000" flipH="1" flipV="1">
            <a:off x="3048723" y="530588"/>
            <a:ext cx="2197467" cy="5326254"/>
          </a:xfrm>
          <a:prstGeom prst="bentConnector3">
            <a:avLst>
              <a:gd name="adj1" fmla="val -10403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1E99D21-5D29-65DB-5C44-5E7B88698270}"/>
              </a:ext>
            </a:extLst>
          </p:cNvPr>
          <p:cNvSpPr txBox="1"/>
          <p:nvPr/>
        </p:nvSpPr>
        <p:spPr>
          <a:xfrm>
            <a:off x="2692484" y="3809180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Train B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07415E-1034-292C-C9BA-AF4DAC4505D0}"/>
              </a:ext>
            </a:extLst>
          </p:cNvPr>
          <p:cNvSpPr txBox="1"/>
          <p:nvPr/>
        </p:nvSpPr>
        <p:spPr>
          <a:xfrm>
            <a:off x="2692484" y="5064228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Train A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635E95E-8870-D2A6-B699-4B8885AB52AA}"/>
              </a:ext>
            </a:extLst>
          </p:cNvPr>
          <p:cNvSpPr txBox="1"/>
          <p:nvPr/>
        </p:nvSpPr>
        <p:spPr>
          <a:xfrm>
            <a:off x="2692484" y="188415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Lift Gas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971E929-D25B-C435-CE22-6B2CD1720D53}"/>
              </a:ext>
            </a:extLst>
          </p:cNvPr>
          <p:cNvSpPr txBox="1"/>
          <p:nvPr/>
        </p:nvSpPr>
        <p:spPr>
          <a:xfrm>
            <a:off x="3751311" y="4988884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~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5F37388-CA47-5616-6F17-E7BE40E9B7D6}"/>
              </a:ext>
            </a:extLst>
          </p:cNvPr>
          <p:cNvSpPr txBox="1"/>
          <p:nvPr/>
        </p:nvSpPr>
        <p:spPr>
          <a:xfrm rot="5400000">
            <a:off x="6773473" y="3853462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~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EA9CD9E-4DF5-DC2F-E379-E6AA047C5A13}"/>
              </a:ext>
            </a:extLst>
          </p:cNvPr>
          <p:cNvSpPr txBox="1"/>
          <p:nvPr/>
        </p:nvSpPr>
        <p:spPr>
          <a:xfrm rot="5400000">
            <a:off x="6773473" y="5087411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~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F546F890-3DCB-7F3D-5008-139EC92DC97F}"/>
              </a:ext>
            </a:extLst>
          </p:cNvPr>
          <p:cNvCxnSpPr>
            <a:cxnSpLocks/>
            <a:stCxn id="15" idx="4"/>
            <a:endCxn id="43" idx="4"/>
          </p:cNvCxnSpPr>
          <p:nvPr/>
        </p:nvCxnSpPr>
        <p:spPr>
          <a:xfrm rot="16200000" flipH="1">
            <a:off x="6047496" y="3983595"/>
            <a:ext cx="941407" cy="221171"/>
          </a:xfrm>
          <a:prstGeom prst="bentConnector2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itle 1">
            <a:extLst>
              <a:ext uri="{FF2B5EF4-FFF2-40B4-BE49-F238E27FC236}">
                <a16:creationId xmlns:a16="http://schemas.microsoft.com/office/drawing/2014/main" id="{75CD9B00-A135-7D4D-050B-BFE60743E695}"/>
              </a:ext>
            </a:extLst>
          </p:cNvPr>
          <p:cNvSpPr txBox="1">
            <a:spLocks/>
          </p:cNvSpPr>
          <p:nvPr/>
        </p:nvSpPr>
        <p:spPr>
          <a:xfrm>
            <a:off x="514739" y="2889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Light Condensed"/>
                <a:ea typeface="+mj-ea"/>
                <a:cs typeface="+mj-cs"/>
              </a:rPr>
              <a:t>Process Simulation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Light Condensed"/>
              <a:ea typeface="+mj-ea"/>
              <a:cs typeface="+mj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21214C1-AC0E-2DF4-812D-403A4FC3FFC3}"/>
              </a:ext>
            </a:extLst>
          </p:cNvPr>
          <p:cNvSpPr/>
          <p:nvPr/>
        </p:nvSpPr>
        <p:spPr>
          <a:xfrm>
            <a:off x="51300" y="3708480"/>
            <a:ext cx="2720409" cy="2734992"/>
          </a:xfrm>
          <a:prstGeom prst="roundRect">
            <a:avLst/>
          </a:prstGeom>
          <a:noFill/>
          <a:ln w="196850" cmpd="sng">
            <a:solidFill>
              <a:srgbClr val="FFC000">
                <a:alpha val="50000"/>
              </a:srgb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Flow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F7B67F-A359-83C1-B510-34529E567D3F}"/>
              </a:ext>
            </a:extLst>
          </p:cNvPr>
          <p:cNvSpPr/>
          <p:nvPr/>
        </p:nvSpPr>
        <p:spPr>
          <a:xfrm>
            <a:off x="2909830" y="3633949"/>
            <a:ext cx="5545303" cy="2734992"/>
          </a:xfrm>
          <a:prstGeom prst="roundRect">
            <a:avLst/>
          </a:prstGeom>
          <a:noFill/>
          <a:ln w="196850" cmpd="sng">
            <a:solidFill>
              <a:srgbClr val="FFC000">
                <a:alpha val="50000"/>
              </a:srgb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Temperatures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Pressures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59E3299-6EE9-635C-6927-7483AA05545D}"/>
              </a:ext>
            </a:extLst>
          </p:cNvPr>
          <p:cNvGrpSpPr/>
          <p:nvPr/>
        </p:nvGrpSpPr>
        <p:grpSpPr>
          <a:xfrm>
            <a:off x="11778650" y="1242060"/>
            <a:ext cx="280842" cy="387809"/>
            <a:chOff x="6061710" y="1770380"/>
            <a:chExt cx="2270760" cy="3505200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0A25607-2C83-0536-CDBC-EA4E17673D68}"/>
                </a:ext>
              </a:extLst>
            </p:cNvPr>
            <p:cNvSpPr/>
            <p:nvPr/>
          </p:nvSpPr>
          <p:spPr>
            <a:xfrm>
              <a:off x="6061710" y="1770380"/>
              <a:ext cx="2270760" cy="3505200"/>
            </a:xfrm>
            <a:custGeom>
              <a:avLst/>
              <a:gdLst>
                <a:gd name="connsiteX0" fmla="*/ 876300 w 2270760"/>
                <a:gd name="connsiteY0" fmla="*/ 0 h 3505200"/>
                <a:gd name="connsiteX1" fmla="*/ 941070 w 2270760"/>
                <a:gd name="connsiteY1" fmla="*/ 186690 h 3505200"/>
                <a:gd name="connsiteX2" fmla="*/ 982980 w 2270760"/>
                <a:gd name="connsiteY2" fmla="*/ 400050 h 3505200"/>
                <a:gd name="connsiteX3" fmla="*/ 910590 w 2270760"/>
                <a:gd name="connsiteY3" fmla="*/ 575310 h 3505200"/>
                <a:gd name="connsiteX4" fmla="*/ 842010 w 2270760"/>
                <a:gd name="connsiteY4" fmla="*/ 720090 h 3505200"/>
                <a:gd name="connsiteX5" fmla="*/ 670560 w 2270760"/>
                <a:gd name="connsiteY5" fmla="*/ 902970 h 3505200"/>
                <a:gd name="connsiteX6" fmla="*/ 480060 w 2270760"/>
                <a:gd name="connsiteY6" fmla="*/ 1059180 h 3505200"/>
                <a:gd name="connsiteX7" fmla="*/ 320040 w 2270760"/>
                <a:gd name="connsiteY7" fmla="*/ 1264920 h 3505200"/>
                <a:gd name="connsiteX8" fmla="*/ 182880 w 2270760"/>
                <a:gd name="connsiteY8" fmla="*/ 1474470 h 3505200"/>
                <a:gd name="connsiteX9" fmla="*/ 68580 w 2270760"/>
                <a:gd name="connsiteY9" fmla="*/ 1733550 h 3505200"/>
                <a:gd name="connsiteX10" fmla="*/ 19050 w 2270760"/>
                <a:gd name="connsiteY10" fmla="*/ 1924050 h 3505200"/>
                <a:gd name="connsiteX11" fmla="*/ 0 w 2270760"/>
                <a:gd name="connsiteY11" fmla="*/ 2183130 h 3505200"/>
                <a:gd name="connsiteX12" fmla="*/ 22860 w 2270760"/>
                <a:gd name="connsiteY12" fmla="*/ 2411730 h 3505200"/>
                <a:gd name="connsiteX13" fmla="*/ 99060 w 2270760"/>
                <a:gd name="connsiteY13" fmla="*/ 2731770 h 3505200"/>
                <a:gd name="connsiteX14" fmla="*/ 251460 w 2270760"/>
                <a:gd name="connsiteY14" fmla="*/ 3017520 h 3505200"/>
                <a:gd name="connsiteX15" fmla="*/ 346710 w 2270760"/>
                <a:gd name="connsiteY15" fmla="*/ 3169920 h 3505200"/>
                <a:gd name="connsiteX16" fmla="*/ 510540 w 2270760"/>
                <a:gd name="connsiteY16" fmla="*/ 3314700 h 3505200"/>
                <a:gd name="connsiteX17" fmla="*/ 659130 w 2270760"/>
                <a:gd name="connsiteY17" fmla="*/ 3406140 h 3505200"/>
                <a:gd name="connsiteX18" fmla="*/ 1104900 w 2270760"/>
                <a:gd name="connsiteY18" fmla="*/ 3505200 h 3505200"/>
                <a:gd name="connsiteX19" fmla="*/ 1375410 w 2270760"/>
                <a:gd name="connsiteY19" fmla="*/ 3406140 h 3505200"/>
                <a:gd name="connsiteX20" fmla="*/ 1577340 w 2270760"/>
                <a:gd name="connsiteY20" fmla="*/ 3249930 h 3505200"/>
                <a:gd name="connsiteX21" fmla="*/ 1851660 w 2270760"/>
                <a:gd name="connsiteY21" fmla="*/ 3021330 h 3505200"/>
                <a:gd name="connsiteX22" fmla="*/ 2049780 w 2270760"/>
                <a:gd name="connsiteY22" fmla="*/ 2766060 h 3505200"/>
                <a:gd name="connsiteX23" fmla="*/ 2205990 w 2270760"/>
                <a:gd name="connsiteY23" fmla="*/ 2400300 h 3505200"/>
                <a:gd name="connsiteX24" fmla="*/ 2270760 w 2270760"/>
                <a:gd name="connsiteY24" fmla="*/ 2076450 h 3505200"/>
                <a:gd name="connsiteX25" fmla="*/ 2228850 w 2270760"/>
                <a:gd name="connsiteY25" fmla="*/ 1680210 h 3505200"/>
                <a:gd name="connsiteX26" fmla="*/ 2106930 w 2270760"/>
                <a:gd name="connsiteY26" fmla="*/ 1318260 h 3505200"/>
                <a:gd name="connsiteX27" fmla="*/ 1916430 w 2270760"/>
                <a:gd name="connsiteY27" fmla="*/ 979170 h 3505200"/>
                <a:gd name="connsiteX28" fmla="*/ 1798320 w 2270760"/>
                <a:gd name="connsiteY28" fmla="*/ 807720 h 3505200"/>
                <a:gd name="connsiteX29" fmla="*/ 1821180 w 2270760"/>
                <a:gd name="connsiteY29" fmla="*/ 1055370 h 3505200"/>
                <a:gd name="connsiteX30" fmla="*/ 1798320 w 2270760"/>
                <a:gd name="connsiteY30" fmla="*/ 1352550 h 3505200"/>
                <a:gd name="connsiteX31" fmla="*/ 1756410 w 2270760"/>
                <a:gd name="connsiteY31" fmla="*/ 1543050 h 3505200"/>
                <a:gd name="connsiteX32" fmla="*/ 1680210 w 2270760"/>
                <a:gd name="connsiteY32" fmla="*/ 1680210 h 3505200"/>
                <a:gd name="connsiteX33" fmla="*/ 1604010 w 2270760"/>
                <a:gd name="connsiteY33" fmla="*/ 1786890 h 3505200"/>
                <a:gd name="connsiteX34" fmla="*/ 1615440 w 2270760"/>
                <a:gd name="connsiteY34" fmla="*/ 1684020 h 3505200"/>
                <a:gd name="connsiteX35" fmla="*/ 1645920 w 2270760"/>
                <a:gd name="connsiteY35" fmla="*/ 1463040 h 3505200"/>
                <a:gd name="connsiteX36" fmla="*/ 1649730 w 2270760"/>
                <a:gd name="connsiteY36" fmla="*/ 1242060 h 3505200"/>
                <a:gd name="connsiteX37" fmla="*/ 1645920 w 2270760"/>
                <a:gd name="connsiteY37" fmla="*/ 1120140 h 3505200"/>
                <a:gd name="connsiteX38" fmla="*/ 1588770 w 2270760"/>
                <a:gd name="connsiteY38" fmla="*/ 899160 h 3505200"/>
                <a:gd name="connsiteX39" fmla="*/ 1531620 w 2270760"/>
                <a:gd name="connsiteY39" fmla="*/ 742950 h 3505200"/>
                <a:gd name="connsiteX40" fmla="*/ 1482090 w 2270760"/>
                <a:gd name="connsiteY40" fmla="*/ 624840 h 3505200"/>
                <a:gd name="connsiteX41" fmla="*/ 1367790 w 2270760"/>
                <a:gd name="connsiteY41" fmla="*/ 441960 h 3505200"/>
                <a:gd name="connsiteX42" fmla="*/ 1287780 w 2270760"/>
                <a:gd name="connsiteY42" fmla="*/ 346710 h 3505200"/>
                <a:gd name="connsiteX43" fmla="*/ 1181100 w 2270760"/>
                <a:gd name="connsiteY43" fmla="*/ 228600 h 3505200"/>
                <a:gd name="connsiteX44" fmla="*/ 1066800 w 2270760"/>
                <a:gd name="connsiteY44" fmla="*/ 133350 h 3505200"/>
                <a:gd name="connsiteX45" fmla="*/ 937260 w 2270760"/>
                <a:gd name="connsiteY45" fmla="*/ 49530 h 3505200"/>
                <a:gd name="connsiteX46" fmla="*/ 876300 w 2270760"/>
                <a:gd name="connsiteY46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70760" h="3505200">
                  <a:moveTo>
                    <a:pt x="876300" y="0"/>
                  </a:moveTo>
                  <a:lnTo>
                    <a:pt x="941070" y="186690"/>
                  </a:lnTo>
                  <a:lnTo>
                    <a:pt x="982980" y="400050"/>
                  </a:lnTo>
                  <a:lnTo>
                    <a:pt x="910590" y="575310"/>
                  </a:lnTo>
                  <a:lnTo>
                    <a:pt x="842010" y="720090"/>
                  </a:lnTo>
                  <a:lnTo>
                    <a:pt x="670560" y="902970"/>
                  </a:lnTo>
                  <a:lnTo>
                    <a:pt x="480060" y="1059180"/>
                  </a:lnTo>
                  <a:lnTo>
                    <a:pt x="320040" y="1264920"/>
                  </a:lnTo>
                  <a:lnTo>
                    <a:pt x="182880" y="1474470"/>
                  </a:lnTo>
                  <a:lnTo>
                    <a:pt x="68580" y="1733550"/>
                  </a:lnTo>
                  <a:lnTo>
                    <a:pt x="19050" y="1924050"/>
                  </a:lnTo>
                  <a:lnTo>
                    <a:pt x="0" y="2183130"/>
                  </a:lnTo>
                  <a:lnTo>
                    <a:pt x="22860" y="2411730"/>
                  </a:lnTo>
                  <a:lnTo>
                    <a:pt x="99060" y="2731770"/>
                  </a:lnTo>
                  <a:lnTo>
                    <a:pt x="251460" y="3017520"/>
                  </a:lnTo>
                  <a:lnTo>
                    <a:pt x="346710" y="3169920"/>
                  </a:lnTo>
                  <a:lnTo>
                    <a:pt x="510540" y="3314700"/>
                  </a:lnTo>
                  <a:lnTo>
                    <a:pt x="659130" y="3406140"/>
                  </a:lnTo>
                  <a:lnTo>
                    <a:pt x="1104900" y="3505200"/>
                  </a:lnTo>
                  <a:lnTo>
                    <a:pt x="1375410" y="3406140"/>
                  </a:lnTo>
                  <a:lnTo>
                    <a:pt x="1577340" y="3249930"/>
                  </a:lnTo>
                  <a:lnTo>
                    <a:pt x="1851660" y="3021330"/>
                  </a:lnTo>
                  <a:lnTo>
                    <a:pt x="2049780" y="2766060"/>
                  </a:lnTo>
                  <a:lnTo>
                    <a:pt x="2205990" y="2400300"/>
                  </a:lnTo>
                  <a:lnTo>
                    <a:pt x="2270760" y="2076450"/>
                  </a:lnTo>
                  <a:lnTo>
                    <a:pt x="2228850" y="1680210"/>
                  </a:lnTo>
                  <a:lnTo>
                    <a:pt x="2106930" y="1318260"/>
                  </a:lnTo>
                  <a:lnTo>
                    <a:pt x="1916430" y="979170"/>
                  </a:lnTo>
                  <a:lnTo>
                    <a:pt x="1798320" y="807720"/>
                  </a:lnTo>
                  <a:lnTo>
                    <a:pt x="1821180" y="1055370"/>
                  </a:lnTo>
                  <a:lnTo>
                    <a:pt x="1798320" y="1352550"/>
                  </a:lnTo>
                  <a:lnTo>
                    <a:pt x="1756410" y="1543050"/>
                  </a:lnTo>
                  <a:lnTo>
                    <a:pt x="1680210" y="1680210"/>
                  </a:lnTo>
                  <a:lnTo>
                    <a:pt x="1604010" y="1786890"/>
                  </a:lnTo>
                  <a:lnTo>
                    <a:pt x="1615440" y="1684020"/>
                  </a:lnTo>
                  <a:lnTo>
                    <a:pt x="1645920" y="1463040"/>
                  </a:lnTo>
                  <a:lnTo>
                    <a:pt x="1649730" y="1242060"/>
                  </a:lnTo>
                  <a:lnTo>
                    <a:pt x="1645920" y="1120140"/>
                  </a:lnTo>
                  <a:lnTo>
                    <a:pt x="1588770" y="899160"/>
                  </a:lnTo>
                  <a:lnTo>
                    <a:pt x="1531620" y="742950"/>
                  </a:lnTo>
                  <a:lnTo>
                    <a:pt x="1482090" y="624840"/>
                  </a:lnTo>
                  <a:lnTo>
                    <a:pt x="1367790" y="441960"/>
                  </a:lnTo>
                  <a:lnTo>
                    <a:pt x="1287780" y="346710"/>
                  </a:lnTo>
                  <a:lnTo>
                    <a:pt x="1181100" y="228600"/>
                  </a:lnTo>
                  <a:lnTo>
                    <a:pt x="1066800" y="133350"/>
                  </a:lnTo>
                  <a:lnTo>
                    <a:pt x="937260" y="49530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rgbClr val="FF6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67C9FA6-5A5C-B0E7-0B23-4B9D1657F585}"/>
                </a:ext>
              </a:extLst>
            </p:cNvPr>
            <p:cNvSpPr/>
            <p:nvPr/>
          </p:nvSpPr>
          <p:spPr>
            <a:xfrm>
              <a:off x="6507480" y="2778760"/>
              <a:ext cx="1511300" cy="2496820"/>
            </a:xfrm>
            <a:custGeom>
              <a:avLst/>
              <a:gdLst>
                <a:gd name="connsiteX0" fmla="*/ 640080 w 1511300"/>
                <a:gd name="connsiteY0" fmla="*/ 0 h 2496820"/>
                <a:gd name="connsiteX1" fmla="*/ 718820 w 1511300"/>
                <a:gd name="connsiteY1" fmla="*/ 127000 h 2496820"/>
                <a:gd name="connsiteX2" fmla="*/ 805180 w 1511300"/>
                <a:gd name="connsiteY2" fmla="*/ 287020 h 2496820"/>
                <a:gd name="connsiteX3" fmla="*/ 858520 w 1511300"/>
                <a:gd name="connsiteY3" fmla="*/ 477520 h 2496820"/>
                <a:gd name="connsiteX4" fmla="*/ 899160 w 1511300"/>
                <a:gd name="connsiteY4" fmla="*/ 690880 h 2496820"/>
                <a:gd name="connsiteX5" fmla="*/ 919480 w 1511300"/>
                <a:gd name="connsiteY5" fmla="*/ 876300 h 2496820"/>
                <a:gd name="connsiteX6" fmla="*/ 934720 w 1511300"/>
                <a:gd name="connsiteY6" fmla="*/ 1023620 h 2496820"/>
                <a:gd name="connsiteX7" fmla="*/ 914400 w 1511300"/>
                <a:gd name="connsiteY7" fmla="*/ 1221740 h 2496820"/>
                <a:gd name="connsiteX8" fmla="*/ 843280 w 1511300"/>
                <a:gd name="connsiteY8" fmla="*/ 1389380 h 2496820"/>
                <a:gd name="connsiteX9" fmla="*/ 736600 w 1511300"/>
                <a:gd name="connsiteY9" fmla="*/ 1549400 h 2496820"/>
                <a:gd name="connsiteX10" fmla="*/ 957580 w 1511300"/>
                <a:gd name="connsiteY10" fmla="*/ 1407160 h 2496820"/>
                <a:gd name="connsiteX11" fmla="*/ 1117600 w 1511300"/>
                <a:gd name="connsiteY11" fmla="*/ 1259840 h 2496820"/>
                <a:gd name="connsiteX12" fmla="*/ 1275080 w 1511300"/>
                <a:gd name="connsiteY12" fmla="*/ 1099820 h 2496820"/>
                <a:gd name="connsiteX13" fmla="*/ 1424940 w 1511300"/>
                <a:gd name="connsiteY13" fmla="*/ 896620 h 2496820"/>
                <a:gd name="connsiteX14" fmla="*/ 1455420 w 1511300"/>
                <a:gd name="connsiteY14" fmla="*/ 853440 h 2496820"/>
                <a:gd name="connsiteX15" fmla="*/ 1490980 w 1511300"/>
                <a:gd name="connsiteY15" fmla="*/ 1023620 h 2496820"/>
                <a:gd name="connsiteX16" fmla="*/ 1511300 w 1511300"/>
                <a:gd name="connsiteY16" fmla="*/ 1280160 h 2496820"/>
                <a:gd name="connsiteX17" fmla="*/ 1463040 w 1511300"/>
                <a:gd name="connsiteY17" fmla="*/ 1592580 h 2496820"/>
                <a:gd name="connsiteX18" fmla="*/ 1325880 w 1511300"/>
                <a:gd name="connsiteY18" fmla="*/ 1889760 h 2496820"/>
                <a:gd name="connsiteX19" fmla="*/ 1130300 w 1511300"/>
                <a:gd name="connsiteY19" fmla="*/ 2159000 h 2496820"/>
                <a:gd name="connsiteX20" fmla="*/ 962660 w 1511300"/>
                <a:gd name="connsiteY20" fmla="*/ 2336800 h 2496820"/>
                <a:gd name="connsiteX21" fmla="*/ 713740 w 1511300"/>
                <a:gd name="connsiteY21" fmla="*/ 2496820 h 2496820"/>
                <a:gd name="connsiteX22" fmla="*/ 584200 w 1511300"/>
                <a:gd name="connsiteY22" fmla="*/ 2451100 h 2496820"/>
                <a:gd name="connsiteX23" fmla="*/ 469900 w 1511300"/>
                <a:gd name="connsiteY23" fmla="*/ 2377440 h 2496820"/>
                <a:gd name="connsiteX24" fmla="*/ 355600 w 1511300"/>
                <a:gd name="connsiteY24" fmla="*/ 2270760 h 2496820"/>
                <a:gd name="connsiteX25" fmla="*/ 218440 w 1511300"/>
                <a:gd name="connsiteY25" fmla="*/ 2105660 h 2496820"/>
                <a:gd name="connsiteX26" fmla="*/ 111760 w 1511300"/>
                <a:gd name="connsiteY26" fmla="*/ 1899920 h 2496820"/>
                <a:gd name="connsiteX27" fmla="*/ 35560 w 1511300"/>
                <a:gd name="connsiteY27" fmla="*/ 1663700 h 2496820"/>
                <a:gd name="connsiteX28" fmla="*/ 0 w 1511300"/>
                <a:gd name="connsiteY28" fmla="*/ 1440180 h 2496820"/>
                <a:gd name="connsiteX29" fmla="*/ 10160 w 1511300"/>
                <a:gd name="connsiteY29" fmla="*/ 1292860 h 2496820"/>
                <a:gd name="connsiteX30" fmla="*/ 38100 w 1511300"/>
                <a:gd name="connsiteY30" fmla="*/ 1148080 h 2496820"/>
                <a:gd name="connsiteX31" fmla="*/ 96520 w 1511300"/>
                <a:gd name="connsiteY31" fmla="*/ 1021080 h 2496820"/>
                <a:gd name="connsiteX32" fmla="*/ 152400 w 1511300"/>
                <a:gd name="connsiteY32" fmla="*/ 909320 h 2496820"/>
                <a:gd name="connsiteX33" fmla="*/ 259080 w 1511300"/>
                <a:gd name="connsiteY33" fmla="*/ 767080 h 2496820"/>
                <a:gd name="connsiteX34" fmla="*/ 436880 w 1511300"/>
                <a:gd name="connsiteY34" fmla="*/ 566420 h 2496820"/>
                <a:gd name="connsiteX35" fmla="*/ 561340 w 1511300"/>
                <a:gd name="connsiteY35" fmla="*/ 396240 h 2496820"/>
                <a:gd name="connsiteX36" fmla="*/ 632460 w 1511300"/>
                <a:gd name="connsiteY36" fmla="*/ 246380 h 2496820"/>
                <a:gd name="connsiteX37" fmla="*/ 640080 w 1511300"/>
                <a:gd name="connsiteY37" fmla="*/ 0 h 249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1300" h="2496820">
                  <a:moveTo>
                    <a:pt x="640080" y="0"/>
                  </a:moveTo>
                  <a:lnTo>
                    <a:pt x="718820" y="127000"/>
                  </a:lnTo>
                  <a:lnTo>
                    <a:pt x="805180" y="287020"/>
                  </a:lnTo>
                  <a:lnTo>
                    <a:pt x="858520" y="477520"/>
                  </a:lnTo>
                  <a:lnTo>
                    <a:pt x="899160" y="690880"/>
                  </a:lnTo>
                  <a:lnTo>
                    <a:pt x="919480" y="876300"/>
                  </a:lnTo>
                  <a:lnTo>
                    <a:pt x="934720" y="1023620"/>
                  </a:lnTo>
                  <a:lnTo>
                    <a:pt x="914400" y="1221740"/>
                  </a:lnTo>
                  <a:lnTo>
                    <a:pt x="843280" y="1389380"/>
                  </a:lnTo>
                  <a:lnTo>
                    <a:pt x="736600" y="1549400"/>
                  </a:lnTo>
                  <a:lnTo>
                    <a:pt x="957580" y="1407160"/>
                  </a:lnTo>
                  <a:lnTo>
                    <a:pt x="1117600" y="1259840"/>
                  </a:lnTo>
                  <a:lnTo>
                    <a:pt x="1275080" y="1099820"/>
                  </a:lnTo>
                  <a:lnTo>
                    <a:pt x="1424940" y="896620"/>
                  </a:lnTo>
                  <a:lnTo>
                    <a:pt x="1455420" y="853440"/>
                  </a:lnTo>
                  <a:lnTo>
                    <a:pt x="1490980" y="1023620"/>
                  </a:lnTo>
                  <a:lnTo>
                    <a:pt x="1511300" y="1280160"/>
                  </a:lnTo>
                  <a:lnTo>
                    <a:pt x="1463040" y="1592580"/>
                  </a:lnTo>
                  <a:lnTo>
                    <a:pt x="1325880" y="1889760"/>
                  </a:lnTo>
                  <a:lnTo>
                    <a:pt x="1130300" y="2159000"/>
                  </a:lnTo>
                  <a:lnTo>
                    <a:pt x="962660" y="2336800"/>
                  </a:lnTo>
                  <a:lnTo>
                    <a:pt x="713740" y="2496820"/>
                  </a:lnTo>
                  <a:lnTo>
                    <a:pt x="584200" y="2451100"/>
                  </a:lnTo>
                  <a:lnTo>
                    <a:pt x="469900" y="2377440"/>
                  </a:lnTo>
                  <a:lnTo>
                    <a:pt x="355600" y="2270760"/>
                  </a:lnTo>
                  <a:lnTo>
                    <a:pt x="218440" y="2105660"/>
                  </a:lnTo>
                  <a:lnTo>
                    <a:pt x="111760" y="1899920"/>
                  </a:lnTo>
                  <a:lnTo>
                    <a:pt x="35560" y="1663700"/>
                  </a:lnTo>
                  <a:lnTo>
                    <a:pt x="0" y="1440180"/>
                  </a:lnTo>
                  <a:lnTo>
                    <a:pt x="10160" y="1292860"/>
                  </a:lnTo>
                  <a:lnTo>
                    <a:pt x="38100" y="1148080"/>
                  </a:lnTo>
                  <a:lnTo>
                    <a:pt x="96520" y="1021080"/>
                  </a:lnTo>
                  <a:lnTo>
                    <a:pt x="152400" y="909320"/>
                  </a:lnTo>
                  <a:lnTo>
                    <a:pt x="259080" y="767080"/>
                  </a:lnTo>
                  <a:lnTo>
                    <a:pt x="436880" y="566420"/>
                  </a:lnTo>
                  <a:lnTo>
                    <a:pt x="561340" y="396240"/>
                  </a:lnTo>
                  <a:lnTo>
                    <a:pt x="632460" y="246380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rgbClr val="FFA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E0AF74E-DBA8-6434-0CF5-82D3287A2288}"/>
                </a:ext>
              </a:extLst>
            </p:cNvPr>
            <p:cNvSpPr/>
            <p:nvPr/>
          </p:nvSpPr>
          <p:spPr>
            <a:xfrm>
              <a:off x="6844409" y="4062095"/>
              <a:ext cx="771525" cy="1213485"/>
            </a:xfrm>
            <a:custGeom>
              <a:avLst/>
              <a:gdLst>
                <a:gd name="connsiteX0" fmla="*/ 142875 w 771525"/>
                <a:gd name="connsiteY0" fmla="*/ 0 h 1213485"/>
                <a:gd name="connsiteX1" fmla="*/ 70485 w 771525"/>
                <a:gd name="connsiteY1" fmla="*/ 135255 h 1213485"/>
                <a:gd name="connsiteX2" fmla="*/ 20955 w 771525"/>
                <a:gd name="connsiteY2" fmla="*/ 291465 h 1213485"/>
                <a:gd name="connsiteX3" fmla="*/ 0 w 771525"/>
                <a:gd name="connsiteY3" fmla="*/ 464820 h 1213485"/>
                <a:gd name="connsiteX4" fmla="*/ 7620 w 771525"/>
                <a:gd name="connsiteY4" fmla="*/ 632460 h 1213485"/>
                <a:gd name="connsiteX5" fmla="*/ 43815 w 771525"/>
                <a:gd name="connsiteY5" fmla="*/ 775335 h 1213485"/>
                <a:gd name="connsiteX6" fmla="*/ 120015 w 771525"/>
                <a:gd name="connsiteY6" fmla="*/ 941070 h 1213485"/>
                <a:gd name="connsiteX7" fmla="*/ 243840 w 771525"/>
                <a:gd name="connsiteY7" fmla="*/ 1108710 h 1213485"/>
                <a:gd name="connsiteX8" fmla="*/ 371475 w 771525"/>
                <a:gd name="connsiteY8" fmla="*/ 1213485 h 1213485"/>
                <a:gd name="connsiteX9" fmla="*/ 480060 w 771525"/>
                <a:gd name="connsiteY9" fmla="*/ 1099185 h 1213485"/>
                <a:gd name="connsiteX10" fmla="*/ 565785 w 771525"/>
                <a:gd name="connsiteY10" fmla="*/ 963930 h 1213485"/>
                <a:gd name="connsiteX11" fmla="*/ 653415 w 771525"/>
                <a:gd name="connsiteY11" fmla="*/ 840105 h 1213485"/>
                <a:gd name="connsiteX12" fmla="*/ 708660 w 771525"/>
                <a:gd name="connsiteY12" fmla="*/ 697230 h 1213485"/>
                <a:gd name="connsiteX13" fmla="*/ 754380 w 771525"/>
                <a:gd name="connsiteY13" fmla="*/ 520065 h 1213485"/>
                <a:gd name="connsiteX14" fmla="*/ 771525 w 771525"/>
                <a:gd name="connsiteY14" fmla="*/ 310515 h 1213485"/>
                <a:gd name="connsiteX15" fmla="*/ 681990 w 771525"/>
                <a:gd name="connsiteY15" fmla="*/ 400050 h 1213485"/>
                <a:gd name="connsiteX16" fmla="*/ 516255 w 771525"/>
                <a:gd name="connsiteY16" fmla="*/ 533400 h 1213485"/>
                <a:gd name="connsiteX17" fmla="*/ 451485 w 771525"/>
                <a:gd name="connsiteY17" fmla="*/ 571500 h 1213485"/>
                <a:gd name="connsiteX18" fmla="*/ 382905 w 771525"/>
                <a:gd name="connsiteY18" fmla="*/ 581025 h 1213485"/>
                <a:gd name="connsiteX19" fmla="*/ 312420 w 771525"/>
                <a:gd name="connsiteY19" fmla="*/ 579120 h 1213485"/>
                <a:gd name="connsiteX20" fmla="*/ 268605 w 771525"/>
                <a:gd name="connsiteY20" fmla="*/ 552450 h 1213485"/>
                <a:gd name="connsiteX21" fmla="*/ 222885 w 771525"/>
                <a:gd name="connsiteY21" fmla="*/ 489585 h 1213485"/>
                <a:gd name="connsiteX22" fmla="*/ 177165 w 771525"/>
                <a:gd name="connsiteY22" fmla="*/ 384810 h 1213485"/>
                <a:gd name="connsiteX23" fmla="*/ 156210 w 771525"/>
                <a:gd name="connsiteY23" fmla="*/ 283845 h 1213485"/>
                <a:gd name="connsiteX24" fmla="*/ 140970 w 771525"/>
                <a:gd name="connsiteY24" fmla="*/ 171450 h 1213485"/>
                <a:gd name="connsiteX25" fmla="*/ 142875 w 771525"/>
                <a:gd name="connsiteY25" fmla="*/ 0 h 12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1525" h="1213485">
                  <a:moveTo>
                    <a:pt x="142875" y="0"/>
                  </a:moveTo>
                  <a:lnTo>
                    <a:pt x="70485" y="135255"/>
                  </a:lnTo>
                  <a:lnTo>
                    <a:pt x="20955" y="291465"/>
                  </a:lnTo>
                  <a:lnTo>
                    <a:pt x="0" y="464820"/>
                  </a:lnTo>
                  <a:lnTo>
                    <a:pt x="7620" y="632460"/>
                  </a:lnTo>
                  <a:lnTo>
                    <a:pt x="43815" y="775335"/>
                  </a:lnTo>
                  <a:lnTo>
                    <a:pt x="120015" y="941070"/>
                  </a:lnTo>
                  <a:lnTo>
                    <a:pt x="243840" y="1108710"/>
                  </a:lnTo>
                  <a:lnTo>
                    <a:pt x="371475" y="1213485"/>
                  </a:lnTo>
                  <a:lnTo>
                    <a:pt x="480060" y="1099185"/>
                  </a:lnTo>
                  <a:lnTo>
                    <a:pt x="565785" y="963930"/>
                  </a:lnTo>
                  <a:lnTo>
                    <a:pt x="653415" y="840105"/>
                  </a:lnTo>
                  <a:lnTo>
                    <a:pt x="708660" y="697230"/>
                  </a:lnTo>
                  <a:lnTo>
                    <a:pt x="754380" y="520065"/>
                  </a:lnTo>
                  <a:lnTo>
                    <a:pt x="771525" y="310515"/>
                  </a:lnTo>
                  <a:lnTo>
                    <a:pt x="681990" y="400050"/>
                  </a:lnTo>
                  <a:lnTo>
                    <a:pt x="516255" y="533400"/>
                  </a:lnTo>
                  <a:lnTo>
                    <a:pt x="451485" y="571500"/>
                  </a:lnTo>
                  <a:lnTo>
                    <a:pt x="382905" y="581025"/>
                  </a:lnTo>
                  <a:lnTo>
                    <a:pt x="312420" y="579120"/>
                  </a:lnTo>
                  <a:lnTo>
                    <a:pt x="268605" y="552450"/>
                  </a:lnTo>
                  <a:lnTo>
                    <a:pt x="222885" y="489585"/>
                  </a:lnTo>
                  <a:lnTo>
                    <a:pt x="177165" y="384810"/>
                  </a:lnTo>
                  <a:lnTo>
                    <a:pt x="156210" y="283845"/>
                  </a:lnTo>
                  <a:lnTo>
                    <a:pt x="140970" y="171450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FFF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39BC7BC8-C566-633C-8906-C22E0D744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8049" y="2176257"/>
            <a:ext cx="1627546" cy="52702"/>
          </a:xfrm>
          <a:prstGeom prst="rect">
            <a:avLst/>
          </a:prstGeom>
          <a:solidFill>
            <a:schemeClr val="tx1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1F8F3AA-D4C1-C69E-FC2B-62BC02BC142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643883" y="1860102"/>
            <a:ext cx="527022" cy="527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576A9E3-8AAE-0BCD-3D9F-64A7A70BF6D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183857" y="2542698"/>
            <a:ext cx="553557" cy="222030"/>
          </a:xfrm>
          <a:prstGeom prst="ellipse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B903750-21A3-6A8C-797D-C50C3B0392E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071977" y="2542698"/>
            <a:ext cx="553557" cy="222030"/>
          </a:xfrm>
          <a:prstGeom prst="ellipse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72" name="Rectangle 14">
            <a:extLst>
              <a:ext uri="{FF2B5EF4-FFF2-40B4-BE49-F238E27FC236}">
                <a16:creationId xmlns:a16="http://schemas.microsoft.com/office/drawing/2014/main" id="{FF39A563-9187-1F58-4479-EEFE869FFB0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621387" y="2209653"/>
            <a:ext cx="553557" cy="888120"/>
          </a:xfrm>
          <a:custGeom>
            <a:avLst/>
            <a:gdLst>
              <a:gd name="connsiteX0" fmla="*/ 0 w 766559"/>
              <a:gd name="connsiteY0" fmla="*/ 0 h 1362774"/>
              <a:gd name="connsiteX1" fmla="*/ 766559 w 766559"/>
              <a:gd name="connsiteY1" fmla="*/ 0 h 1362774"/>
              <a:gd name="connsiteX2" fmla="*/ 766559 w 766559"/>
              <a:gd name="connsiteY2" fmla="*/ 1362774 h 1362774"/>
              <a:gd name="connsiteX3" fmla="*/ 0 w 766559"/>
              <a:gd name="connsiteY3" fmla="*/ 1362774 h 1362774"/>
              <a:gd name="connsiteX4" fmla="*/ 0 w 766559"/>
              <a:gd name="connsiteY4" fmla="*/ 0 h 1362774"/>
              <a:gd name="connsiteX0" fmla="*/ 0 w 766559"/>
              <a:gd name="connsiteY0" fmla="*/ 0 h 1362774"/>
              <a:gd name="connsiteX1" fmla="*/ 766559 w 766559"/>
              <a:gd name="connsiteY1" fmla="*/ 0 h 1362774"/>
              <a:gd name="connsiteX2" fmla="*/ 766556 w 766559"/>
              <a:gd name="connsiteY2" fmla="*/ 180889 h 1362774"/>
              <a:gd name="connsiteX3" fmla="*/ 766559 w 766559"/>
              <a:gd name="connsiteY3" fmla="*/ 1362774 h 1362774"/>
              <a:gd name="connsiteX4" fmla="*/ 0 w 766559"/>
              <a:gd name="connsiteY4" fmla="*/ 1362774 h 1362774"/>
              <a:gd name="connsiteX5" fmla="*/ 0 w 766559"/>
              <a:gd name="connsiteY5" fmla="*/ 0 h 1362774"/>
              <a:gd name="connsiteX0" fmla="*/ 4544 w 771103"/>
              <a:gd name="connsiteY0" fmla="*/ 0 h 1362774"/>
              <a:gd name="connsiteX1" fmla="*/ 771103 w 771103"/>
              <a:gd name="connsiteY1" fmla="*/ 0 h 1362774"/>
              <a:gd name="connsiteX2" fmla="*/ 771100 w 771103"/>
              <a:gd name="connsiteY2" fmla="*/ 180889 h 1362774"/>
              <a:gd name="connsiteX3" fmla="*/ 771103 w 771103"/>
              <a:gd name="connsiteY3" fmla="*/ 1362774 h 1362774"/>
              <a:gd name="connsiteX4" fmla="*/ 4544 w 771103"/>
              <a:gd name="connsiteY4" fmla="*/ 1362774 h 1362774"/>
              <a:gd name="connsiteX5" fmla="*/ 0 w 771103"/>
              <a:gd name="connsiteY5" fmla="*/ 180889 h 1362774"/>
              <a:gd name="connsiteX6" fmla="*/ 4544 w 771103"/>
              <a:gd name="connsiteY6" fmla="*/ 0 h 136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103" h="1362774">
                <a:moveTo>
                  <a:pt x="4544" y="0"/>
                </a:moveTo>
                <a:lnTo>
                  <a:pt x="771103" y="0"/>
                </a:lnTo>
                <a:cubicBezTo>
                  <a:pt x="771102" y="60296"/>
                  <a:pt x="771101" y="120593"/>
                  <a:pt x="771100" y="180889"/>
                </a:cubicBezTo>
                <a:cubicBezTo>
                  <a:pt x="771101" y="574851"/>
                  <a:pt x="771102" y="968812"/>
                  <a:pt x="771103" y="1362774"/>
                </a:cubicBezTo>
                <a:lnTo>
                  <a:pt x="4544" y="1362774"/>
                </a:lnTo>
                <a:cubicBezTo>
                  <a:pt x="3029" y="968812"/>
                  <a:pt x="1515" y="574851"/>
                  <a:pt x="0" y="180889"/>
                </a:cubicBezTo>
                <a:lnTo>
                  <a:pt x="4544" y="0"/>
                </a:lnTo>
                <a:close/>
              </a:path>
            </a:pathLst>
          </a:cu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2D66374-5198-7046-F367-F69C52C8031B}"/>
              </a:ext>
            </a:extLst>
          </p:cNvPr>
          <p:cNvSpPr/>
          <p:nvPr/>
        </p:nvSpPr>
        <p:spPr>
          <a:xfrm>
            <a:off x="11854692" y="2149906"/>
            <a:ext cx="79053" cy="79053"/>
          </a:xfrm>
          <a:custGeom>
            <a:avLst/>
            <a:gdLst>
              <a:gd name="connsiteX0" fmla="*/ 90000 w 270000"/>
              <a:gd name="connsiteY0" fmla="*/ 0 h 270000"/>
              <a:gd name="connsiteX1" fmla="*/ 270000 w 270000"/>
              <a:gd name="connsiteY1" fmla="*/ 0 h 270000"/>
              <a:gd name="connsiteX2" fmla="*/ 0 w 270000"/>
              <a:gd name="connsiteY2" fmla="*/ 270000 h 270000"/>
              <a:gd name="connsiteX3" fmla="*/ 0 w 270000"/>
              <a:gd name="connsiteY3" fmla="*/ 90000 h 270000"/>
              <a:gd name="connsiteX4" fmla="*/ 90000 w 270000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" h="270000">
                <a:moveTo>
                  <a:pt x="90000" y="0"/>
                </a:moveTo>
                <a:lnTo>
                  <a:pt x="270000" y="0"/>
                </a:lnTo>
                <a:cubicBezTo>
                  <a:pt x="270000" y="149117"/>
                  <a:pt x="149117" y="270000"/>
                  <a:pt x="0" y="270000"/>
                </a:cubicBezTo>
                <a:lnTo>
                  <a:pt x="0" y="90000"/>
                </a:lnTo>
                <a:cubicBezTo>
                  <a:pt x="49706" y="90000"/>
                  <a:pt x="90000" y="49706"/>
                  <a:pt x="90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E635D8B-98BE-BA63-BB21-7BFE1BCFC39F}"/>
              </a:ext>
            </a:extLst>
          </p:cNvPr>
          <p:cNvSpPr/>
          <p:nvPr/>
        </p:nvSpPr>
        <p:spPr>
          <a:xfrm flipH="1" flipV="1">
            <a:off x="10151395" y="2176074"/>
            <a:ext cx="79053" cy="79053"/>
          </a:xfrm>
          <a:custGeom>
            <a:avLst/>
            <a:gdLst>
              <a:gd name="connsiteX0" fmla="*/ 90000 w 270000"/>
              <a:gd name="connsiteY0" fmla="*/ 0 h 270000"/>
              <a:gd name="connsiteX1" fmla="*/ 270000 w 270000"/>
              <a:gd name="connsiteY1" fmla="*/ 0 h 270000"/>
              <a:gd name="connsiteX2" fmla="*/ 0 w 270000"/>
              <a:gd name="connsiteY2" fmla="*/ 270000 h 270000"/>
              <a:gd name="connsiteX3" fmla="*/ 0 w 270000"/>
              <a:gd name="connsiteY3" fmla="*/ 90000 h 270000"/>
              <a:gd name="connsiteX4" fmla="*/ 90000 w 270000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" h="270000">
                <a:moveTo>
                  <a:pt x="90000" y="0"/>
                </a:moveTo>
                <a:lnTo>
                  <a:pt x="270000" y="0"/>
                </a:lnTo>
                <a:cubicBezTo>
                  <a:pt x="270000" y="149117"/>
                  <a:pt x="149117" y="270000"/>
                  <a:pt x="0" y="270000"/>
                </a:cubicBezTo>
                <a:lnTo>
                  <a:pt x="0" y="90000"/>
                </a:lnTo>
                <a:cubicBezTo>
                  <a:pt x="49706" y="90000"/>
                  <a:pt x="90000" y="49706"/>
                  <a:pt x="90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5B76166-EE56-F687-52DD-4A85CE5543B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116843" y="2289679"/>
            <a:ext cx="121806" cy="527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8935EF8-0B8C-E5E5-3B02-002B6566C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3010" y="2178488"/>
            <a:ext cx="674589" cy="52702"/>
          </a:xfrm>
          <a:prstGeom prst="rect">
            <a:avLst/>
          </a:prstGeom>
          <a:solidFill>
            <a:schemeClr val="tx1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B600361E-ED0A-D505-5091-3B1E8776C4CD}"/>
              </a:ext>
            </a:extLst>
          </p:cNvPr>
          <p:cNvSpPr/>
          <p:nvPr/>
        </p:nvSpPr>
        <p:spPr>
          <a:xfrm flipV="1">
            <a:off x="9468224" y="2178305"/>
            <a:ext cx="79053" cy="79053"/>
          </a:xfrm>
          <a:custGeom>
            <a:avLst/>
            <a:gdLst>
              <a:gd name="connsiteX0" fmla="*/ 90000 w 270000"/>
              <a:gd name="connsiteY0" fmla="*/ 0 h 270000"/>
              <a:gd name="connsiteX1" fmla="*/ 270000 w 270000"/>
              <a:gd name="connsiteY1" fmla="*/ 0 h 270000"/>
              <a:gd name="connsiteX2" fmla="*/ 0 w 270000"/>
              <a:gd name="connsiteY2" fmla="*/ 270000 h 270000"/>
              <a:gd name="connsiteX3" fmla="*/ 0 w 270000"/>
              <a:gd name="connsiteY3" fmla="*/ 90000 h 270000"/>
              <a:gd name="connsiteX4" fmla="*/ 90000 w 270000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" h="270000">
                <a:moveTo>
                  <a:pt x="90000" y="0"/>
                </a:moveTo>
                <a:lnTo>
                  <a:pt x="270000" y="0"/>
                </a:lnTo>
                <a:cubicBezTo>
                  <a:pt x="270000" y="149117"/>
                  <a:pt x="149117" y="270000"/>
                  <a:pt x="0" y="270000"/>
                </a:cubicBezTo>
                <a:lnTo>
                  <a:pt x="0" y="90000"/>
                </a:lnTo>
                <a:cubicBezTo>
                  <a:pt x="49706" y="90000"/>
                  <a:pt x="90000" y="49706"/>
                  <a:pt x="90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1E7C92D-D7A2-36F3-09C3-4A6DDE68B78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460444" y="2291910"/>
            <a:ext cx="121806" cy="527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5BFD36E6-5170-E172-CED0-3E62B8D384E6}"/>
              </a:ext>
            </a:extLst>
          </p:cNvPr>
          <p:cNvSpPr/>
          <p:nvPr/>
        </p:nvSpPr>
        <p:spPr>
          <a:xfrm>
            <a:off x="8846559" y="447222"/>
            <a:ext cx="2720409" cy="1561763"/>
          </a:xfrm>
          <a:prstGeom prst="roundRect">
            <a:avLst/>
          </a:prstGeom>
          <a:noFill/>
          <a:ln w="196850" cmpd="sng">
            <a:solidFill>
              <a:srgbClr val="FFC000">
                <a:alpha val="50000"/>
              </a:srgb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solidFill>
                  <a:srgbClr val="FF0000"/>
                </a:solidFill>
              </a:rPr>
              <a:t>Composition</a:t>
            </a:r>
          </a:p>
          <a:p>
            <a:pPr algn="ctr"/>
            <a:r>
              <a:rPr lang="en-US">
                <a:solidFill>
                  <a:srgbClr val="FF0000"/>
                </a:solidFill>
              </a:rPr>
              <a:t>Lower Heating Value (LHV)</a:t>
            </a:r>
          </a:p>
        </p:txBody>
      </p:sp>
    </p:spTree>
    <p:extLst>
      <p:ext uri="{BB962C8B-B14F-4D97-AF65-F5344CB8AC3E}">
        <p14:creationId xmlns:p14="http://schemas.microsoft.com/office/powerpoint/2010/main" val="3550327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 animBg="1"/>
      <p:bldP spid="63" grpId="0" animBg="1"/>
      <p:bldP spid="8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0FD30-5606-F68B-F568-DDD52FFF2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8C9F8F-AC07-2283-D807-DC537572D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F30F1-AE5B-C5E7-1E78-49F7E5C01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</p:spPr>
        <p:txBody>
          <a:bodyPr/>
          <a:lstStyle/>
          <a:p>
            <a:r>
              <a:rPr lang="en-US"/>
              <a:t>Agenda</a:t>
            </a:r>
            <a:endParaRPr lang="en-GB"/>
          </a:p>
        </p:txBody>
      </p:sp>
      <p:pic>
        <p:nvPicPr>
          <p:cNvPr id="4" name="Picture Placeholder 10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2C7B8A4-790A-529D-E08E-145C7618B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" b="30223"/>
          <a:stretch/>
        </p:blipFill>
        <p:spPr>
          <a:xfrm rot="7200000">
            <a:off x="5032376" y="5044289"/>
            <a:ext cx="2127249" cy="1307055"/>
          </a:xfrm>
          <a:prstGeom prst="rect">
            <a:avLst/>
          </a:prstGeom>
          <a:ln>
            <a:noFill/>
          </a:ln>
        </p:spPr>
      </p:pic>
      <p:sp>
        <p:nvSpPr>
          <p:cNvPr id="5" name="!!Stack">
            <a:extLst>
              <a:ext uri="{FF2B5EF4-FFF2-40B4-BE49-F238E27FC236}">
                <a16:creationId xmlns:a16="http://schemas.microsoft.com/office/drawing/2014/main" id="{276931F4-B1C6-09F8-8B52-7B0944818B27}"/>
              </a:ext>
            </a:extLst>
          </p:cNvPr>
          <p:cNvSpPr/>
          <p:nvPr/>
        </p:nvSpPr>
        <p:spPr>
          <a:xfrm>
            <a:off x="5277222" y="5707971"/>
            <a:ext cx="1386000" cy="342000"/>
          </a:xfrm>
          <a:prstGeom prst="trapezoid">
            <a:avLst>
              <a:gd name="adj" fmla="val 56044"/>
            </a:avLst>
          </a:prstGeom>
          <a:solidFill>
            <a:srgbClr val="FA59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!!Flame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23E9F9A-55DD-7C29-85C3-762464DDE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7" name="!!Flame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76EA309-EB82-671A-EE83-B9E9B1D4A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8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24516B3-C0F8-142B-AB3B-C6EF2055C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175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BB233-792B-4048-AF25-BF4079B55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2" y="257969"/>
            <a:ext cx="9727888" cy="6342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5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9B2BD-9FC7-FE21-6E64-5B8F19447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14E395-4D6A-16C2-888A-77736A81B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15DE2D-6E1C-478D-A892-51DBEBFE58B9}"/>
              </a:ext>
            </a:extLst>
          </p:cNvPr>
          <p:cNvSpPr/>
          <p:nvPr/>
        </p:nvSpPr>
        <p:spPr>
          <a:xfrm>
            <a:off x="1754373" y="4078223"/>
            <a:ext cx="7878726" cy="2120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E2027A-6A9A-673B-4786-977C2B4906A7}"/>
              </a:ext>
            </a:extLst>
          </p:cNvPr>
          <p:cNvGrpSpPr/>
          <p:nvPr/>
        </p:nvGrpSpPr>
        <p:grpSpPr>
          <a:xfrm>
            <a:off x="547060" y="3871547"/>
            <a:ext cx="9596430" cy="2481619"/>
            <a:chOff x="281763" y="3866017"/>
            <a:chExt cx="9596430" cy="24816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48EA9D-D292-05D4-A2DD-29894DAA2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6541" y="4649241"/>
              <a:ext cx="8447701" cy="97852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923EB9A-BF6F-4CAB-F0F5-E4D0B38D579B}"/>
                </a:ext>
              </a:extLst>
            </p:cNvPr>
            <p:cNvSpPr/>
            <p:nvPr/>
          </p:nvSpPr>
          <p:spPr>
            <a:xfrm>
              <a:off x="281763" y="3866017"/>
              <a:ext cx="9596430" cy="2481619"/>
            </a:xfrm>
            <a:custGeom>
              <a:avLst/>
              <a:gdLst>
                <a:gd name="connsiteX0" fmla="*/ 586704 w 5184576"/>
                <a:gd name="connsiteY0" fmla="*/ 364736 h 3384376"/>
                <a:gd name="connsiteX1" fmla="*/ 342864 w 5184576"/>
                <a:gd name="connsiteY1" fmla="*/ 846320 h 3384376"/>
                <a:gd name="connsiteX2" fmla="*/ 781776 w 5184576"/>
                <a:gd name="connsiteY2" fmla="*/ 1181600 h 3384376"/>
                <a:gd name="connsiteX3" fmla="*/ 403824 w 5184576"/>
                <a:gd name="connsiteY3" fmla="*/ 1541264 h 3384376"/>
                <a:gd name="connsiteX4" fmla="*/ 726912 w 5184576"/>
                <a:gd name="connsiteY4" fmla="*/ 1858256 h 3384376"/>
                <a:gd name="connsiteX5" fmla="*/ 373344 w 5184576"/>
                <a:gd name="connsiteY5" fmla="*/ 2333744 h 3384376"/>
                <a:gd name="connsiteX6" fmla="*/ 592800 w 5184576"/>
                <a:gd name="connsiteY6" fmla="*/ 2906768 h 3384376"/>
                <a:gd name="connsiteX7" fmla="*/ 1159728 w 5184576"/>
                <a:gd name="connsiteY7" fmla="*/ 2669024 h 3384376"/>
                <a:gd name="connsiteX8" fmla="*/ 1744944 w 5184576"/>
                <a:gd name="connsiteY8" fmla="*/ 3004304 h 3384376"/>
                <a:gd name="connsiteX9" fmla="*/ 2037552 w 5184576"/>
                <a:gd name="connsiteY9" fmla="*/ 2790944 h 3384376"/>
                <a:gd name="connsiteX10" fmla="*/ 2445984 w 5184576"/>
                <a:gd name="connsiteY10" fmla="*/ 2918960 h 3384376"/>
                <a:gd name="connsiteX11" fmla="*/ 2769072 w 5184576"/>
                <a:gd name="connsiteY11" fmla="*/ 2717792 h 3384376"/>
                <a:gd name="connsiteX12" fmla="*/ 3500592 w 5184576"/>
                <a:gd name="connsiteY12" fmla="*/ 2864096 h 3384376"/>
                <a:gd name="connsiteX13" fmla="*/ 3927312 w 5184576"/>
                <a:gd name="connsiteY13" fmla="*/ 2632448 h 3384376"/>
                <a:gd name="connsiteX14" fmla="*/ 4329648 w 5184576"/>
                <a:gd name="connsiteY14" fmla="*/ 2809232 h 3384376"/>
                <a:gd name="connsiteX15" fmla="*/ 4658832 w 5184576"/>
                <a:gd name="connsiteY15" fmla="*/ 2772656 h 3384376"/>
                <a:gd name="connsiteX16" fmla="*/ 4762464 w 5184576"/>
                <a:gd name="connsiteY16" fmla="*/ 2309360 h 3384376"/>
                <a:gd name="connsiteX17" fmla="*/ 4579584 w 5184576"/>
                <a:gd name="connsiteY17" fmla="*/ 2059424 h 3384376"/>
                <a:gd name="connsiteX18" fmla="*/ 4841712 w 5184576"/>
                <a:gd name="connsiteY18" fmla="*/ 1596128 h 3384376"/>
                <a:gd name="connsiteX19" fmla="*/ 4603968 w 5184576"/>
                <a:gd name="connsiteY19" fmla="*/ 1346192 h 3384376"/>
                <a:gd name="connsiteX20" fmla="*/ 4744176 w 5184576"/>
                <a:gd name="connsiteY20" fmla="*/ 1047488 h 3384376"/>
                <a:gd name="connsiteX21" fmla="*/ 4573488 w 5184576"/>
                <a:gd name="connsiteY21" fmla="*/ 632960 h 3384376"/>
                <a:gd name="connsiteX22" fmla="*/ 4244304 w 5184576"/>
                <a:gd name="connsiteY22" fmla="*/ 529328 h 3384376"/>
                <a:gd name="connsiteX23" fmla="*/ 4000464 w 5184576"/>
                <a:gd name="connsiteY23" fmla="*/ 779264 h 3384376"/>
                <a:gd name="connsiteX24" fmla="*/ 3610320 w 5184576"/>
                <a:gd name="connsiteY24" fmla="*/ 620768 h 3384376"/>
                <a:gd name="connsiteX25" fmla="*/ 3329904 w 5184576"/>
                <a:gd name="connsiteY25" fmla="*/ 523232 h 3384376"/>
                <a:gd name="connsiteX26" fmla="*/ 2958048 w 5184576"/>
                <a:gd name="connsiteY26" fmla="*/ 669536 h 3384376"/>
                <a:gd name="connsiteX27" fmla="*/ 2433792 w 5184576"/>
                <a:gd name="connsiteY27" fmla="*/ 462272 h 3384376"/>
                <a:gd name="connsiteX28" fmla="*/ 1909536 w 5184576"/>
                <a:gd name="connsiteY28" fmla="*/ 754880 h 3384376"/>
                <a:gd name="connsiteX29" fmla="*/ 1446240 w 5184576"/>
                <a:gd name="connsiteY29" fmla="*/ 492752 h 3384376"/>
                <a:gd name="connsiteX30" fmla="*/ 1007328 w 5184576"/>
                <a:gd name="connsiteY30" fmla="*/ 785360 h 3384376"/>
                <a:gd name="connsiteX31" fmla="*/ 982944 w 5184576"/>
                <a:gd name="connsiteY31" fmla="*/ 767072 h 3384376"/>
                <a:gd name="connsiteX32" fmla="*/ 958560 w 5184576"/>
                <a:gd name="connsiteY32" fmla="*/ 742688 h 3384376"/>
                <a:gd name="connsiteX33" fmla="*/ 915888 w 5184576"/>
                <a:gd name="connsiteY33" fmla="*/ 724400 h 3384376"/>
                <a:gd name="connsiteX34" fmla="*/ 885408 w 5184576"/>
                <a:gd name="connsiteY34" fmla="*/ 700016 h 3384376"/>
                <a:gd name="connsiteX35" fmla="*/ 830544 w 5184576"/>
                <a:gd name="connsiteY35" fmla="*/ 681728 h 3384376"/>
                <a:gd name="connsiteX36" fmla="*/ 757392 w 5184576"/>
                <a:gd name="connsiteY36" fmla="*/ 584192 h 3384376"/>
                <a:gd name="connsiteX37" fmla="*/ 733008 w 5184576"/>
                <a:gd name="connsiteY37" fmla="*/ 541520 h 3384376"/>
                <a:gd name="connsiteX38" fmla="*/ 647664 w 5184576"/>
                <a:gd name="connsiteY38" fmla="*/ 450080 h 3384376"/>
                <a:gd name="connsiteX39" fmla="*/ 629376 w 5184576"/>
                <a:gd name="connsiteY39" fmla="*/ 419600 h 3384376"/>
                <a:gd name="connsiteX40" fmla="*/ 586704 w 5184576"/>
                <a:gd name="connsiteY40" fmla="*/ 364736 h 3384376"/>
                <a:gd name="connsiteX41" fmla="*/ 0 w 5184576"/>
                <a:gd name="connsiteY41" fmla="*/ 0 h 3384376"/>
                <a:gd name="connsiteX42" fmla="*/ 5184576 w 5184576"/>
                <a:gd name="connsiteY42" fmla="*/ 0 h 3384376"/>
                <a:gd name="connsiteX43" fmla="*/ 5184576 w 5184576"/>
                <a:gd name="connsiteY43" fmla="*/ 3384376 h 3384376"/>
                <a:gd name="connsiteX44" fmla="*/ 0 w 5184576"/>
                <a:gd name="connsiteY44" fmla="*/ 3384376 h 338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184576" h="3384376">
                  <a:moveTo>
                    <a:pt x="586704" y="364736"/>
                  </a:moveTo>
                  <a:lnTo>
                    <a:pt x="342864" y="846320"/>
                  </a:lnTo>
                  <a:lnTo>
                    <a:pt x="781776" y="1181600"/>
                  </a:lnTo>
                  <a:lnTo>
                    <a:pt x="403824" y="1541264"/>
                  </a:lnTo>
                  <a:lnTo>
                    <a:pt x="726912" y="1858256"/>
                  </a:lnTo>
                  <a:lnTo>
                    <a:pt x="373344" y="2333744"/>
                  </a:lnTo>
                  <a:lnTo>
                    <a:pt x="592800" y="2906768"/>
                  </a:lnTo>
                  <a:lnTo>
                    <a:pt x="1159728" y="2669024"/>
                  </a:lnTo>
                  <a:lnTo>
                    <a:pt x="1744944" y="3004304"/>
                  </a:lnTo>
                  <a:lnTo>
                    <a:pt x="2037552" y="2790944"/>
                  </a:lnTo>
                  <a:lnTo>
                    <a:pt x="2445984" y="2918960"/>
                  </a:lnTo>
                  <a:lnTo>
                    <a:pt x="2769072" y="2717792"/>
                  </a:lnTo>
                  <a:lnTo>
                    <a:pt x="3500592" y="2864096"/>
                  </a:lnTo>
                  <a:lnTo>
                    <a:pt x="3927312" y="2632448"/>
                  </a:lnTo>
                  <a:lnTo>
                    <a:pt x="4329648" y="2809232"/>
                  </a:lnTo>
                  <a:lnTo>
                    <a:pt x="4658832" y="2772656"/>
                  </a:lnTo>
                  <a:lnTo>
                    <a:pt x="4762464" y="2309360"/>
                  </a:lnTo>
                  <a:lnTo>
                    <a:pt x="4579584" y="2059424"/>
                  </a:lnTo>
                  <a:lnTo>
                    <a:pt x="4841712" y="1596128"/>
                  </a:lnTo>
                  <a:lnTo>
                    <a:pt x="4603968" y="1346192"/>
                  </a:lnTo>
                  <a:lnTo>
                    <a:pt x="4744176" y="1047488"/>
                  </a:lnTo>
                  <a:lnTo>
                    <a:pt x="4573488" y="632960"/>
                  </a:lnTo>
                  <a:lnTo>
                    <a:pt x="4244304" y="529328"/>
                  </a:lnTo>
                  <a:lnTo>
                    <a:pt x="4000464" y="779264"/>
                  </a:lnTo>
                  <a:lnTo>
                    <a:pt x="3610320" y="620768"/>
                  </a:lnTo>
                  <a:lnTo>
                    <a:pt x="3329904" y="523232"/>
                  </a:lnTo>
                  <a:lnTo>
                    <a:pt x="2958048" y="669536"/>
                  </a:lnTo>
                  <a:lnTo>
                    <a:pt x="2433792" y="462272"/>
                  </a:lnTo>
                  <a:lnTo>
                    <a:pt x="1909536" y="754880"/>
                  </a:lnTo>
                  <a:lnTo>
                    <a:pt x="1446240" y="492752"/>
                  </a:lnTo>
                  <a:lnTo>
                    <a:pt x="1007328" y="785360"/>
                  </a:lnTo>
                  <a:cubicBezTo>
                    <a:pt x="985237" y="763269"/>
                    <a:pt x="1031195" y="808430"/>
                    <a:pt x="982944" y="767072"/>
                  </a:cubicBezTo>
                  <a:cubicBezTo>
                    <a:pt x="974217" y="759591"/>
                    <a:pt x="968258" y="748859"/>
                    <a:pt x="958560" y="742688"/>
                  </a:cubicBezTo>
                  <a:cubicBezTo>
                    <a:pt x="945504" y="734380"/>
                    <a:pt x="929255" y="732198"/>
                    <a:pt x="915888" y="724400"/>
                  </a:cubicBezTo>
                  <a:cubicBezTo>
                    <a:pt x="904649" y="717844"/>
                    <a:pt x="895568" y="708144"/>
                    <a:pt x="885408" y="700016"/>
                  </a:cubicBezTo>
                  <a:cubicBezTo>
                    <a:pt x="867120" y="693920"/>
                    <a:pt x="845857" y="693438"/>
                    <a:pt x="830544" y="681728"/>
                  </a:cubicBezTo>
                  <a:cubicBezTo>
                    <a:pt x="815313" y="670081"/>
                    <a:pt x="772172" y="608209"/>
                    <a:pt x="757392" y="584192"/>
                  </a:cubicBezTo>
                  <a:cubicBezTo>
                    <a:pt x="748806" y="570240"/>
                    <a:pt x="742696" y="554731"/>
                    <a:pt x="733008" y="541520"/>
                  </a:cubicBezTo>
                  <a:cubicBezTo>
                    <a:pt x="676485" y="464443"/>
                    <a:pt x="706173" y="520291"/>
                    <a:pt x="647664" y="450080"/>
                  </a:cubicBezTo>
                  <a:cubicBezTo>
                    <a:pt x="640079" y="440978"/>
                    <a:pt x="636263" y="429242"/>
                    <a:pt x="629376" y="419600"/>
                  </a:cubicBezTo>
                  <a:cubicBezTo>
                    <a:pt x="615910" y="400747"/>
                    <a:pt x="600928" y="383024"/>
                    <a:pt x="586704" y="364736"/>
                  </a:cubicBezTo>
                  <a:close/>
                  <a:moveTo>
                    <a:pt x="0" y="0"/>
                  </a:moveTo>
                  <a:lnTo>
                    <a:pt x="5184576" y="0"/>
                  </a:lnTo>
                  <a:lnTo>
                    <a:pt x="5184576" y="3384376"/>
                  </a:lnTo>
                  <a:lnTo>
                    <a:pt x="0" y="3384376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9DDDB366-9CB5-4501-1E45-FC08A49A7AC2}"/>
              </a:ext>
            </a:extLst>
          </p:cNvPr>
          <p:cNvSpPr txBox="1">
            <a:spLocks/>
          </p:cNvSpPr>
          <p:nvPr/>
        </p:nvSpPr>
        <p:spPr>
          <a:xfrm>
            <a:off x="514739" y="2889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Light Condensed"/>
                <a:ea typeface="+mj-ea"/>
                <a:cs typeface="+mj-cs"/>
              </a:rPr>
              <a:t>Process Simulation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Light Condensed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EAB0D9-E435-2124-0770-06485BE54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18" y="1551755"/>
            <a:ext cx="6768227" cy="2056124"/>
          </a:xfrm>
          <a:prstGeom prst="rect">
            <a:avLst/>
          </a:prstGeom>
        </p:spPr>
      </p:pic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5BE483B3-5290-434B-92ED-556B6943973E}"/>
              </a:ext>
            </a:extLst>
          </p:cNvPr>
          <p:cNvSpPr/>
          <p:nvPr/>
        </p:nvSpPr>
        <p:spPr>
          <a:xfrm>
            <a:off x="4015399" y="5078256"/>
            <a:ext cx="1641121" cy="343624"/>
          </a:xfrm>
          <a:prstGeom prst="flowChartProcess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03CA7E-F89B-2160-6A67-66C0F6B97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43" b="98523" l="1899" r="98523">
                        <a14:foregroundMark x1="86709" y1="5696" x2="86709" y2="5696"/>
                        <a14:foregroundMark x1="85654" y1="2743" x2="85654" y2="2743"/>
                        <a14:foregroundMark x1="94515" y1="14979" x2="94515" y2="14979"/>
                        <a14:foregroundMark x1="99156" y1="15401" x2="99156" y2="15401"/>
                        <a14:foregroundMark x1="13924" y1="90295" x2="13924" y2="90295"/>
                        <a14:foregroundMark x1="6540" y1="95359" x2="6540" y2="95359"/>
                        <a14:foregroundMark x1="1899" y1="98523" x2="1899" y2="98523"/>
                        <a14:backgroundMark x1="1055" y1="99578" x2="1055" y2="99578"/>
                        <a14:backgroundMark x1="3376" y1="99789" x2="3376" y2="99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081732" y="5210224"/>
            <a:ext cx="1825377" cy="18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1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12526 -4.07407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2A1F9-1D52-5586-4E59-E59C9375A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8E570D-4806-1EA1-B661-190F50744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96D4A-A094-29B1-DF10-7E02BDD66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00" y="389880"/>
            <a:ext cx="9309399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44190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495E0-82ED-732A-BF9F-63F874ADD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307A5-444A-FE84-8B5E-7EB6C5591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C7689-5D62-4838-D3C7-1ED5799D0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00" y="389880"/>
            <a:ext cx="9309399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41254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D04C6-16BB-1B46-160E-C10A822DD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023F0E-70DD-49E7-371A-CC13EC2C0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6687CE-4850-064C-1ADD-E631E1AEA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00" y="389880"/>
            <a:ext cx="9309399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92684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3A86C-178E-A0BC-052E-65018E302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55" y="352989"/>
            <a:ext cx="10922089" cy="761875"/>
          </a:xfrm>
        </p:spPr>
        <p:txBody>
          <a:bodyPr/>
          <a:lstStyle/>
          <a:p>
            <a:r>
              <a:rPr lang="en-GB"/>
              <a:t>Verification of VoS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6B797D-7A12-1A37-32D9-E2840332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D1B4A-6EDF-0FCB-EC00-482032D374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2"/>
          <a:stretch>
            <a:fillRect/>
          </a:stretch>
        </p:blipFill>
        <p:spPr>
          <a:xfrm>
            <a:off x="4309187" y="3831064"/>
            <a:ext cx="4274712" cy="2978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416C78-B0DA-B89F-5BB5-42AB4A152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49" t="-9830" r="895" b="9830"/>
          <a:stretch>
            <a:fillRect/>
          </a:stretch>
        </p:blipFill>
        <p:spPr>
          <a:xfrm>
            <a:off x="441856" y="3563237"/>
            <a:ext cx="3779158" cy="26413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B5401-B956-4718-5CFA-9A1B5E5AB500}"/>
              </a:ext>
            </a:extLst>
          </p:cNvPr>
          <p:cNvSpPr txBox="1"/>
          <p:nvPr/>
        </p:nvSpPr>
        <p:spPr>
          <a:xfrm>
            <a:off x="405644" y="4386423"/>
            <a:ext cx="390380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PROCESS SIMULATION</a:t>
            </a:r>
          </a:p>
        </p:txBody>
      </p:sp>
      <p:pic>
        <p:nvPicPr>
          <p:cNvPr id="1031" name="Picture 1030">
            <a:extLst>
              <a:ext uri="{FF2B5EF4-FFF2-40B4-BE49-F238E27FC236}">
                <a16:creationId xmlns:a16="http://schemas.microsoft.com/office/drawing/2014/main" id="{5239AE0E-3B43-208F-35FB-C1501901AF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718" b="26237"/>
          <a:stretch>
            <a:fillRect/>
          </a:stretch>
        </p:blipFill>
        <p:spPr>
          <a:xfrm>
            <a:off x="441856" y="2350465"/>
            <a:ext cx="3804973" cy="1945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AC6D55-5566-9205-BE58-E94CE85E6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028" y="3563237"/>
            <a:ext cx="2258814" cy="5951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CF9F55-767E-6F80-FF0F-E5D0868FA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874411">
            <a:off x="8333630" y="4599838"/>
            <a:ext cx="3998546" cy="78707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3BE32FA-E880-B130-89C4-40BF193641E2}"/>
              </a:ext>
            </a:extLst>
          </p:cNvPr>
          <p:cNvGrpSpPr/>
          <p:nvPr/>
        </p:nvGrpSpPr>
        <p:grpSpPr>
          <a:xfrm>
            <a:off x="5635641" y="1967688"/>
            <a:ext cx="1616609" cy="1461311"/>
            <a:chOff x="2106715" y="252958"/>
            <a:chExt cx="2041952" cy="2023914"/>
          </a:xfrm>
          <a:solidFill>
            <a:srgbClr val="FFFFCC"/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3931AA5-EAEF-AB28-EEDE-5DD11DEF18D1}"/>
                </a:ext>
              </a:extLst>
            </p:cNvPr>
            <p:cNvSpPr/>
            <p:nvPr/>
          </p:nvSpPr>
          <p:spPr>
            <a:xfrm>
              <a:off x="2115430" y="259860"/>
              <a:ext cx="2024522" cy="2017012"/>
            </a:xfrm>
            <a:prstGeom prst="ellipse">
              <a:avLst/>
            </a:prstGeom>
            <a:solidFill>
              <a:schemeClr val="accent2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8BBAA4E-06F7-E0C0-5BB6-A33DA08A753B}"/>
                </a:ext>
              </a:extLst>
            </p:cNvPr>
            <p:cNvCxnSpPr>
              <a:stCxn id="29" idx="2"/>
              <a:endCxn id="29" idx="6"/>
            </p:cNvCxnSpPr>
            <p:nvPr/>
          </p:nvCxnSpPr>
          <p:spPr>
            <a:xfrm>
              <a:off x="2115430" y="1268366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D6A2ED9-E144-02A0-5F21-5FEC000D1D97}"/>
                </a:ext>
              </a:extLst>
            </p:cNvPr>
            <p:cNvCxnSpPr/>
            <p:nvPr/>
          </p:nvCxnSpPr>
          <p:spPr>
            <a:xfrm rot="18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Straight Connector 1023">
              <a:extLst>
                <a:ext uri="{FF2B5EF4-FFF2-40B4-BE49-F238E27FC236}">
                  <a16:creationId xmlns:a16="http://schemas.microsoft.com/office/drawing/2014/main" id="{211C22BB-01F9-C064-7494-092123094384}"/>
                </a:ext>
              </a:extLst>
            </p:cNvPr>
            <p:cNvCxnSpPr/>
            <p:nvPr/>
          </p:nvCxnSpPr>
          <p:spPr>
            <a:xfrm>
              <a:off x="3124151" y="252958"/>
              <a:ext cx="3540" cy="10154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EE0031E0-51E2-3935-300C-40C1E5014752}"/>
                </a:ext>
              </a:extLst>
            </p:cNvPr>
            <p:cNvCxnSpPr/>
            <p:nvPr/>
          </p:nvCxnSpPr>
          <p:spPr>
            <a:xfrm>
              <a:off x="2615732" y="388751"/>
              <a:ext cx="511959" cy="879615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6" name="Straight Connector 1025">
              <a:extLst>
                <a:ext uri="{FF2B5EF4-FFF2-40B4-BE49-F238E27FC236}">
                  <a16:creationId xmlns:a16="http://schemas.microsoft.com/office/drawing/2014/main" id="{3526DDE2-116D-27AB-4E8A-F3C1864AE8AB}"/>
                </a:ext>
              </a:extLst>
            </p:cNvPr>
            <p:cNvCxnSpPr/>
            <p:nvPr/>
          </p:nvCxnSpPr>
          <p:spPr>
            <a:xfrm flipH="1">
              <a:off x="3124151" y="397258"/>
              <a:ext cx="517524" cy="871108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Straight Connector 1026">
              <a:extLst>
                <a:ext uri="{FF2B5EF4-FFF2-40B4-BE49-F238E27FC236}">
                  <a16:creationId xmlns:a16="http://schemas.microsoft.com/office/drawing/2014/main" id="{AC243E01-31F6-A7D8-28EC-225FC6A0ED77}"/>
                </a:ext>
              </a:extLst>
            </p:cNvPr>
            <p:cNvCxnSpPr/>
            <p:nvPr/>
          </p:nvCxnSpPr>
          <p:spPr>
            <a:xfrm rot="90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35A72481-5674-E614-3DC0-3AE642785679}"/>
                </a:ext>
              </a:extLst>
            </p:cNvPr>
            <p:cNvSpPr/>
            <p:nvPr/>
          </p:nvSpPr>
          <p:spPr>
            <a:xfrm>
              <a:off x="2295450" y="440534"/>
              <a:ext cx="1664482" cy="1658308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7B7870C7-CB74-6E7A-C3A0-4EB2BB02A4E5}"/>
                </a:ext>
              </a:extLst>
            </p:cNvPr>
            <p:cNvSpPr txBox="1"/>
            <p:nvPr/>
          </p:nvSpPr>
          <p:spPr>
            <a:xfrm>
              <a:off x="2762441" y="1394093"/>
              <a:ext cx="760659" cy="7672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360</a:t>
              </a:r>
            </a:p>
            <a:p>
              <a:pPr algn="ctr"/>
              <a:r>
                <a:rPr lang="en-GB" sz="120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m/s </a:t>
              </a:r>
              <a:endParaRPr lang="en-GB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8B6720-D201-B836-8E08-441994F46600}"/>
              </a:ext>
            </a:extLst>
          </p:cNvPr>
          <p:cNvGrpSpPr/>
          <p:nvPr/>
        </p:nvGrpSpPr>
        <p:grpSpPr>
          <a:xfrm rot="2752198">
            <a:off x="6345363" y="2155056"/>
            <a:ext cx="203918" cy="1043349"/>
            <a:chOff x="2278514" y="2123855"/>
            <a:chExt cx="223256" cy="177769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180A374-0AA2-CCDE-AE52-73369C1965B7}"/>
                </a:ext>
              </a:extLst>
            </p:cNvPr>
            <p:cNvGrpSpPr/>
            <p:nvPr/>
          </p:nvGrpSpPr>
          <p:grpSpPr>
            <a:xfrm>
              <a:off x="2321750" y="2123855"/>
              <a:ext cx="180020" cy="1012611"/>
              <a:chOff x="2321750" y="2123855"/>
              <a:chExt cx="180020" cy="1012611"/>
            </a:xfrm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06508575-C496-F6CF-5347-D06EFDAEFDD7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F1BFF5B-C93C-84D9-EAF8-B72B94340532}"/>
                  </a:ext>
                </a:extLst>
              </p:cNvPr>
              <p:cNvSpPr/>
              <p:nvPr/>
            </p:nvSpPr>
            <p:spPr>
              <a:xfrm>
                <a:off x="2321750" y="2956446"/>
                <a:ext cx="180020" cy="180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10B7C9B-021E-5A4C-8CB9-3003BAB0548C}"/>
                </a:ext>
              </a:extLst>
            </p:cNvPr>
            <p:cNvGrpSpPr/>
            <p:nvPr/>
          </p:nvGrpSpPr>
          <p:grpSpPr>
            <a:xfrm flipV="1">
              <a:off x="2278514" y="2839438"/>
              <a:ext cx="223256" cy="1062114"/>
              <a:chOff x="2278514" y="2123855"/>
              <a:chExt cx="223256" cy="1062114"/>
            </a:xfrm>
            <a:noFill/>
          </p:grpSpPr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C16BF541-6CB8-101B-4C9B-D3D855288053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556E17B-02DD-C0A8-C6A7-4AC5BAD8AE92}"/>
                  </a:ext>
                </a:extLst>
              </p:cNvPr>
              <p:cNvSpPr/>
              <p:nvPr/>
            </p:nvSpPr>
            <p:spPr>
              <a:xfrm>
                <a:off x="2278514" y="3005949"/>
                <a:ext cx="180020" cy="1800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4199E5-58DF-8ED8-6895-D4B7E204BB7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rcRect t="10016"/>
          <a:stretch>
            <a:fillRect/>
          </a:stretch>
        </p:blipFill>
        <p:spPr>
          <a:xfrm>
            <a:off x="8264903" y="2350465"/>
            <a:ext cx="3597774" cy="3763882"/>
          </a:xfrm>
          <a:prstGeom prst="rect">
            <a:avLst/>
          </a:prstGeom>
        </p:spPr>
      </p:pic>
      <p:sp>
        <p:nvSpPr>
          <p:cNvPr id="1030" name="Rectangle 1029">
            <a:extLst>
              <a:ext uri="{FF2B5EF4-FFF2-40B4-BE49-F238E27FC236}">
                <a16:creationId xmlns:a16="http://schemas.microsoft.com/office/drawing/2014/main" id="{B5CC19E1-95F6-CBAD-D90D-DA6E53045E3C}"/>
              </a:ext>
            </a:extLst>
          </p:cNvPr>
          <p:cNvSpPr/>
          <p:nvPr/>
        </p:nvSpPr>
        <p:spPr>
          <a:xfrm>
            <a:off x="6363894" y="3444710"/>
            <a:ext cx="199867" cy="651489"/>
          </a:xfrm>
          <a:prstGeom prst="rect">
            <a:avLst/>
          </a:prstGeom>
          <a:solidFill>
            <a:schemeClr val="tx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	</a:t>
            </a:r>
            <a:endParaRPr lang="en-GB"/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B93A209C-9223-DB8A-2B3F-8A16AE832A76}"/>
              </a:ext>
            </a:extLst>
          </p:cNvPr>
          <p:cNvSpPr txBox="1"/>
          <p:nvPr/>
        </p:nvSpPr>
        <p:spPr>
          <a:xfrm>
            <a:off x="4850730" y="1290650"/>
            <a:ext cx="3226194" cy="523220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MSOS = 360 </a:t>
            </a:r>
            <a:r>
              <a:rPr lang="en-GB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m/s </a:t>
            </a:r>
            <a:endParaRPr lang="en-GB" sz="28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86D73E24-441B-5ED2-693F-A023679D6943}"/>
              </a:ext>
            </a:extLst>
          </p:cNvPr>
          <p:cNvSpPr txBox="1"/>
          <p:nvPr/>
        </p:nvSpPr>
        <p:spPr>
          <a:xfrm rot="20135623">
            <a:off x="1505752" y="2183230"/>
            <a:ext cx="2110004" cy="40011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TSOS = 370 </a:t>
            </a:r>
            <a:r>
              <a:rPr lang="en-GB" sz="14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m/s </a:t>
            </a:r>
            <a:endParaRPr lang="en-GB" sz="20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188725C4-793F-625B-BCEC-7B99B421DA3D}"/>
              </a:ext>
            </a:extLst>
          </p:cNvPr>
          <p:cNvSpPr txBox="1"/>
          <p:nvPr/>
        </p:nvSpPr>
        <p:spPr>
          <a:xfrm rot="1399831">
            <a:off x="9442465" y="2232275"/>
            <a:ext cx="2110004" cy="400110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ln>
                  <a:solidFill>
                    <a:srgbClr val="0070C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TSOS = 350 </a:t>
            </a:r>
            <a:r>
              <a:rPr lang="en-GB" sz="1400">
                <a:ln>
                  <a:solidFill>
                    <a:srgbClr val="0070C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m/s </a:t>
            </a:r>
            <a:endParaRPr lang="en-GB" sz="2000">
              <a:ln>
                <a:solidFill>
                  <a:srgbClr val="0070C0"/>
                </a:solidFill>
              </a:ln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363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33" grpId="0" animBg="1"/>
      <p:bldP spid="10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BC397-4609-6CE1-9BE7-888F0C717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9AA0193-C00A-5308-9F22-3BDA1B3F0D0D}"/>
              </a:ext>
            </a:extLst>
          </p:cNvPr>
          <p:cNvGrpSpPr/>
          <p:nvPr/>
        </p:nvGrpSpPr>
        <p:grpSpPr>
          <a:xfrm>
            <a:off x="10269721" y="874740"/>
            <a:ext cx="959191" cy="1324527"/>
            <a:chOff x="6061710" y="1770380"/>
            <a:chExt cx="2270760" cy="35052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2ED7871-1226-B3A0-8779-BE4F912FC227}"/>
                </a:ext>
              </a:extLst>
            </p:cNvPr>
            <p:cNvSpPr/>
            <p:nvPr/>
          </p:nvSpPr>
          <p:spPr>
            <a:xfrm>
              <a:off x="6061710" y="1770380"/>
              <a:ext cx="2270760" cy="3505200"/>
            </a:xfrm>
            <a:custGeom>
              <a:avLst/>
              <a:gdLst>
                <a:gd name="connsiteX0" fmla="*/ 876300 w 2270760"/>
                <a:gd name="connsiteY0" fmla="*/ 0 h 3505200"/>
                <a:gd name="connsiteX1" fmla="*/ 941070 w 2270760"/>
                <a:gd name="connsiteY1" fmla="*/ 186690 h 3505200"/>
                <a:gd name="connsiteX2" fmla="*/ 982980 w 2270760"/>
                <a:gd name="connsiteY2" fmla="*/ 400050 h 3505200"/>
                <a:gd name="connsiteX3" fmla="*/ 910590 w 2270760"/>
                <a:gd name="connsiteY3" fmla="*/ 575310 h 3505200"/>
                <a:gd name="connsiteX4" fmla="*/ 842010 w 2270760"/>
                <a:gd name="connsiteY4" fmla="*/ 720090 h 3505200"/>
                <a:gd name="connsiteX5" fmla="*/ 670560 w 2270760"/>
                <a:gd name="connsiteY5" fmla="*/ 902970 h 3505200"/>
                <a:gd name="connsiteX6" fmla="*/ 480060 w 2270760"/>
                <a:gd name="connsiteY6" fmla="*/ 1059180 h 3505200"/>
                <a:gd name="connsiteX7" fmla="*/ 320040 w 2270760"/>
                <a:gd name="connsiteY7" fmla="*/ 1264920 h 3505200"/>
                <a:gd name="connsiteX8" fmla="*/ 182880 w 2270760"/>
                <a:gd name="connsiteY8" fmla="*/ 1474470 h 3505200"/>
                <a:gd name="connsiteX9" fmla="*/ 68580 w 2270760"/>
                <a:gd name="connsiteY9" fmla="*/ 1733550 h 3505200"/>
                <a:gd name="connsiteX10" fmla="*/ 19050 w 2270760"/>
                <a:gd name="connsiteY10" fmla="*/ 1924050 h 3505200"/>
                <a:gd name="connsiteX11" fmla="*/ 0 w 2270760"/>
                <a:gd name="connsiteY11" fmla="*/ 2183130 h 3505200"/>
                <a:gd name="connsiteX12" fmla="*/ 22860 w 2270760"/>
                <a:gd name="connsiteY12" fmla="*/ 2411730 h 3505200"/>
                <a:gd name="connsiteX13" fmla="*/ 99060 w 2270760"/>
                <a:gd name="connsiteY13" fmla="*/ 2731770 h 3505200"/>
                <a:gd name="connsiteX14" fmla="*/ 251460 w 2270760"/>
                <a:gd name="connsiteY14" fmla="*/ 3017520 h 3505200"/>
                <a:gd name="connsiteX15" fmla="*/ 346710 w 2270760"/>
                <a:gd name="connsiteY15" fmla="*/ 3169920 h 3505200"/>
                <a:gd name="connsiteX16" fmla="*/ 510540 w 2270760"/>
                <a:gd name="connsiteY16" fmla="*/ 3314700 h 3505200"/>
                <a:gd name="connsiteX17" fmla="*/ 659130 w 2270760"/>
                <a:gd name="connsiteY17" fmla="*/ 3406140 h 3505200"/>
                <a:gd name="connsiteX18" fmla="*/ 1104900 w 2270760"/>
                <a:gd name="connsiteY18" fmla="*/ 3505200 h 3505200"/>
                <a:gd name="connsiteX19" fmla="*/ 1375410 w 2270760"/>
                <a:gd name="connsiteY19" fmla="*/ 3406140 h 3505200"/>
                <a:gd name="connsiteX20" fmla="*/ 1577340 w 2270760"/>
                <a:gd name="connsiteY20" fmla="*/ 3249930 h 3505200"/>
                <a:gd name="connsiteX21" fmla="*/ 1851660 w 2270760"/>
                <a:gd name="connsiteY21" fmla="*/ 3021330 h 3505200"/>
                <a:gd name="connsiteX22" fmla="*/ 2049780 w 2270760"/>
                <a:gd name="connsiteY22" fmla="*/ 2766060 h 3505200"/>
                <a:gd name="connsiteX23" fmla="*/ 2205990 w 2270760"/>
                <a:gd name="connsiteY23" fmla="*/ 2400300 h 3505200"/>
                <a:gd name="connsiteX24" fmla="*/ 2270760 w 2270760"/>
                <a:gd name="connsiteY24" fmla="*/ 2076450 h 3505200"/>
                <a:gd name="connsiteX25" fmla="*/ 2228850 w 2270760"/>
                <a:gd name="connsiteY25" fmla="*/ 1680210 h 3505200"/>
                <a:gd name="connsiteX26" fmla="*/ 2106930 w 2270760"/>
                <a:gd name="connsiteY26" fmla="*/ 1318260 h 3505200"/>
                <a:gd name="connsiteX27" fmla="*/ 1916430 w 2270760"/>
                <a:gd name="connsiteY27" fmla="*/ 979170 h 3505200"/>
                <a:gd name="connsiteX28" fmla="*/ 1798320 w 2270760"/>
                <a:gd name="connsiteY28" fmla="*/ 807720 h 3505200"/>
                <a:gd name="connsiteX29" fmla="*/ 1821180 w 2270760"/>
                <a:gd name="connsiteY29" fmla="*/ 1055370 h 3505200"/>
                <a:gd name="connsiteX30" fmla="*/ 1798320 w 2270760"/>
                <a:gd name="connsiteY30" fmla="*/ 1352550 h 3505200"/>
                <a:gd name="connsiteX31" fmla="*/ 1756410 w 2270760"/>
                <a:gd name="connsiteY31" fmla="*/ 1543050 h 3505200"/>
                <a:gd name="connsiteX32" fmla="*/ 1680210 w 2270760"/>
                <a:gd name="connsiteY32" fmla="*/ 1680210 h 3505200"/>
                <a:gd name="connsiteX33" fmla="*/ 1604010 w 2270760"/>
                <a:gd name="connsiteY33" fmla="*/ 1786890 h 3505200"/>
                <a:gd name="connsiteX34" fmla="*/ 1615440 w 2270760"/>
                <a:gd name="connsiteY34" fmla="*/ 1684020 h 3505200"/>
                <a:gd name="connsiteX35" fmla="*/ 1645920 w 2270760"/>
                <a:gd name="connsiteY35" fmla="*/ 1463040 h 3505200"/>
                <a:gd name="connsiteX36" fmla="*/ 1649730 w 2270760"/>
                <a:gd name="connsiteY36" fmla="*/ 1242060 h 3505200"/>
                <a:gd name="connsiteX37" fmla="*/ 1645920 w 2270760"/>
                <a:gd name="connsiteY37" fmla="*/ 1120140 h 3505200"/>
                <a:gd name="connsiteX38" fmla="*/ 1588770 w 2270760"/>
                <a:gd name="connsiteY38" fmla="*/ 899160 h 3505200"/>
                <a:gd name="connsiteX39" fmla="*/ 1531620 w 2270760"/>
                <a:gd name="connsiteY39" fmla="*/ 742950 h 3505200"/>
                <a:gd name="connsiteX40" fmla="*/ 1482090 w 2270760"/>
                <a:gd name="connsiteY40" fmla="*/ 624840 h 3505200"/>
                <a:gd name="connsiteX41" fmla="*/ 1367790 w 2270760"/>
                <a:gd name="connsiteY41" fmla="*/ 441960 h 3505200"/>
                <a:gd name="connsiteX42" fmla="*/ 1287780 w 2270760"/>
                <a:gd name="connsiteY42" fmla="*/ 346710 h 3505200"/>
                <a:gd name="connsiteX43" fmla="*/ 1181100 w 2270760"/>
                <a:gd name="connsiteY43" fmla="*/ 228600 h 3505200"/>
                <a:gd name="connsiteX44" fmla="*/ 1066800 w 2270760"/>
                <a:gd name="connsiteY44" fmla="*/ 133350 h 3505200"/>
                <a:gd name="connsiteX45" fmla="*/ 937260 w 2270760"/>
                <a:gd name="connsiteY45" fmla="*/ 49530 h 3505200"/>
                <a:gd name="connsiteX46" fmla="*/ 876300 w 2270760"/>
                <a:gd name="connsiteY46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70760" h="3505200">
                  <a:moveTo>
                    <a:pt x="876300" y="0"/>
                  </a:moveTo>
                  <a:lnTo>
                    <a:pt x="941070" y="186690"/>
                  </a:lnTo>
                  <a:lnTo>
                    <a:pt x="982980" y="400050"/>
                  </a:lnTo>
                  <a:lnTo>
                    <a:pt x="910590" y="575310"/>
                  </a:lnTo>
                  <a:lnTo>
                    <a:pt x="842010" y="720090"/>
                  </a:lnTo>
                  <a:lnTo>
                    <a:pt x="670560" y="902970"/>
                  </a:lnTo>
                  <a:lnTo>
                    <a:pt x="480060" y="1059180"/>
                  </a:lnTo>
                  <a:lnTo>
                    <a:pt x="320040" y="1264920"/>
                  </a:lnTo>
                  <a:lnTo>
                    <a:pt x="182880" y="1474470"/>
                  </a:lnTo>
                  <a:lnTo>
                    <a:pt x="68580" y="1733550"/>
                  </a:lnTo>
                  <a:lnTo>
                    <a:pt x="19050" y="1924050"/>
                  </a:lnTo>
                  <a:lnTo>
                    <a:pt x="0" y="2183130"/>
                  </a:lnTo>
                  <a:lnTo>
                    <a:pt x="22860" y="2411730"/>
                  </a:lnTo>
                  <a:lnTo>
                    <a:pt x="99060" y="2731770"/>
                  </a:lnTo>
                  <a:lnTo>
                    <a:pt x="251460" y="3017520"/>
                  </a:lnTo>
                  <a:lnTo>
                    <a:pt x="346710" y="3169920"/>
                  </a:lnTo>
                  <a:lnTo>
                    <a:pt x="510540" y="3314700"/>
                  </a:lnTo>
                  <a:lnTo>
                    <a:pt x="659130" y="3406140"/>
                  </a:lnTo>
                  <a:lnTo>
                    <a:pt x="1104900" y="3505200"/>
                  </a:lnTo>
                  <a:lnTo>
                    <a:pt x="1375410" y="3406140"/>
                  </a:lnTo>
                  <a:lnTo>
                    <a:pt x="1577340" y="3249930"/>
                  </a:lnTo>
                  <a:lnTo>
                    <a:pt x="1851660" y="3021330"/>
                  </a:lnTo>
                  <a:lnTo>
                    <a:pt x="2049780" y="2766060"/>
                  </a:lnTo>
                  <a:lnTo>
                    <a:pt x="2205990" y="2400300"/>
                  </a:lnTo>
                  <a:lnTo>
                    <a:pt x="2270760" y="2076450"/>
                  </a:lnTo>
                  <a:lnTo>
                    <a:pt x="2228850" y="1680210"/>
                  </a:lnTo>
                  <a:lnTo>
                    <a:pt x="2106930" y="1318260"/>
                  </a:lnTo>
                  <a:lnTo>
                    <a:pt x="1916430" y="979170"/>
                  </a:lnTo>
                  <a:lnTo>
                    <a:pt x="1798320" y="807720"/>
                  </a:lnTo>
                  <a:lnTo>
                    <a:pt x="1821180" y="1055370"/>
                  </a:lnTo>
                  <a:lnTo>
                    <a:pt x="1798320" y="1352550"/>
                  </a:lnTo>
                  <a:lnTo>
                    <a:pt x="1756410" y="1543050"/>
                  </a:lnTo>
                  <a:lnTo>
                    <a:pt x="1680210" y="1680210"/>
                  </a:lnTo>
                  <a:lnTo>
                    <a:pt x="1604010" y="1786890"/>
                  </a:lnTo>
                  <a:lnTo>
                    <a:pt x="1615440" y="1684020"/>
                  </a:lnTo>
                  <a:lnTo>
                    <a:pt x="1645920" y="1463040"/>
                  </a:lnTo>
                  <a:lnTo>
                    <a:pt x="1649730" y="1242060"/>
                  </a:lnTo>
                  <a:lnTo>
                    <a:pt x="1645920" y="1120140"/>
                  </a:lnTo>
                  <a:lnTo>
                    <a:pt x="1588770" y="899160"/>
                  </a:lnTo>
                  <a:lnTo>
                    <a:pt x="1531620" y="742950"/>
                  </a:lnTo>
                  <a:lnTo>
                    <a:pt x="1482090" y="624840"/>
                  </a:lnTo>
                  <a:lnTo>
                    <a:pt x="1367790" y="441960"/>
                  </a:lnTo>
                  <a:lnTo>
                    <a:pt x="1287780" y="346710"/>
                  </a:lnTo>
                  <a:lnTo>
                    <a:pt x="1181100" y="228600"/>
                  </a:lnTo>
                  <a:lnTo>
                    <a:pt x="1066800" y="133350"/>
                  </a:lnTo>
                  <a:lnTo>
                    <a:pt x="937260" y="49530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rgbClr val="FF6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1387F79-B3B9-45B1-EAAF-2254FF7D8ABD}"/>
                </a:ext>
              </a:extLst>
            </p:cNvPr>
            <p:cNvSpPr/>
            <p:nvPr/>
          </p:nvSpPr>
          <p:spPr>
            <a:xfrm>
              <a:off x="6507480" y="2778760"/>
              <a:ext cx="1511300" cy="2496820"/>
            </a:xfrm>
            <a:custGeom>
              <a:avLst/>
              <a:gdLst>
                <a:gd name="connsiteX0" fmla="*/ 640080 w 1511300"/>
                <a:gd name="connsiteY0" fmla="*/ 0 h 2496820"/>
                <a:gd name="connsiteX1" fmla="*/ 718820 w 1511300"/>
                <a:gd name="connsiteY1" fmla="*/ 127000 h 2496820"/>
                <a:gd name="connsiteX2" fmla="*/ 805180 w 1511300"/>
                <a:gd name="connsiteY2" fmla="*/ 287020 h 2496820"/>
                <a:gd name="connsiteX3" fmla="*/ 858520 w 1511300"/>
                <a:gd name="connsiteY3" fmla="*/ 477520 h 2496820"/>
                <a:gd name="connsiteX4" fmla="*/ 899160 w 1511300"/>
                <a:gd name="connsiteY4" fmla="*/ 690880 h 2496820"/>
                <a:gd name="connsiteX5" fmla="*/ 919480 w 1511300"/>
                <a:gd name="connsiteY5" fmla="*/ 876300 h 2496820"/>
                <a:gd name="connsiteX6" fmla="*/ 934720 w 1511300"/>
                <a:gd name="connsiteY6" fmla="*/ 1023620 h 2496820"/>
                <a:gd name="connsiteX7" fmla="*/ 914400 w 1511300"/>
                <a:gd name="connsiteY7" fmla="*/ 1221740 h 2496820"/>
                <a:gd name="connsiteX8" fmla="*/ 843280 w 1511300"/>
                <a:gd name="connsiteY8" fmla="*/ 1389380 h 2496820"/>
                <a:gd name="connsiteX9" fmla="*/ 736600 w 1511300"/>
                <a:gd name="connsiteY9" fmla="*/ 1549400 h 2496820"/>
                <a:gd name="connsiteX10" fmla="*/ 957580 w 1511300"/>
                <a:gd name="connsiteY10" fmla="*/ 1407160 h 2496820"/>
                <a:gd name="connsiteX11" fmla="*/ 1117600 w 1511300"/>
                <a:gd name="connsiteY11" fmla="*/ 1259840 h 2496820"/>
                <a:gd name="connsiteX12" fmla="*/ 1275080 w 1511300"/>
                <a:gd name="connsiteY12" fmla="*/ 1099820 h 2496820"/>
                <a:gd name="connsiteX13" fmla="*/ 1424940 w 1511300"/>
                <a:gd name="connsiteY13" fmla="*/ 896620 h 2496820"/>
                <a:gd name="connsiteX14" fmla="*/ 1455420 w 1511300"/>
                <a:gd name="connsiteY14" fmla="*/ 853440 h 2496820"/>
                <a:gd name="connsiteX15" fmla="*/ 1490980 w 1511300"/>
                <a:gd name="connsiteY15" fmla="*/ 1023620 h 2496820"/>
                <a:gd name="connsiteX16" fmla="*/ 1511300 w 1511300"/>
                <a:gd name="connsiteY16" fmla="*/ 1280160 h 2496820"/>
                <a:gd name="connsiteX17" fmla="*/ 1463040 w 1511300"/>
                <a:gd name="connsiteY17" fmla="*/ 1592580 h 2496820"/>
                <a:gd name="connsiteX18" fmla="*/ 1325880 w 1511300"/>
                <a:gd name="connsiteY18" fmla="*/ 1889760 h 2496820"/>
                <a:gd name="connsiteX19" fmla="*/ 1130300 w 1511300"/>
                <a:gd name="connsiteY19" fmla="*/ 2159000 h 2496820"/>
                <a:gd name="connsiteX20" fmla="*/ 962660 w 1511300"/>
                <a:gd name="connsiteY20" fmla="*/ 2336800 h 2496820"/>
                <a:gd name="connsiteX21" fmla="*/ 713740 w 1511300"/>
                <a:gd name="connsiteY21" fmla="*/ 2496820 h 2496820"/>
                <a:gd name="connsiteX22" fmla="*/ 584200 w 1511300"/>
                <a:gd name="connsiteY22" fmla="*/ 2451100 h 2496820"/>
                <a:gd name="connsiteX23" fmla="*/ 469900 w 1511300"/>
                <a:gd name="connsiteY23" fmla="*/ 2377440 h 2496820"/>
                <a:gd name="connsiteX24" fmla="*/ 355600 w 1511300"/>
                <a:gd name="connsiteY24" fmla="*/ 2270760 h 2496820"/>
                <a:gd name="connsiteX25" fmla="*/ 218440 w 1511300"/>
                <a:gd name="connsiteY25" fmla="*/ 2105660 h 2496820"/>
                <a:gd name="connsiteX26" fmla="*/ 111760 w 1511300"/>
                <a:gd name="connsiteY26" fmla="*/ 1899920 h 2496820"/>
                <a:gd name="connsiteX27" fmla="*/ 35560 w 1511300"/>
                <a:gd name="connsiteY27" fmla="*/ 1663700 h 2496820"/>
                <a:gd name="connsiteX28" fmla="*/ 0 w 1511300"/>
                <a:gd name="connsiteY28" fmla="*/ 1440180 h 2496820"/>
                <a:gd name="connsiteX29" fmla="*/ 10160 w 1511300"/>
                <a:gd name="connsiteY29" fmla="*/ 1292860 h 2496820"/>
                <a:gd name="connsiteX30" fmla="*/ 38100 w 1511300"/>
                <a:gd name="connsiteY30" fmla="*/ 1148080 h 2496820"/>
                <a:gd name="connsiteX31" fmla="*/ 96520 w 1511300"/>
                <a:gd name="connsiteY31" fmla="*/ 1021080 h 2496820"/>
                <a:gd name="connsiteX32" fmla="*/ 152400 w 1511300"/>
                <a:gd name="connsiteY32" fmla="*/ 909320 h 2496820"/>
                <a:gd name="connsiteX33" fmla="*/ 259080 w 1511300"/>
                <a:gd name="connsiteY33" fmla="*/ 767080 h 2496820"/>
                <a:gd name="connsiteX34" fmla="*/ 436880 w 1511300"/>
                <a:gd name="connsiteY34" fmla="*/ 566420 h 2496820"/>
                <a:gd name="connsiteX35" fmla="*/ 561340 w 1511300"/>
                <a:gd name="connsiteY35" fmla="*/ 396240 h 2496820"/>
                <a:gd name="connsiteX36" fmla="*/ 632460 w 1511300"/>
                <a:gd name="connsiteY36" fmla="*/ 246380 h 2496820"/>
                <a:gd name="connsiteX37" fmla="*/ 640080 w 1511300"/>
                <a:gd name="connsiteY37" fmla="*/ 0 h 249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1300" h="2496820">
                  <a:moveTo>
                    <a:pt x="640080" y="0"/>
                  </a:moveTo>
                  <a:lnTo>
                    <a:pt x="718820" y="127000"/>
                  </a:lnTo>
                  <a:lnTo>
                    <a:pt x="805180" y="287020"/>
                  </a:lnTo>
                  <a:lnTo>
                    <a:pt x="858520" y="477520"/>
                  </a:lnTo>
                  <a:lnTo>
                    <a:pt x="899160" y="690880"/>
                  </a:lnTo>
                  <a:lnTo>
                    <a:pt x="919480" y="876300"/>
                  </a:lnTo>
                  <a:lnTo>
                    <a:pt x="934720" y="1023620"/>
                  </a:lnTo>
                  <a:lnTo>
                    <a:pt x="914400" y="1221740"/>
                  </a:lnTo>
                  <a:lnTo>
                    <a:pt x="843280" y="1389380"/>
                  </a:lnTo>
                  <a:lnTo>
                    <a:pt x="736600" y="1549400"/>
                  </a:lnTo>
                  <a:lnTo>
                    <a:pt x="957580" y="1407160"/>
                  </a:lnTo>
                  <a:lnTo>
                    <a:pt x="1117600" y="1259840"/>
                  </a:lnTo>
                  <a:lnTo>
                    <a:pt x="1275080" y="1099820"/>
                  </a:lnTo>
                  <a:lnTo>
                    <a:pt x="1424940" y="896620"/>
                  </a:lnTo>
                  <a:lnTo>
                    <a:pt x="1455420" y="853440"/>
                  </a:lnTo>
                  <a:lnTo>
                    <a:pt x="1490980" y="1023620"/>
                  </a:lnTo>
                  <a:lnTo>
                    <a:pt x="1511300" y="1280160"/>
                  </a:lnTo>
                  <a:lnTo>
                    <a:pt x="1463040" y="1592580"/>
                  </a:lnTo>
                  <a:lnTo>
                    <a:pt x="1325880" y="1889760"/>
                  </a:lnTo>
                  <a:lnTo>
                    <a:pt x="1130300" y="2159000"/>
                  </a:lnTo>
                  <a:lnTo>
                    <a:pt x="962660" y="2336800"/>
                  </a:lnTo>
                  <a:lnTo>
                    <a:pt x="713740" y="2496820"/>
                  </a:lnTo>
                  <a:lnTo>
                    <a:pt x="584200" y="2451100"/>
                  </a:lnTo>
                  <a:lnTo>
                    <a:pt x="469900" y="2377440"/>
                  </a:lnTo>
                  <a:lnTo>
                    <a:pt x="355600" y="2270760"/>
                  </a:lnTo>
                  <a:lnTo>
                    <a:pt x="218440" y="2105660"/>
                  </a:lnTo>
                  <a:lnTo>
                    <a:pt x="111760" y="1899920"/>
                  </a:lnTo>
                  <a:lnTo>
                    <a:pt x="35560" y="1663700"/>
                  </a:lnTo>
                  <a:lnTo>
                    <a:pt x="0" y="1440180"/>
                  </a:lnTo>
                  <a:lnTo>
                    <a:pt x="10160" y="1292860"/>
                  </a:lnTo>
                  <a:lnTo>
                    <a:pt x="38100" y="1148080"/>
                  </a:lnTo>
                  <a:lnTo>
                    <a:pt x="96520" y="1021080"/>
                  </a:lnTo>
                  <a:lnTo>
                    <a:pt x="152400" y="909320"/>
                  </a:lnTo>
                  <a:lnTo>
                    <a:pt x="259080" y="767080"/>
                  </a:lnTo>
                  <a:lnTo>
                    <a:pt x="436880" y="566420"/>
                  </a:lnTo>
                  <a:lnTo>
                    <a:pt x="561340" y="396240"/>
                  </a:lnTo>
                  <a:lnTo>
                    <a:pt x="632460" y="246380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rgbClr val="FFA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262A100-E38E-54A3-4EB5-022F85278111}"/>
                </a:ext>
              </a:extLst>
            </p:cNvPr>
            <p:cNvSpPr/>
            <p:nvPr/>
          </p:nvSpPr>
          <p:spPr>
            <a:xfrm>
              <a:off x="6844409" y="4062095"/>
              <a:ext cx="771525" cy="1213485"/>
            </a:xfrm>
            <a:custGeom>
              <a:avLst/>
              <a:gdLst>
                <a:gd name="connsiteX0" fmla="*/ 142875 w 771525"/>
                <a:gd name="connsiteY0" fmla="*/ 0 h 1213485"/>
                <a:gd name="connsiteX1" fmla="*/ 70485 w 771525"/>
                <a:gd name="connsiteY1" fmla="*/ 135255 h 1213485"/>
                <a:gd name="connsiteX2" fmla="*/ 20955 w 771525"/>
                <a:gd name="connsiteY2" fmla="*/ 291465 h 1213485"/>
                <a:gd name="connsiteX3" fmla="*/ 0 w 771525"/>
                <a:gd name="connsiteY3" fmla="*/ 464820 h 1213485"/>
                <a:gd name="connsiteX4" fmla="*/ 7620 w 771525"/>
                <a:gd name="connsiteY4" fmla="*/ 632460 h 1213485"/>
                <a:gd name="connsiteX5" fmla="*/ 43815 w 771525"/>
                <a:gd name="connsiteY5" fmla="*/ 775335 h 1213485"/>
                <a:gd name="connsiteX6" fmla="*/ 120015 w 771525"/>
                <a:gd name="connsiteY6" fmla="*/ 941070 h 1213485"/>
                <a:gd name="connsiteX7" fmla="*/ 243840 w 771525"/>
                <a:gd name="connsiteY7" fmla="*/ 1108710 h 1213485"/>
                <a:gd name="connsiteX8" fmla="*/ 371475 w 771525"/>
                <a:gd name="connsiteY8" fmla="*/ 1213485 h 1213485"/>
                <a:gd name="connsiteX9" fmla="*/ 480060 w 771525"/>
                <a:gd name="connsiteY9" fmla="*/ 1099185 h 1213485"/>
                <a:gd name="connsiteX10" fmla="*/ 565785 w 771525"/>
                <a:gd name="connsiteY10" fmla="*/ 963930 h 1213485"/>
                <a:gd name="connsiteX11" fmla="*/ 653415 w 771525"/>
                <a:gd name="connsiteY11" fmla="*/ 840105 h 1213485"/>
                <a:gd name="connsiteX12" fmla="*/ 708660 w 771525"/>
                <a:gd name="connsiteY12" fmla="*/ 697230 h 1213485"/>
                <a:gd name="connsiteX13" fmla="*/ 754380 w 771525"/>
                <a:gd name="connsiteY13" fmla="*/ 520065 h 1213485"/>
                <a:gd name="connsiteX14" fmla="*/ 771525 w 771525"/>
                <a:gd name="connsiteY14" fmla="*/ 310515 h 1213485"/>
                <a:gd name="connsiteX15" fmla="*/ 681990 w 771525"/>
                <a:gd name="connsiteY15" fmla="*/ 400050 h 1213485"/>
                <a:gd name="connsiteX16" fmla="*/ 516255 w 771525"/>
                <a:gd name="connsiteY16" fmla="*/ 533400 h 1213485"/>
                <a:gd name="connsiteX17" fmla="*/ 451485 w 771525"/>
                <a:gd name="connsiteY17" fmla="*/ 571500 h 1213485"/>
                <a:gd name="connsiteX18" fmla="*/ 382905 w 771525"/>
                <a:gd name="connsiteY18" fmla="*/ 581025 h 1213485"/>
                <a:gd name="connsiteX19" fmla="*/ 312420 w 771525"/>
                <a:gd name="connsiteY19" fmla="*/ 579120 h 1213485"/>
                <a:gd name="connsiteX20" fmla="*/ 268605 w 771525"/>
                <a:gd name="connsiteY20" fmla="*/ 552450 h 1213485"/>
                <a:gd name="connsiteX21" fmla="*/ 222885 w 771525"/>
                <a:gd name="connsiteY21" fmla="*/ 489585 h 1213485"/>
                <a:gd name="connsiteX22" fmla="*/ 177165 w 771525"/>
                <a:gd name="connsiteY22" fmla="*/ 384810 h 1213485"/>
                <a:gd name="connsiteX23" fmla="*/ 156210 w 771525"/>
                <a:gd name="connsiteY23" fmla="*/ 283845 h 1213485"/>
                <a:gd name="connsiteX24" fmla="*/ 140970 w 771525"/>
                <a:gd name="connsiteY24" fmla="*/ 171450 h 1213485"/>
                <a:gd name="connsiteX25" fmla="*/ 142875 w 771525"/>
                <a:gd name="connsiteY25" fmla="*/ 0 h 12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1525" h="1213485">
                  <a:moveTo>
                    <a:pt x="142875" y="0"/>
                  </a:moveTo>
                  <a:lnTo>
                    <a:pt x="70485" y="135255"/>
                  </a:lnTo>
                  <a:lnTo>
                    <a:pt x="20955" y="291465"/>
                  </a:lnTo>
                  <a:lnTo>
                    <a:pt x="0" y="464820"/>
                  </a:lnTo>
                  <a:lnTo>
                    <a:pt x="7620" y="632460"/>
                  </a:lnTo>
                  <a:lnTo>
                    <a:pt x="43815" y="775335"/>
                  </a:lnTo>
                  <a:lnTo>
                    <a:pt x="120015" y="941070"/>
                  </a:lnTo>
                  <a:lnTo>
                    <a:pt x="243840" y="1108710"/>
                  </a:lnTo>
                  <a:lnTo>
                    <a:pt x="371475" y="1213485"/>
                  </a:lnTo>
                  <a:lnTo>
                    <a:pt x="480060" y="1099185"/>
                  </a:lnTo>
                  <a:lnTo>
                    <a:pt x="565785" y="963930"/>
                  </a:lnTo>
                  <a:lnTo>
                    <a:pt x="653415" y="840105"/>
                  </a:lnTo>
                  <a:lnTo>
                    <a:pt x="708660" y="697230"/>
                  </a:lnTo>
                  <a:lnTo>
                    <a:pt x="754380" y="520065"/>
                  </a:lnTo>
                  <a:lnTo>
                    <a:pt x="771525" y="310515"/>
                  </a:lnTo>
                  <a:lnTo>
                    <a:pt x="681990" y="400050"/>
                  </a:lnTo>
                  <a:lnTo>
                    <a:pt x="516255" y="533400"/>
                  </a:lnTo>
                  <a:lnTo>
                    <a:pt x="451485" y="571500"/>
                  </a:lnTo>
                  <a:lnTo>
                    <a:pt x="382905" y="581025"/>
                  </a:lnTo>
                  <a:lnTo>
                    <a:pt x="312420" y="579120"/>
                  </a:lnTo>
                  <a:lnTo>
                    <a:pt x="268605" y="552450"/>
                  </a:lnTo>
                  <a:lnTo>
                    <a:pt x="222885" y="489585"/>
                  </a:lnTo>
                  <a:lnTo>
                    <a:pt x="177165" y="384810"/>
                  </a:lnTo>
                  <a:lnTo>
                    <a:pt x="156210" y="283845"/>
                  </a:lnTo>
                  <a:lnTo>
                    <a:pt x="140970" y="171450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FFF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5CB07FF-FEA6-CB59-EC04-F6641883B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776" y="4065408"/>
            <a:ext cx="5558742" cy="180000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233AEC-8D09-93D5-F083-BC1ACC4CB27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809436" y="2985608"/>
            <a:ext cx="1800000" cy="180000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16200000" scaled="1"/>
            <a:tileRect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E2364BE-A589-136B-54C8-51994A880EE5}"/>
              </a:ext>
            </a:extLst>
          </p:cNvPr>
          <p:cNvSpPr/>
          <p:nvPr/>
        </p:nvSpPr>
        <p:spPr>
          <a:xfrm>
            <a:off x="10529436" y="3975409"/>
            <a:ext cx="270000" cy="270000"/>
          </a:xfrm>
          <a:custGeom>
            <a:avLst/>
            <a:gdLst>
              <a:gd name="connsiteX0" fmla="*/ 90000 w 270000"/>
              <a:gd name="connsiteY0" fmla="*/ 0 h 270000"/>
              <a:gd name="connsiteX1" fmla="*/ 270000 w 270000"/>
              <a:gd name="connsiteY1" fmla="*/ 0 h 270000"/>
              <a:gd name="connsiteX2" fmla="*/ 0 w 270000"/>
              <a:gd name="connsiteY2" fmla="*/ 270000 h 270000"/>
              <a:gd name="connsiteX3" fmla="*/ 0 w 270000"/>
              <a:gd name="connsiteY3" fmla="*/ 90000 h 270000"/>
              <a:gd name="connsiteX4" fmla="*/ 90000 w 270000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" h="270000">
                <a:moveTo>
                  <a:pt x="90000" y="0"/>
                </a:moveTo>
                <a:lnTo>
                  <a:pt x="270000" y="0"/>
                </a:lnTo>
                <a:cubicBezTo>
                  <a:pt x="270000" y="149117"/>
                  <a:pt x="149117" y="270000"/>
                  <a:pt x="0" y="270000"/>
                </a:cubicBezTo>
                <a:lnTo>
                  <a:pt x="0" y="90000"/>
                </a:lnTo>
                <a:cubicBezTo>
                  <a:pt x="49706" y="90000"/>
                  <a:pt x="90000" y="49706"/>
                  <a:pt x="90000" y="0"/>
                </a:cubicBezTo>
                <a:close/>
              </a:path>
            </a:pathLst>
          </a:custGeom>
          <a:gradFill flip="none" rotWithShape="1">
            <a:gsLst>
              <a:gs pos="1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8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4DECA8-4833-FEF0-C8EF-DD59FA2BBBA3}"/>
              </a:ext>
            </a:extLst>
          </p:cNvPr>
          <p:cNvSpPr txBox="1"/>
          <p:nvPr/>
        </p:nvSpPr>
        <p:spPr>
          <a:xfrm>
            <a:off x="10824982" y="2331254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Flare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stack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8C602C9-391F-189A-6E0D-C7C933962342}"/>
              </a:ext>
            </a:extLst>
          </p:cNvPr>
          <p:cNvGrpSpPr/>
          <p:nvPr/>
        </p:nvGrpSpPr>
        <p:grpSpPr>
          <a:xfrm>
            <a:off x="5008259" y="4152900"/>
            <a:ext cx="1050288" cy="1506377"/>
            <a:chOff x="7372882" y="4152900"/>
            <a:chExt cx="1050288" cy="150637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9582CB1-AA5B-A39D-76C4-DAF9597B26A6}"/>
                </a:ext>
              </a:extLst>
            </p:cNvPr>
            <p:cNvGrpSpPr/>
            <p:nvPr/>
          </p:nvGrpSpPr>
          <p:grpSpPr>
            <a:xfrm>
              <a:off x="7613305" y="4152900"/>
              <a:ext cx="479401" cy="985149"/>
              <a:chOff x="7613305" y="4152900"/>
              <a:chExt cx="479401" cy="985149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69099C5-46B2-75FB-0CB1-7942A4A83212}"/>
                  </a:ext>
                </a:extLst>
              </p:cNvPr>
              <p:cNvSpPr/>
              <p:nvPr/>
            </p:nvSpPr>
            <p:spPr>
              <a:xfrm>
                <a:off x="7638705" y="4684048"/>
                <a:ext cx="454001" cy="45400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rgbClr val="FA5959"/>
                    </a:solidFill>
                  </a:rPr>
                  <a:t>S</a:t>
                </a:r>
                <a:endParaRPr lang="en-GB" sz="2800" b="1">
                  <a:solidFill>
                    <a:srgbClr val="FA5959"/>
                  </a:solidFill>
                </a:endParaRPr>
              </a:p>
            </p:txBody>
          </p:sp>
          <p:sp>
            <p:nvSpPr>
              <p:cNvPr id="41" name="Arrow: Bent 40">
                <a:extLst>
                  <a:ext uri="{FF2B5EF4-FFF2-40B4-BE49-F238E27FC236}">
                    <a16:creationId xmlns:a16="http://schemas.microsoft.com/office/drawing/2014/main" id="{1634988C-AE10-5ABA-2DC1-FA6145B80FFE}"/>
                  </a:ext>
                </a:extLst>
              </p:cNvPr>
              <p:cNvSpPr/>
              <p:nvPr/>
            </p:nvSpPr>
            <p:spPr>
              <a:xfrm rot="16200000" flipH="1" flipV="1">
                <a:off x="7482753" y="4283452"/>
                <a:ext cx="531148" cy="270044"/>
              </a:xfrm>
              <a:prstGeom prst="bentArrow">
                <a:avLst>
                  <a:gd name="adj1" fmla="val 4401"/>
                  <a:gd name="adj2" fmla="val 10019"/>
                  <a:gd name="adj3" fmla="val 15637"/>
                  <a:gd name="adj4" fmla="val 4375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11DB6F-EF06-3713-C636-B11E3B8E8FDC}"/>
                </a:ext>
              </a:extLst>
            </p:cNvPr>
            <p:cNvSpPr txBox="1"/>
            <p:nvPr/>
          </p:nvSpPr>
          <p:spPr>
            <a:xfrm>
              <a:off x="7372882" y="5289945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Sample</a:t>
              </a:r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79EF0346-E2A9-5C3F-9F20-1991BCA5446B}"/>
              </a:ext>
            </a:extLst>
          </p:cNvPr>
          <p:cNvSpPr/>
          <p:nvPr/>
        </p:nvSpPr>
        <p:spPr>
          <a:xfrm>
            <a:off x="8960248" y="3814571"/>
            <a:ext cx="676656" cy="676656"/>
          </a:xfrm>
          <a:prstGeom prst="ellipse">
            <a:avLst/>
          </a:prstGeom>
          <a:solidFill>
            <a:srgbClr val="7DC9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M</a:t>
            </a:r>
            <a:endParaRPr lang="en-GB" sz="2800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FAA3505C-A49D-07A8-E9DF-6FDDFB7B2257}"/>
              </a:ext>
            </a:extLst>
          </p:cNvPr>
          <p:cNvSpPr/>
          <p:nvPr/>
        </p:nvSpPr>
        <p:spPr>
          <a:xfrm flipH="1">
            <a:off x="3389686" y="3933130"/>
            <a:ext cx="1429519" cy="485343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5DB84D6-2EF3-7694-097B-447A995BF54A}"/>
              </a:ext>
            </a:extLst>
          </p:cNvPr>
          <p:cNvSpPr txBox="1">
            <a:spLocks/>
          </p:cNvSpPr>
          <p:nvPr/>
        </p:nvSpPr>
        <p:spPr>
          <a:xfrm>
            <a:off x="514739" y="-2335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Light Condensed"/>
                <a:ea typeface="+mj-ea"/>
                <a:cs typeface="+mj-cs"/>
              </a:rPr>
              <a:t>Unmeasured streams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Light Condense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016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AC925-8EA2-5DF6-88B4-66275862E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F54E93B-9D99-4718-8D85-6E14AE1DA574}"/>
              </a:ext>
            </a:extLst>
          </p:cNvPr>
          <p:cNvGrpSpPr/>
          <p:nvPr/>
        </p:nvGrpSpPr>
        <p:grpSpPr>
          <a:xfrm>
            <a:off x="10269721" y="874740"/>
            <a:ext cx="959191" cy="1324527"/>
            <a:chOff x="6061710" y="1770380"/>
            <a:chExt cx="2270760" cy="35052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E1D821E-7837-025F-3126-576E6FE57B99}"/>
                </a:ext>
              </a:extLst>
            </p:cNvPr>
            <p:cNvSpPr/>
            <p:nvPr/>
          </p:nvSpPr>
          <p:spPr>
            <a:xfrm>
              <a:off x="6061710" y="1770380"/>
              <a:ext cx="2270760" cy="3505200"/>
            </a:xfrm>
            <a:custGeom>
              <a:avLst/>
              <a:gdLst>
                <a:gd name="connsiteX0" fmla="*/ 876300 w 2270760"/>
                <a:gd name="connsiteY0" fmla="*/ 0 h 3505200"/>
                <a:gd name="connsiteX1" fmla="*/ 941070 w 2270760"/>
                <a:gd name="connsiteY1" fmla="*/ 186690 h 3505200"/>
                <a:gd name="connsiteX2" fmla="*/ 982980 w 2270760"/>
                <a:gd name="connsiteY2" fmla="*/ 400050 h 3505200"/>
                <a:gd name="connsiteX3" fmla="*/ 910590 w 2270760"/>
                <a:gd name="connsiteY3" fmla="*/ 575310 h 3505200"/>
                <a:gd name="connsiteX4" fmla="*/ 842010 w 2270760"/>
                <a:gd name="connsiteY4" fmla="*/ 720090 h 3505200"/>
                <a:gd name="connsiteX5" fmla="*/ 670560 w 2270760"/>
                <a:gd name="connsiteY5" fmla="*/ 902970 h 3505200"/>
                <a:gd name="connsiteX6" fmla="*/ 480060 w 2270760"/>
                <a:gd name="connsiteY6" fmla="*/ 1059180 h 3505200"/>
                <a:gd name="connsiteX7" fmla="*/ 320040 w 2270760"/>
                <a:gd name="connsiteY7" fmla="*/ 1264920 h 3505200"/>
                <a:gd name="connsiteX8" fmla="*/ 182880 w 2270760"/>
                <a:gd name="connsiteY8" fmla="*/ 1474470 h 3505200"/>
                <a:gd name="connsiteX9" fmla="*/ 68580 w 2270760"/>
                <a:gd name="connsiteY9" fmla="*/ 1733550 h 3505200"/>
                <a:gd name="connsiteX10" fmla="*/ 19050 w 2270760"/>
                <a:gd name="connsiteY10" fmla="*/ 1924050 h 3505200"/>
                <a:gd name="connsiteX11" fmla="*/ 0 w 2270760"/>
                <a:gd name="connsiteY11" fmla="*/ 2183130 h 3505200"/>
                <a:gd name="connsiteX12" fmla="*/ 22860 w 2270760"/>
                <a:gd name="connsiteY12" fmla="*/ 2411730 h 3505200"/>
                <a:gd name="connsiteX13" fmla="*/ 99060 w 2270760"/>
                <a:gd name="connsiteY13" fmla="*/ 2731770 h 3505200"/>
                <a:gd name="connsiteX14" fmla="*/ 251460 w 2270760"/>
                <a:gd name="connsiteY14" fmla="*/ 3017520 h 3505200"/>
                <a:gd name="connsiteX15" fmla="*/ 346710 w 2270760"/>
                <a:gd name="connsiteY15" fmla="*/ 3169920 h 3505200"/>
                <a:gd name="connsiteX16" fmla="*/ 510540 w 2270760"/>
                <a:gd name="connsiteY16" fmla="*/ 3314700 h 3505200"/>
                <a:gd name="connsiteX17" fmla="*/ 659130 w 2270760"/>
                <a:gd name="connsiteY17" fmla="*/ 3406140 h 3505200"/>
                <a:gd name="connsiteX18" fmla="*/ 1104900 w 2270760"/>
                <a:gd name="connsiteY18" fmla="*/ 3505200 h 3505200"/>
                <a:gd name="connsiteX19" fmla="*/ 1375410 w 2270760"/>
                <a:gd name="connsiteY19" fmla="*/ 3406140 h 3505200"/>
                <a:gd name="connsiteX20" fmla="*/ 1577340 w 2270760"/>
                <a:gd name="connsiteY20" fmla="*/ 3249930 h 3505200"/>
                <a:gd name="connsiteX21" fmla="*/ 1851660 w 2270760"/>
                <a:gd name="connsiteY21" fmla="*/ 3021330 h 3505200"/>
                <a:gd name="connsiteX22" fmla="*/ 2049780 w 2270760"/>
                <a:gd name="connsiteY22" fmla="*/ 2766060 h 3505200"/>
                <a:gd name="connsiteX23" fmla="*/ 2205990 w 2270760"/>
                <a:gd name="connsiteY23" fmla="*/ 2400300 h 3505200"/>
                <a:gd name="connsiteX24" fmla="*/ 2270760 w 2270760"/>
                <a:gd name="connsiteY24" fmla="*/ 2076450 h 3505200"/>
                <a:gd name="connsiteX25" fmla="*/ 2228850 w 2270760"/>
                <a:gd name="connsiteY25" fmla="*/ 1680210 h 3505200"/>
                <a:gd name="connsiteX26" fmla="*/ 2106930 w 2270760"/>
                <a:gd name="connsiteY26" fmla="*/ 1318260 h 3505200"/>
                <a:gd name="connsiteX27" fmla="*/ 1916430 w 2270760"/>
                <a:gd name="connsiteY27" fmla="*/ 979170 h 3505200"/>
                <a:gd name="connsiteX28" fmla="*/ 1798320 w 2270760"/>
                <a:gd name="connsiteY28" fmla="*/ 807720 h 3505200"/>
                <a:gd name="connsiteX29" fmla="*/ 1821180 w 2270760"/>
                <a:gd name="connsiteY29" fmla="*/ 1055370 h 3505200"/>
                <a:gd name="connsiteX30" fmla="*/ 1798320 w 2270760"/>
                <a:gd name="connsiteY30" fmla="*/ 1352550 h 3505200"/>
                <a:gd name="connsiteX31" fmla="*/ 1756410 w 2270760"/>
                <a:gd name="connsiteY31" fmla="*/ 1543050 h 3505200"/>
                <a:gd name="connsiteX32" fmla="*/ 1680210 w 2270760"/>
                <a:gd name="connsiteY32" fmla="*/ 1680210 h 3505200"/>
                <a:gd name="connsiteX33" fmla="*/ 1604010 w 2270760"/>
                <a:gd name="connsiteY33" fmla="*/ 1786890 h 3505200"/>
                <a:gd name="connsiteX34" fmla="*/ 1615440 w 2270760"/>
                <a:gd name="connsiteY34" fmla="*/ 1684020 h 3505200"/>
                <a:gd name="connsiteX35" fmla="*/ 1645920 w 2270760"/>
                <a:gd name="connsiteY35" fmla="*/ 1463040 h 3505200"/>
                <a:gd name="connsiteX36" fmla="*/ 1649730 w 2270760"/>
                <a:gd name="connsiteY36" fmla="*/ 1242060 h 3505200"/>
                <a:gd name="connsiteX37" fmla="*/ 1645920 w 2270760"/>
                <a:gd name="connsiteY37" fmla="*/ 1120140 h 3505200"/>
                <a:gd name="connsiteX38" fmla="*/ 1588770 w 2270760"/>
                <a:gd name="connsiteY38" fmla="*/ 899160 h 3505200"/>
                <a:gd name="connsiteX39" fmla="*/ 1531620 w 2270760"/>
                <a:gd name="connsiteY39" fmla="*/ 742950 h 3505200"/>
                <a:gd name="connsiteX40" fmla="*/ 1482090 w 2270760"/>
                <a:gd name="connsiteY40" fmla="*/ 624840 h 3505200"/>
                <a:gd name="connsiteX41" fmla="*/ 1367790 w 2270760"/>
                <a:gd name="connsiteY41" fmla="*/ 441960 h 3505200"/>
                <a:gd name="connsiteX42" fmla="*/ 1287780 w 2270760"/>
                <a:gd name="connsiteY42" fmla="*/ 346710 h 3505200"/>
                <a:gd name="connsiteX43" fmla="*/ 1181100 w 2270760"/>
                <a:gd name="connsiteY43" fmla="*/ 228600 h 3505200"/>
                <a:gd name="connsiteX44" fmla="*/ 1066800 w 2270760"/>
                <a:gd name="connsiteY44" fmla="*/ 133350 h 3505200"/>
                <a:gd name="connsiteX45" fmla="*/ 937260 w 2270760"/>
                <a:gd name="connsiteY45" fmla="*/ 49530 h 3505200"/>
                <a:gd name="connsiteX46" fmla="*/ 876300 w 2270760"/>
                <a:gd name="connsiteY46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70760" h="3505200">
                  <a:moveTo>
                    <a:pt x="876300" y="0"/>
                  </a:moveTo>
                  <a:lnTo>
                    <a:pt x="941070" y="186690"/>
                  </a:lnTo>
                  <a:lnTo>
                    <a:pt x="982980" y="400050"/>
                  </a:lnTo>
                  <a:lnTo>
                    <a:pt x="910590" y="575310"/>
                  </a:lnTo>
                  <a:lnTo>
                    <a:pt x="842010" y="720090"/>
                  </a:lnTo>
                  <a:lnTo>
                    <a:pt x="670560" y="902970"/>
                  </a:lnTo>
                  <a:lnTo>
                    <a:pt x="480060" y="1059180"/>
                  </a:lnTo>
                  <a:lnTo>
                    <a:pt x="320040" y="1264920"/>
                  </a:lnTo>
                  <a:lnTo>
                    <a:pt x="182880" y="1474470"/>
                  </a:lnTo>
                  <a:lnTo>
                    <a:pt x="68580" y="1733550"/>
                  </a:lnTo>
                  <a:lnTo>
                    <a:pt x="19050" y="1924050"/>
                  </a:lnTo>
                  <a:lnTo>
                    <a:pt x="0" y="2183130"/>
                  </a:lnTo>
                  <a:lnTo>
                    <a:pt x="22860" y="2411730"/>
                  </a:lnTo>
                  <a:lnTo>
                    <a:pt x="99060" y="2731770"/>
                  </a:lnTo>
                  <a:lnTo>
                    <a:pt x="251460" y="3017520"/>
                  </a:lnTo>
                  <a:lnTo>
                    <a:pt x="346710" y="3169920"/>
                  </a:lnTo>
                  <a:lnTo>
                    <a:pt x="510540" y="3314700"/>
                  </a:lnTo>
                  <a:lnTo>
                    <a:pt x="659130" y="3406140"/>
                  </a:lnTo>
                  <a:lnTo>
                    <a:pt x="1104900" y="3505200"/>
                  </a:lnTo>
                  <a:lnTo>
                    <a:pt x="1375410" y="3406140"/>
                  </a:lnTo>
                  <a:lnTo>
                    <a:pt x="1577340" y="3249930"/>
                  </a:lnTo>
                  <a:lnTo>
                    <a:pt x="1851660" y="3021330"/>
                  </a:lnTo>
                  <a:lnTo>
                    <a:pt x="2049780" y="2766060"/>
                  </a:lnTo>
                  <a:lnTo>
                    <a:pt x="2205990" y="2400300"/>
                  </a:lnTo>
                  <a:lnTo>
                    <a:pt x="2270760" y="2076450"/>
                  </a:lnTo>
                  <a:lnTo>
                    <a:pt x="2228850" y="1680210"/>
                  </a:lnTo>
                  <a:lnTo>
                    <a:pt x="2106930" y="1318260"/>
                  </a:lnTo>
                  <a:lnTo>
                    <a:pt x="1916430" y="979170"/>
                  </a:lnTo>
                  <a:lnTo>
                    <a:pt x="1798320" y="807720"/>
                  </a:lnTo>
                  <a:lnTo>
                    <a:pt x="1821180" y="1055370"/>
                  </a:lnTo>
                  <a:lnTo>
                    <a:pt x="1798320" y="1352550"/>
                  </a:lnTo>
                  <a:lnTo>
                    <a:pt x="1756410" y="1543050"/>
                  </a:lnTo>
                  <a:lnTo>
                    <a:pt x="1680210" y="1680210"/>
                  </a:lnTo>
                  <a:lnTo>
                    <a:pt x="1604010" y="1786890"/>
                  </a:lnTo>
                  <a:lnTo>
                    <a:pt x="1615440" y="1684020"/>
                  </a:lnTo>
                  <a:lnTo>
                    <a:pt x="1645920" y="1463040"/>
                  </a:lnTo>
                  <a:lnTo>
                    <a:pt x="1649730" y="1242060"/>
                  </a:lnTo>
                  <a:lnTo>
                    <a:pt x="1645920" y="1120140"/>
                  </a:lnTo>
                  <a:lnTo>
                    <a:pt x="1588770" y="899160"/>
                  </a:lnTo>
                  <a:lnTo>
                    <a:pt x="1531620" y="742950"/>
                  </a:lnTo>
                  <a:lnTo>
                    <a:pt x="1482090" y="624840"/>
                  </a:lnTo>
                  <a:lnTo>
                    <a:pt x="1367790" y="441960"/>
                  </a:lnTo>
                  <a:lnTo>
                    <a:pt x="1287780" y="346710"/>
                  </a:lnTo>
                  <a:lnTo>
                    <a:pt x="1181100" y="228600"/>
                  </a:lnTo>
                  <a:lnTo>
                    <a:pt x="1066800" y="133350"/>
                  </a:lnTo>
                  <a:lnTo>
                    <a:pt x="937260" y="49530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rgbClr val="FF6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F358B40-37E7-163E-76CE-38266C46B9A3}"/>
                </a:ext>
              </a:extLst>
            </p:cNvPr>
            <p:cNvSpPr/>
            <p:nvPr/>
          </p:nvSpPr>
          <p:spPr>
            <a:xfrm>
              <a:off x="6507480" y="2778760"/>
              <a:ext cx="1511300" cy="2496820"/>
            </a:xfrm>
            <a:custGeom>
              <a:avLst/>
              <a:gdLst>
                <a:gd name="connsiteX0" fmla="*/ 640080 w 1511300"/>
                <a:gd name="connsiteY0" fmla="*/ 0 h 2496820"/>
                <a:gd name="connsiteX1" fmla="*/ 718820 w 1511300"/>
                <a:gd name="connsiteY1" fmla="*/ 127000 h 2496820"/>
                <a:gd name="connsiteX2" fmla="*/ 805180 w 1511300"/>
                <a:gd name="connsiteY2" fmla="*/ 287020 h 2496820"/>
                <a:gd name="connsiteX3" fmla="*/ 858520 w 1511300"/>
                <a:gd name="connsiteY3" fmla="*/ 477520 h 2496820"/>
                <a:gd name="connsiteX4" fmla="*/ 899160 w 1511300"/>
                <a:gd name="connsiteY4" fmla="*/ 690880 h 2496820"/>
                <a:gd name="connsiteX5" fmla="*/ 919480 w 1511300"/>
                <a:gd name="connsiteY5" fmla="*/ 876300 h 2496820"/>
                <a:gd name="connsiteX6" fmla="*/ 934720 w 1511300"/>
                <a:gd name="connsiteY6" fmla="*/ 1023620 h 2496820"/>
                <a:gd name="connsiteX7" fmla="*/ 914400 w 1511300"/>
                <a:gd name="connsiteY7" fmla="*/ 1221740 h 2496820"/>
                <a:gd name="connsiteX8" fmla="*/ 843280 w 1511300"/>
                <a:gd name="connsiteY8" fmla="*/ 1389380 h 2496820"/>
                <a:gd name="connsiteX9" fmla="*/ 736600 w 1511300"/>
                <a:gd name="connsiteY9" fmla="*/ 1549400 h 2496820"/>
                <a:gd name="connsiteX10" fmla="*/ 957580 w 1511300"/>
                <a:gd name="connsiteY10" fmla="*/ 1407160 h 2496820"/>
                <a:gd name="connsiteX11" fmla="*/ 1117600 w 1511300"/>
                <a:gd name="connsiteY11" fmla="*/ 1259840 h 2496820"/>
                <a:gd name="connsiteX12" fmla="*/ 1275080 w 1511300"/>
                <a:gd name="connsiteY12" fmla="*/ 1099820 h 2496820"/>
                <a:gd name="connsiteX13" fmla="*/ 1424940 w 1511300"/>
                <a:gd name="connsiteY13" fmla="*/ 896620 h 2496820"/>
                <a:gd name="connsiteX14" fmla="*/ 1455420 w 1511300"/>
                <a:gd name="connsiteY14" fmla="*/ 853440 h 2496820"/>
                <a:gd name="connsiteX15" fmla="*/ 1490980 w 1511300"/>
                <a:gd name="connsiteY15" fmla="*/ 1023620 h 2496820"/>
                <a:gd name="connsiteX16" fmla="*/ 1511300 w 1511300"/>
                <a:gd name="connsiteY16" fmla="*/ 1280160 h 2496820"/>
                <a:gd name="connsiteX17" fmla="*/ 1463040 w 1511300"/>
                <a:gd name="connsiteY17" fmla="*/ 1592580 h 2496820"/>
                <a:gd name="connsiteX18" fmla="*/ 1325880 w 1511300"/>
                <a:gd name="connsiteY18" fmla="*/ 1889760 h 2496820"/>
                <a:gd name="connsiteX19" fmla="*/ 1130300 w 1511300"/>
                <a:gd name="connsiteY19" fmla="*/ 2159000 h 2496820"/>
                <a:gd name="connsiteX20" fmla="*/ 962660 w 1511300"/>
                <a:gd name="connsiteY20" fmla="*/ 2336800 h 2496820"/>
                <a:gd name="connsiteX21" fmla="*/ 713740 w 1511300"/>
                <a:gd name="connsiteY21" fmla="*/ 2496820 h 2496820"/>
                <a:gd name="connsiteX22" fmla="*/ 584200 w 1511300"/>
                <a:gd name="connsiteY22" fmla="*/ 2451100 h 2496820"/>
                <a:gd name="connsiteX23" fmla="*/ 469900 w 1511300"/>
                <a:gd name="connsiteY23" fmla="*/ 2377440 h 2496820"/>
                <a:gd name="connsiteX24" fmla="*/ 355600 w 1511300"/>
                <a:gd name="connsiteY24" fmla="*/ 2270760 h 2496820"/>
                <a:gd name="connsiteX25" fmla="*/ 218440 w 1511300"/>
                <a:gd name="connsiteY25" fmla="*/ 2105660 h 2496820"/>
                <a:gd name="connsiteX26" fmla="*/ 111760 w 1511300"/>
                <a:gd name="connsiteY26" fmla="*/ 1899920 h 2496820"/>
                <a:gd name="connsiteX27" fmla="*/ 35560 w 1511300"/>
                <a:gd name="connsiteY27" fmla="*/ 1663700 h 2496820"/>
                <a:gd name="connsiteX28" fmla="*/ 0 w 1511300"/>
                <a:gd name="connsiteY28" fmla="*/ 1440180 h 2496820"/>
                <a:gd name="connsiteX29" fmla="*/ 10160 w 1511300"/>
                <a:gd name="connsiteY29" fmla="*/ 1292860 h 2496820"/>
                <a:gd name="connsiteX30" fmla="*/ 38100 w 1511300"/>
                <a:gd name="connsiteY30" fmla="*/ 1148080 h 2496820"/>
                <a:gd name="connsiteX31" fmla="*/ 96520 w 1511300"/>
                <a:gd name="connsiteY31" fmla="*/ 1021080 h 2496820"/>
                <a:gd name="connsiteX32" fmla="*/ 152400 w 1511300"/>
                <a:gd name="connsiteY32" fmla="*/ 909320 h 2496820"/>
                <a:gd name="connsiteX33" fmla="*/ 259080 w 1511300"/>
                <a:gd name="connsiteY33" fmla="*/ 767080 h 2496820"/>
                <a:gd name="connsiteX34" fmla="*/ 436880 w 1511300"/>
                <a:gd name="connsiteY34" fmla="*/ 566420 h 2496820"/>
                <a:gd name="connsiteX35" fmla="*/ 561340 w 1511300"/>
                <a:gd name="connsiteY35" fmla="*/ 396240 h 2496820"/>
                <a:gd name="connsiteX36" fmla="*/ 632460 w 1511300"/>
                <a:gd name="connsiteY36" fmla="*/ 246380 h 2496820"/>
                <a:gd name="connsiteX37" fmla="*/ 640080 w 1511300"/>
                <a:gd name="connsiteY37" fmla="*/ 0 h 249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1300" h="2496820">
                  <a:moveTo>
                    <a:pt x="640080" y="0"/>
                  </a:moveTo>
                  <a:lnTo>
                    <a:pt x="718820" y="127000"/>
                  </a:lnTo>
                  <a:lnTo>
                    <a:pt x="805180" y="287020"/>
                  </a:lnTo>
                  <a:lnTo>
                    <a:pt x="858520" y="477520"/>
                  </a:lnTo>
                  <a:lnTo>
                    <a:pt x="899160" y="690880"/>
                  </a:lnTo>
                  <a:lnTo>
                    <a:pt x="919480" y="876300"/>
                  </a:lnTo>
                  <a:lnTo>
                    <a:pt x="934720" y="1023620"/>
                  </a:lnTo>
                  <a:lnTo>
                    <a:pt x="914400" y="1221740"/>
                  </a:lnTo>
                  <a:lnTo>
                    <a:pt x="843280" y="1389380"/>
                  </a:lnTo>
                  <a:lnTo>
                    <a:pt x="736600" y="1549400"/>
                  </a:lnTo>
                  <a:lnTo>
                    <a:pt x="957580" y="1407160"/>
                  </a:lnTo>
                  <a:lnTo>
                    <a:pt x="1117600" y="1259840"/>
                  </a:lnTo>
                  <a:lnTo>
                    <a:pt x="1275080" y="1099820"/>
                  </a:lnTo>
                  <a:lnTo>
                    <a:pt x="1424940" y="896620"/>
                  </a:lnTo>
                  <a:lnTo>
                    <a:pt x="1455420" y="853440"/>
                  </a:lnTo>
                  <a:lnTo>
                    <a:pt x="1490980" y="1023620"/>
                  </a:lnTo>
                  <a:lnTo>
                    <a:pt x="1511300" y="1280160"/>
                  </a:lnTo>
                  <a:lnTo>
                    <a:pt x="1463040" y="1592580"/>
                  </a:lnTo>
                  <a:lnTo>
                    <a:pt x="1325880" y="1889760"/>
                  </a:lnTo>
                  <a:lnTo>
                    <a:pt x="1130300" y="2159000"/>
                  </a:lnTo>
                  <a:lnTo>
                    <a:pt x="962660" y="2336800"/>
                  </a:lnTo>
                  <a:lnTo>
                    <a:pt x="713740" y="2496820"/>
                  </a:lnTo>
                  <a:lnTo>
                    <a:pt x="584200" y="2451100"/>
                  </a:lnTo>
                  <a:lnTo>
                    <a:pt x="469900" y="2377440"/>
                  </a:lnTo>
                  <a:lnTo>
                    <a:pt x="355600" y="2270760"/>
                  </a:lnTo>
                  <a:lnTo>
                    <a:pt x="218440" y="2105660"/>
                  </a:lnTo>
                  <a:lnTo>
                    <a:pt x="111760" y="1899920"/>
                  </a:lnTo>
                  <a:lnTo>
                    <a:pt x="35560" y="1663700"/>
                  </a:lnTo>
                  <a:lnTo>
                    <a:pt x="0" y="1440180"/>
                  </a:lnTo>
                  <a:lnTo>
                    <a:pt x="10160" y="1292860"/>
                  </a:lnTo>
                  <a:lnTo>
                    <a:pt x="38100" y="1148080"/>
                  </a:lnTo>
                  <a:lnTo>
                    <a:pt x="96520" y="1021080"/>
                  </a:lnTo>
                  <a:lnTo>
                    <a:pt x="152400" y="909320"/>
                  </a:lnTo>
                  <a:lnTo>
                    <a:pt x="259080" y="767080"/>
                  </a:lnTo>
                  <a:lnTo>
                    <a:pt x="436880" y="566420"/>
                  </a:lnTo>
                  <a:lnTo>
                    <a:pt x="561340" y="396240"/>
                  </a:lnTo>
                  <a:lnTo>
                    <a:pt x="632460" y="246380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rgbClr val="FFA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AB784F6-D43E-22F6-B01B-C2E323F84A2B}"/>
                </a:ext>
              </a:extLst>
            </p:cNvPr>
            <p:cNvSpPr/>
            <p:nvPr/>
          </p:nvSpPr>
          <p:spPr>
            <a:xfrm>
              <a:off x="6844409" y="4062095"/>
              <a:ext cx="771525" cy="1213485"/>
            </a:xfrm>
            <a:custGeom>
              <a:avLst/>
              <a:gdLst>
                <a:gd name="connsiteX0" fmla="*/ 142875 w 771525"/>
                <a:gd name="connsiteY0" fmla="*/ 0 h 1213485"/>
                <a:gd name="connsiteX1" fmla="*/ 70485 w 771525"/>
                <a:gd name="connsiteY1" fmla="*/ 135255 h 1213485"/>
                <a:gd name="connsiteX2" fmla="*/ 20955 w 771525"/>
                <a:gd name="connsiteY2" fmla="*/ 291465 h 1213485"/>
                <a:gd name="connsiteX3" fmla="*/ 0 w 771525"/>
                <a:gd name="connsiteY3" fmla="*/ 464820 h 1213485"/>
                <a:gd name="connsiteX4" fmla="*/ 7620 w 771525"/>
                <a:gd name="connsiteY4" fmla="*/ 632460 h 1213485"/>
                <a:gd name="connsiteX5" fmla="*/ 43815 w 771525"/>
                <a:gd name="connsiteY5" fmla="*/ 775335 h 1213485"/>
                <a:gd name="connsiteX6" fmla="*/ 120015 w 771525"/>
                <a:gd name="connsiteY6" fmla="*/ 941070 h 1213485"/>
                <a:gd name="connsiteX7" fmla="*/ 243840 w 771525"/>
                <a:gd name="connsiteY7" fmla="*/ 1108710 h 1213485"/>
                <a:gd name="connsiteX8" fmla="*/ 371475 w 771525"/>
                <a:gd name="connsiteY8" fmla="*/ 1213485 h 1213485"/>
                <a:gd name="connsiteX9" fmla="*/ 480060 w 771525"/>
                <a:gd name="connsiteY9" fmla="*/ 1099185 h 1213485"/>
                <a:gd name="connsiteX10" fmla="*/ 565785 w 771525"/>
                <a:gd name="connsiteY10" fmla="*/ 963930 h 1213485"/>
                <a:gd name="connsiteX11" fmla="*/ 653415 w 771525"/>
                <a:gd name="connsiteY11" fmla="*/ 840105 h 1213485"/>
                <a:gd name="connsiteX12" fmla="*/ 708660 w 771525"/>
                <a:gd name="connsiteY12" fmla="*/ 697230 h 1213485"/>
                <a:gd name="connsiteX13" fmla="*/ 754380 w 771525"/>
                <a:gd name="connsiteY13" fmla="*/ 520065 h 1213485"/>
                <a:gd name="connsiteX14" fmla="*/ 771525 w 771525"/>
                <a:gd name="connsiteY14" fmla="*/ 310515 h 1213485"/>
                <a:gd name="connsiteX15" fmla="*/ 681990 w 771525"/>
                <a:gd name="connsiteY15" fmla="*/ 400050 h 1213485"/>
                <a:gd name="connsiteX16" fmla="*/ 516255 w 771525"/>
                <a:gd name="connsiteY16" fmla="*/ 533400 h 1213485"/>
                <a:gd name="connsiteX17" fmla="*/ 451485 w 771525"/>
                <a:gd name="connsiteY17" fmla="*/ 571500 h 1213485"/>
                <a:gd name="connsiteX18" fmla="*/ 382905 w 771525"/>
                <a:gd name="connsiteY18" fmla="*/ 581025 h 1213485"/>
                <a:gd name="connsiteX19" fmla="*/ 312420 w 771525"/>
                <a:gd name="connsiteY19" fmla="*/ 579120 h 1213485"/>
                <a:gd name="connsiteX20" fmla="*/ 268605 w 771525"/>
                <a:gd name="connsiteY20" fmla="*/ 552450 h 1213485"/>
                <a:gd name="connsiteX21" fmla="*/ 222885 w 771525"/>
                <a:gd name="connsiteY21" fmla="*/ 489585 h 1213485"/>
                <a:gd name="connsiteX22" fmla="*/ 177165 w 771525"/>
                <a:gd name="connsiteY22" fmla="*/ 384810 h 1213485"/>
                <a:gd name="connsiteX23" fmla="*/ 156210 w 771525"/>
                <a:gd name="connsiteY23" fmla="*/ 283845 h 1213485"/>
                <a:gd name="connsiteX24" fmla="*/ 140970 w 771525"/>
                <a:gd name="connsiteY24" fmla="*/ 171450 h 1213485"/>
                <a:gd name="connsiteX25" fmla="*/ 142875 w 771525"/>
                <a:gd name="connsiteY25" fmla="*/ 0 h 12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1525" h="1213485">
                  <a:moveTo>
                    <a:pt x="142875" y="0"/>
                  </a:moveTo>
                  <a:lnTo>
                    <a:pt x="70485" y="135255"/>
                  </a:lnTo>
                  <a:lnTo>
                    <a:pt x="20955" y="291465"/>
                  </a:lnTo>
                  <a:lnTo>
                    <a:pt x="0" y="464820"/>
                  </a:lnTo>
                  <a:lnTo>
                    <a:pt x="7620" y="632460"/>
                  </a:lnTo>
                  <a:lnTo>
                    <a:pt x="43815" y="775335"/>
                  </a:lnTo>
                  <a:lnTo>
                    <a:pt x="120015" y="941070"/>
                  </a:lnTo>
                  <a:lnTo>
                    <a:pt x="243840" y="1108710"/>
                  </a:lnTo>
                  <a:lnTo>
                    <a:pt x="371475" y="1213485"/>
                  </a:lnTo>
                  <a:lnTo>
                    <a:pt x="480060" y="1099185"/>
                  </a:lnTo>
                  <a:lnTo>
                    <a:pt x="565785" y="963930"/>
                  </a:lnTo>
                  <a:lnTo>
                    <a:pt x="653415" y="840105"/>
                  </a:lnTo>
                  <a:lnTo>
                    <a:pt x="708660" y="697230"/>
                  </a:lnTo>
                  <a:lnTo>
                    <a:pt x="754380" y="520065"/>
                  </a:lnTo>
                  <a:lnTo>
                    <a:pt x="771525" y="310515"/>
                  </a:lnTo>
                  <a:lnTo>
                    <a:pt x="681990" y="400050"/>
                  </a:lnTo>
                  <a:lnTo>
                    <a:pt x="516255" y="533400"/>
                  </a:lnTo>
                  <a:lnTo>
                    <a:pt x="451485" y="571500"/>
                  </a:lnTo>
                  <a:lnTo>
                    <a:pt x="382905" y="581025"/>
                  </a:lnTo>
                  <a:lnTo>
                    <a:pt x="312420" y="579120"/>
                  </a:lnTo>
                  <a:lnTo>
                    <a:pt x="268605" y="552450"/>
                  </a:lnTo>
                  <a:lnTo>
                    <a:pt x="222885" y="489585"/>
                  </a:lnTo>
                  <a:lnTo>
                    <a:pt x="177165" y="384810"/>
                  </a:lnTo>
                  <a:lnTo>
                    <a:pt x="156210" y="283845"/>
                  </a:lnTo>
                  <a:lnTo>
                    <a:pt x="140970" y="171450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FFF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C979AF6-4208-4D5C-5429-662DB9A1D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776" y="4065408"/>
            <a:ext cx="5558742" cy="180000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5EA5C8-33EF-5D7B-54A0-7044D111319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809436" y="2985608"/>
            <a:ext cx="1800000" cy="180000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16200000" scaled="1"/>
            <a:tileRect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01FDA99-4BF6-6178-4301-0B0F5290845E}"/>
              </a:ext>
            </a:extLst>
          </p:cNvPr>
          <p:cNvSpPr/>
          <p:nvPr/>
        </p:nvSpPr>
        <p:spPr>
          <a:xfrm>
            <a:off x="10529436" y="3969059"/>
            <a:ext cx="270000" cy="270000"/>
          </a:xfrm>
          <a:custGeom>
            <a:avLst/>
            <a:gdLst>
              <a:gd name="connsiteX0" fmla="*/ 90000 w 270000"/>
              <a:gd name="connsiteY0" fmla="*/ 0 h 270000"/>
              <a:gd name="connsiteX1" fmla="*/ 270000 w 270000"/>
              <a:gd name="connsiteY1" fmla="*/ 0 h 270000"/>
              <a:gd name="connsiteX2" fmla="*/ 0 w 270000"/>
              <a:gd name="connsiteY2" fmla="*/ 270000 h 270000"/>
              <a:gd name="connsiteX3" fmla="*/ 0 w 270000"/>
              <a:gd name="connsiteY3" fmla="*/ 90000 h 270000"/>
              <a:gd name="connsiteX4" fmla="*/ 90000 w 270000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" h="270000">
                <a:moveTo>
                  <a:pt x="90000" y="0"/>
                </a:moveTo>
                <a:lnTo>
                  <a:pt x="270000" y="0"/>
                </a:lnTo>
                <a:cubicBezTo>
                  <a:pt x="270000" y="149117"/>
                  <a:pt x="149117" y="270000"/>
                  <a:pt x="0" y="270000"/>
                </a:cubicBezTo>
                <a:lnTo>
                  <a:pt x="0" y="90000"/>
                </a:lnTo>
                <a:cubicBezTo>
                  <a:pt x="49706" y="90000"/>
                  <a:pt x="90000" y="49706"/>
                  <a:pt x="90000" y="0"/>
                </a:cubicBezTo>
                <a:close/>
              </a:path>
            </a:pathLst>
          </a:custGeom>
          <a:gradFill flip="none" rotWithShape="1">
            <a:gsLst>
              <a:gs pos="1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8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68504A-DA42-B7A0-01A1-AD8C9C7BFB38}"/>
              </a:ext>
            </a:extLst>
          </p:cNvPr>
          <p:cNvSpPr txBox="1"/>
          <p:nvPr/>
        </p:nvSpPr>
        <p:spPr>
          <a:xfrm>
            <a:off x="10824982" y="2331254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Flare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stack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1D3BD9-68D0-F5BD-981D-380F93B1535B}"/>
              </a:ext>
            </a:extLst>
          </p:cNvPr>
          <p:cNvGrpSpPr/>
          <p:nvPr/>
        </p:nvGrpSpPr>
        <p:grpSpPr>
          <a:xfrm>
            <a:off x="5008259" y="4152900"/>
            <a:ext cx="1050288" cy="1506377"/>
            <a:chOff x="7372882" y="4152900"/>
            <a:chExt cx="1050288" cy="150637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104B458-01F5-06F7-FA71-0ADD842582BB}"/>
                </a:ext>
              </a:extLst>
            </p:cNvPr>
            <p:cNvGrpSpPr/>
            <p:nvPr/>
          </p:nvGrpSpPr>
          <p:grpSpPr>
            <a:xfrm>
              <a:off x="7613305" y="4152900"/>
              <a:ext cx="479401" cy="985149"/>
              <a:chOff x="7613305" y="4152900"/>
              <a:chExt cx="479401" cy="985149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B444361-64F9-0A4F-E8FC-64B331BA7C2C}"/>
                  </a:ext>
                </a:extLst>
              </p:cNvPr>
              <p:cNvSpPr/>
              <p:nvPr/>
            </p:nvSpPr>
            <p:spPr>
              <a:xfrm>
                <a:off x="7638705" y="4684048"/>
                <a:ext cx="454001" cy="45400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rgbClr val="FA5959"/>
                    </a:solidFill>
                  </a:rPr>
                  <a:t>S</a:t>
                </a:r>
                <a:endParaRPr lang="en-GB" sz="2800" b="1">
                  <a:solidFill>
                    <a:srgbClr val="FA5959"/>
                  </a:solidFill>
                </a:endParaRPr>
              </a:p>
            </p:txBody>
          </p:sp>
          <p:sp>
            <p:nvSpPr>
              <p:cNvPr id="41" name="Arrow: Bent 40">
                <a:extLst>
                  <a:ext uri="{FF2B5EF4-FFF2-40B4-BE49-F238E27FC236}">
                    <a16:creationId xmlns:a16="http://schemas.microsoft.com/office/drawing/2014/main" id="{8E1A75E3-6118-3AF6-B7CA-120D8A48D1DE}"/>
                  </a:ext>
                </a:extLst>
              </p:cNvPr>
              <p:cNvSpPr/>
              <p:nvPr/>
            </p:nvSpPr>
            <p:spPr>
              <a:xfrm rot="16200000" flipH="1" flipV="1">
                <a:off x="7482753" y="4283452"/>
                <a:ext cx="531148" cy="270044"/>
              </a:xfrm>
              <a:prstGeom prst="bentArrow">
                <a:avLst>
                  <a:gd name="adj1" fmla="val 4401"/>
                  <a:gd name="adj2" fmla="val 10019"/>
                  <a:gd name="adj3" fmla="val 15637"/>
                  <a:gd name="adj4" fmla="val 4375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015FEE0-280C-ACC6-696F-E696642EF3C9}"/>
                </a:ext>
              </a:extLst>
            </p:cNvPr>
            <p:cNvSpPr txBox="1"/>
            <p:nvPr/>
          </p:nvSpPr>
          <p:spPr>
            <a:xfrm>
              <a:off x="7372882" y="5289945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Sample</a:t>
              </a:r>
            </a:p>
          </p:txBody>
        </p:sp>
      </p:grpSp>
      <p:sp>
        <p:nvSpPr>
          <p:cNvPr id="51" name="Title 1">
            <a:extLst>
              <a:ext uri="{FF2B5EF4-FFF2-40B4-BE49-F238E27FC236}">
                <a16:creationId xmlns:a16="http://schemas.microsoft.com/office/drawing/2014/main" id="{3F5E0040-C9B5-3B4B-1DAB-64E212EA8669}"/>
              </a:ext>
            </a:extLst>
          </p:cNvPr>
          <p:cNvSpPr txBox="1">
            <a:spLocks/>
          </p:cNvSpPr>
          <p:nvPr/>
        </p:nvSpPr>
        <p:spPr>
          <a:xfrm>
            <a:off x="514739" y="-2335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Light Condensed"/>
                <a:ea typeface="+mj-ea"/>
                <a:cs typeface="+mj-cs"/>
              </a:rPr>
              <a:t>Unmeasured streams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Light Condensed"/>
              <a:ea typeface="+mj-ea"/>
              <a:cs typeface="+mj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C2F1C9C-67EC-3F61-7BD3-C7038C374B25}"/>
              </a:ext>
            </a:extLst>
          </p:cNvPr>
          <p:cNvSpPr/>
          <p:nvPr/>
        </p:nvSpPr>
        <p:spPr>
          <a:xfrm>
            <a:off x="8960248" y="3814571"/>
            <a:ext cx="676656" cy="676656"/>
          </a:xfrm>
          <a:prstGeom prst="ellipse">
            <a:avLst/>
          </a:prstGeom>
          <a:solidFill>
            <a:srgbClr val="7DC9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M</a:t>
            </a:r>
            <a:endParaRPr lang="en-GB" sz="2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8E1243-70B0-D683-658A-AD3DC4547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775" y="2237779"/>
            <a:ext cx="2038811" cy="180625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0D5569-CDDD-037B-DE8C-007AC1294ECA}"/>
              </a:ext>
            </a:extLst>
          </p:cNvPr>
          <p:cNvSpPr/>
          <p:nvPr/>
        </p:nvSpPr>
        <p:spPr>
          <a:xfrm flipV="1">
            <a:off x="7014722" y="2237780"/>
            <a:ext cx="270000" cy="270000"/>
          </a:xfrm>
          <a:custGeom>
            <a:avLst/>
            <a:gdLst>
              <a:gd name="connsiteX0" fmla="*/ 90000 w 270000"/>
              <a:gd name="connsiteY0" fmla="*/ 0 h 270000"/>
              <a:gd name="connsiteX1" fmla="*/ 270000 w 270000"/>
              <a:gd name="connsiteY1" fmla="*/ 0 h 270000"/>
              <a:gd name="connsiteX2" fmla="*/ 0 w 270000"/>
              <a:gd name="connsiteY2" fmla="*/ 270000 h 270000"/>
              <a:gd name="connsiteX3" fmla="*/ 0 w 270000"/>
              <a:gd name="connsiteY3" fmla="*/ 90000 h 270000"/>
              <a:gd name="connsiteX4" fmla="*/ 90000 w 270000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" h="270000">
                <a:moveTo>
                  <a:pt x="90000" y="0"/>
                </a:moveTo>
                <a:lnTo>
                  <a:pt x="270000" y="0"/>
                </a:lnTo>
                <a:cubicBezTo>
                  <a:pt x="270000" y="149117"/>
                  <a:pt x="149117" y="270000"/>
                  <a:pt x="0" y="270000"/>
                </a:cubicBezTo>
                <a:lnTo>
                  <a:pt x="0" y="90000"/>
                </a:lnTo>
                <a:cubicBezTo>
                  <a:pt x="49706" y="90000"/>
                  <a:pt x="90000" y="49706"/>
                  <a:pt x="90000" y="0"/>
                </a:cubicBezTo>
                <a:close/>
              </a:path>
            </a:pathLst>
          </a:custGeom>
          <a:gradFill flip="none" rotWithShape="1">
            <a:gsLst>
              <a:gs pos="1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85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908D0C-A7B8-3257-C425-45852703F25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416629" y="3197312"/>
            <a:ext cx="1557628" cy="178562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  <a:gs pos="50000">
                <a:srgbClr xmlns:mc="http://schemas.openxmlformats.org/markup-compatibility/2006" xmlns:a14="http://schemas.microsoft.com/office/drawing/2010/main" val="FFFFFF" mc:Ignorable="a14" a14:legacySpreadsheetColorIndex="9"/>
              </a:gs>
              <a:gs pos="100000">
                <a:srgbClr xmlns:mc="http://schemas.openxmlformats.org/markup-compatibility/2006" xmlns:a14="http://schemas.microsoft.com/office/drawing/2010/main" val="000000" mc:Ignorable="a14" a14:legacySpreadsheetColorIndex="9">
                  <a:gamma/>
                  <a:shade val="46275"/>
                  <a:invGamma/>
                </a:srgbClr>
              </a:gs>
            </a:gsLst>
            <a:lin ang="16200000" scaled="1"/>
            <a:tileRect/>
          </a:gra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GB" sz="1600">
              <a:solidFill>
                <a:srgbClr val="000000"/>
              </a:solidFill>
              <a:latin typeface="Bahnschrift Light SemiCondense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EF8EA7-8016-501A-922F-203F3D3ED3A1}"/>
              </a:ext>
            </a:extLst>
          </p:cNvPr>
          <p:cNvSpPr txBox="1"/>
          <p:nvPr/>
        </p:nvSpPr>
        <p:spPr>
          <a:xfrm>
            <a:off x="576417" y="2118520"/>
            <a:ext cx="2593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Compressor seal gas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chiefly nitrogen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DB6BD1CD-6D9E-4D45-4DA5-C01DEE4CFF4D}"/>
              </a:ext>
            </a:extLst>
          </p:cNvPr>
          <p:cNvSpPr/>
          <p:nvPr/>
        </p:nvSpPr>
        <p:spPr>
          <a:xfrm flipH="1">
            <a:off x="3389686" y="3933130"/>
            <a:ext cx="1429519" cy="485343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D0591E75-EAB3-47E2-872F-B9EB5A1F90C0}"/>
              </a:ext>
            </a:extLst>
          </p:cNvPr>
          <p:cNvSpPr/>
          <p:nvPr/>
        </p:nvSpPr>
        <p:spPr>
          <a:xfrm flipH="1">
            <a:off x="3389686" y="2093348"/>
            <a:ext cx="1429519" cy="48534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ACBF1B8-46B9-9785-DC4D-4874D2E92210}"/>
              </a:ext>
            </a:extLst>
          </p:cNvPr>
          <p:cNvSpPr/>
          <p:nvPr/>
        </p:nvSpPr>
        <p:spPr>
          <a:xfrm>
            <a:off x="7918349" y="5092671"/>
            <a:ext cx="2118232" cy="1328023"/>
          </a:xfrm>
          <a:prstGeom prst="wedgeRoundRectCallout">
            <a:avLst>
              <a:gd name="adj1" fmla="val 106032"/>
              <a:gd name="adj2" fmla="val -80824"/>
              <a:gd name="adj3" fmla="val 16667"/>
            </a:avLst>
          </a:prstGeom>
          <a:solidFill>
            <a:srgbClr val="D8F8B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Could we infer composition from SOS?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FCDCE-60DC-A75E-F42D-621395151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05" b="91216" l="9916" r="89662">
                        <a14:foregroundMark x1="56118" y1="91385" x2="56118" y2="91385"/>
                        <a14:foregroundMark x1="54430" y1="20777" x2="54430" y2="20777"/>
                        <a14:foregroundMark x1="49789" y1="5405" x2="49789" y2="5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257" y="3933130"/>
            <a:ext cx="2358651" cy="294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478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349AD-C7A0-27A8-5CDC-F742F27B7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7517-0F28-D103-022A-8041A1A3F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VoS VCR Example Case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550D7A-0B3C-D234-39FA-0433700E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7004B-5722-1626-DB12-ED00F281C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340" y="2436037"/>
            <a:ext cx="2171867" cy="281982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BD6BFA-CE1B-4BF2-F701-03EDA726AA09}"/>
              </a:ext>
            </a:extLst>
          </p:cNvPr>
          <p:cNvCxnSpPr>
            <a:cxnSpLocks/>
          </p:cNvCxnSpPr>
          <p:nvPr/>
        </p:nvCxnSpPr>
        <p:spPr>
          <a:xfrm flipV="1">
            <a:off x="2853035" y="4594095"/>
            <a:ext cx="5227096" cy="306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E0DA799-1645-539E-035B-E8FA653F9869}"/>
              </a:ext>
            </a:extLst>
          </p:cNvPr>
          <p:cNvSpPr txBox="1"/>
          <p:nvPr/>
        </p:nvSpPr>
        <p:spPr>
          <a:xfrm>
            <a:off x="8496410" y="2873538"/>
            <a:ext cx="1090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SOS</a:t>
            </a:r>
          </a:p>
          <a:p>
            <a:pPr algn="ctr"/>
            <a:r>
              <a:rPr lang="en-GB" sz="1600" b="1">
                <a:solidFill>
                  <a:schemeClr val="bg1"/>
                </a:solidFill>
              </a:rPr>
              <a:t>360 m/s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6918D-5A8A-8A63-D15A-695054843E0D}"/>
              </a:ext>
            </a:extLst>
          </p:cNvPr>
          <p:cNvSpPr txBox="1"/>
          <p:nvPr/>
        </p:nvSpPr>
        <p:spPr>
          <a:xfrm>
            <a:off x="451501" y="4309766"/>
            <a:ext cx="240153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/>
              <a:t>CHARM HC Stream </a:t>
            </a:r>
          </a:p>
          <a:p>
            <a:r>
              <a:rPr lang="en-GB" b="1"/>
              <a:t>Flowrate &amp; Comp</a:t>
            </a:r>
          </a:p>
          <a:p>
            <a:endParaRPr lang="en-GB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8322DB-DBD6-E691-EFA5-292E77185AE6}"/>
              </a:ext>
            </a:extLst>
          </p:cNvPr>
          <p:cNvSpPr txBox="1"/>
          <p:nvPr/>
        </p:nvSpPr>
        <p:spPr>
          <a:xfrm>
            <a:off x="481723" y="3105834"/>
            <a:ext cx="23713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/>
              <a:t>“Unknown” Seal Gas </a:t>
            </a:r>
          </a:p>
          <a:p>
            <a:r>
              <a:rPr lang="en-GB" b="1"/>
              <a:t>Flowrate &amp; Comp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9D5E19-532E-FD30-64AE-69CB2ADEF091}"/>
              </a:ext>
            </a:extLst>
          </p:cNvPr>
          <p:cNvCxnSpPr/>
          <p:nvPr/>
        </p:nvCxnSpPr>
        <p:spPr>
          <a:xfrm>
            <a:off x="9862665" y="4587156"/>
            <a:ext cx="914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A0E1B16-9FA7-354C-BE7E-66FC267EBBEE}"/>
              </a:ext>
            </a:extLst>
          </p:cNvPr>
          <p:cNvCxnSpPr>
            <a:cxnSpLocks/>
          </p:cNvCxnSpPr>
          <p:nvPr/>
        </p:nvCxnSpPr>
        <p:spPr>
          <a:xfrm>
            <a:off x="2862609" y="3444169"/>
            <a:ext cx="4797676" cy="1161763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Fire with solid fill">
            <a:extLst>
              <a:ext uri="{FF2B5EF4-FFF2-40B4-BE49-F238E27FC236}">
                <a16:creationId xmlns:a16="http://schemas.microsoft.com/office/drawing/2014/main" id="{EC94F4E8-446E-F95B-D20E-DB993163D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4474" y="3836138"/>
            <a:ext cx="1269948" cy="12699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57CBE3-800F-0AF5-1495-3F558B346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061" y="4228107"/>
            <a:ext cx="1162050" cy="755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45BC15-D761-D596-9A3C-1F55E0803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061" y="3080488"/>
            <a:ext cx="1162050" cy="755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952229-66F6-45B0-4C2C-92B22C273B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0356" y="3845951"/>
            <a:ext cx="1397781" cy="3682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786D75-EC08-A251-0D67-1C9EEBBBC2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410" y="2633250"/>
            <a:ext cx="1397781" cy="3682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7F7C3D-B99C-EDD4-7475-43C7F2D637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7864" y="5140768"/>
            <a:ext cx="1611691" cy="1498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7889CD-94BF-A230-4098-9E5EC9B03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0155" y="4226915"/>
            <a:ext cx="1162050" cy="7556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25D91F-ABAD-91F3-AE42-C837CAB42439}"/>
              </a:ext>
            </a:extLst>
          </p:cNvPr>
          <p:cNvSpPr txBox="1"/>
          <p:nvPr/>
        </p:nvSpPr>
        <p:spPr>
          <a:xfrm>
            <a:off x="8496410" y="2873538"/>
            <a:ext cx="1090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rgbClr val="FF0000"/>
                </a:solidFill>
              </a:rPr>
              <a:t>SOS</a:t>
            </a:r>
          </a:p>
          <a:p>
            <a:pPr algn="ctr"/>
            <a:r>
              <a:rPr lang="en-GB" sz="1600" b="1">
                <a:solidFill>
                  <a:srgbClr val="FF0000"/>
                </a:solidFill>
              </a:rPr>
              <a:t>360 m/s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AA5F8EF3-E54D-DA68-A691-29A25F3732ED}"/>
              </a:ext>
            </a:extLst>
          </p:cNvPr>
          <p:cNvSpPr/>
          <p:nvPr/>
        </p:nvSpPr>
        <p:spPr>
          <a:xfrm rot="10800000">
            <a:off x="9782529" y="2886813"/>
            <a:ext cx="362388" cy="571500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32491D-1AC2-F578-9370-24A7D6790EF0}"/>
              </a:ext>
            </a:extLst>
          </p:cNvPr>
          <p:cNvSpPr txBox="1"/>
          <p:nvPr/>
        </p:nvSpPr>
        <p:spPr>
          <a:xfrm>
            <a:off x="7275229" y="1571773"/>
            <a:ext cx="414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Constrained nonlinear optimization used for data reconciliation	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AA40EC5F-D235-8C4A-62E6-8B49F87C015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0889" t="53849" r="36780"/>
          <a:stretch/>
        </p:blipFill>
        <p:spPr>
          <a:xfrm rot="484104">
            <a:off x="2831445" y="5571275"/>
            <a:ext cx="3218752" cy="879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7C8761-4CFE-936A-F6FD-A9D998218F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8636" t="62850" r="31473"/>
          <a:stretch/>
        </p:blipFill>
        <p:spPr>
          <a:xfrm rot="20968435">
            <a:off x="6445739" y="5469912"/>
            <a:ext cx="2884449" cy="109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5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 animBg="1"/>
      <p:bldP spid="23" grpId="1" animBg="1"/>
      <p:bldP spid="23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2246A-A574-4338-7B6B-2FA7AFE3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Accord and Data Reconciliation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B04EBC-F752-04E7-7437-77D104EB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65758-C75F-F3C5-485A-0174DC84C94E}"/>
              </a:ext>
            </a:extLst>
          </p:cNvPr>
          <p:cNvSpPr txBox="1"/>
          <p:nvPr/>
        </p:nvSpPr>
        <p:spPr>
          <a:xfrm>
            <a:off x="809625" y="1619250"/>
            <a:ext cx="105727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/>
              <a:t>Papers</a:t>
            </a:r>
          </a:p>
          <a:p>
            <a:pPr marL="742882" lvl="1" indent="-285750">
              <a:buFont typeface="Arial" panose="020B0604020202020204" pitchFamily="34" charset="0"/>
              <a:buChar char="•"/>
            </a:pPr>
            <a:r>
              <a:rPr lang="en-GB"/>
              <a:t>PUFMW 2008: Experiences in the Use of Uncertainty Based Allocation in a North Sea Offshore Oil Allocation System</a:t>
            </a:r>
          </a:p>
          <a:p>
            <a:pPr marL="742882" lvl="1" indent="-285750">
              <a:buFont typeface="Arial" panose="020B0604020202020204" pitchFamily="34" charset="0"/>
              <a:buChar char="•"/>
            </a:pPr>
            <a:r>
              <a:rPr lang="en-GB"/>
              <a:t>NSFMW 2011: Gross Meter Error Detection and Elimination by Data Reconciliation</a:t>
            </a:r>
          </a:p>
          <a:p>
            <a:pPr marL="742882" lvl="1" indent="-285750">
              <a:buFont typeface="Arial" panose="020B0604020202020204" pitchFamily="34" charset="0"/>
              <a:buChar char="•"/>
            </a:pPr>
            <a:r>
              <a:rPr lang="en-GB"/>
              <a:t>NSFMW 2013: Allocation in an Uncertain World: Maximising the Use of Data with UBA on Global Producer III</a:t>
            </a:r>
          </a:p>
          <a:p>
            <a:pPr marL="742882" lvl="1" indent="-285750">
              <a:buFont typeface="Arial" panose="020B0604020202020204" pitchFamily="34" charset="0"/>
              <a:buChar char="•"/>
            </a:pPr>
            <a:r>
              <a:rPr lang="en-GB"/>
              <a:t>NSFMW 2019: Data Reconciliation in Microcosm – Reducing DP Meter Uncertainty. Oculus European Patent Awarded 2024</a:t>
            </a:r>
          </a:p>
          <a:p>
            <a:pPr marL="742882" lvl="1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/>
              <a:t>Projects with successful application</a:t>
            </a:r>
          </a:p>
          <a:p>
            <a:pPr marL="742882" lvl="1" indent="-285750">
              <a:buFont typeface="Arial" panose="020B0604020202020204" pitchFamily="34" charset="0"/>
              <a:buChar char="•"/>
            </a:pPr>
            <a:r>
              <a:rPr lang="en-GB"/>
              <a:t>UBA in ExxonMobil’s Beryl Area offshore oil allocation system</a:t>
            </a:r>
          </a:p>
          <a:p>
            <a:pPr marL="742882" lvl="1" indent="-285750">
              <a:buFont typeface="Arial" panose="020B0604020202020204" pitchFamily="34" charset="0"/>
              <a:buChar char="•"/>
            </a:pPr>
            <a:r>
              <a:rPr lang="en-GB"/>
              <a:t>MAERSK: Allocation of oil and gas between the Dumbarton and Lochranza fields produced across Maersk’s Global Producer III (GPIII) FPSO (Floating Production Storage and Offloading)</a:t>
            </a:r>
          </a:p>
          <a:p>
            <a:pPr marL="742882" lvl="1" indent="-285750">
              <a:buFont typeface="Arial" panose="020B0604020202020204" pitchFamily="34" charset="0"/>
              <a:buChar char="•"/>
            </a:pPr>
            <a:r>
              <a:rPr lang="en-GB"/>
              <a:t>REPSOL: Introduced UBA to the Flotta pipeline system 2024</a:t>
            </a:r>
          </a:p>
        </p:txBody>
      </p:sp>
    </p:spTree>
    <p:extLst>
      <p:ext uri="{BB962C8B-B14F-4D97-AF65-F5344CB8AC3E}">
        <p14:creationId xmlns:p14="http://schemas.microsoft.com/office/powerpoint/2010/main" val="164888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73EC0-F3A6-B25F-4B3B-E40169CC4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B4F134-4FC9-EBC5-7F14-701819566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527BF-E645-DE41-A27E-7B27894E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</p:spPr>
        <p:txBody>
          <a:bodyPr/>
          <a:lstStyle/>
          <a:p>
            <a:r>
              <a:rPr lang="en-US"/>
              <a:t>Agenda</a:t>
            </a:r>
            <a:endParaRPr lang="en-GB"/>
          </a:p>
        </p:txBody>
      </p:sp>
      <p:sp>
        <p:nvSpPr>
          <p:cNvPr id="4" name="!!Stack">
            <a:extLst>
              <a:ext uri="{FF2B5EF4-FFF2-40B4-BE49-F238E27FC236}">
                <a16:creationId xmlns:a16="http://schemas.microsoft.com/office/drawing/2014/main" id="{8E9000B1-489D-3030-DBD9-08E3FCAD7DD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7782" y="6762944"/>
            <a:ext cx="2433178" cy="333807"/>
          </a:xfrm>
          <a:prstGeom prst="rect">
            <a:avLst/>
          </a:prstGeom>
          <a:solidFill>
            <a:srgbClr val="FA5959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pic>
        <p:nvPicPr>
          <p:cNvPr id="5" name="!!Flame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AEF2A44-DF34-B90A-E535-12F053276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6" name="!!Flame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A5C5914-82C6-E861-3AE4-770578C48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7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C61A4F3-DD30-2510-9120-48F9CB268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620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EE2B9-DAA0-A873-E8A7-1CA1A4CCE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95F4-15C4-2D9B-2738-63A08343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VoS VCR Example Case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A57A5-FF18-2CE8-DED4-3C6623122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340" y="2436037"/>
            <a:ext cx="2171867" cy="281982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8E56F6-163B-1749-3692-1A0327742267}"/>
              </a:ext>
            </a:extLst>
          </p:cNvPr>
          <p:cNvCxnSpPr>
            <a:cxnSpLocks/>
          </p:cNvCxnSpPr>
          <p:nvPr/>
        </p:nvCxnSpPr>
        <p:spPr>
          <a:xfrm flipV="1">
            <a:off x="2853035" y="4594095"/>
            <a:ext cx="5227096" cy="306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44E810C-08A0-6543-C66E-F8CCD2B5F5CF}"/>
              </a:ext>
            </a:extLst>
          </p:cNvPr>
          <p:cNvSpPr txBox="1"/>
          <p:nvPr/>
        </p:nvSpPr>
        <p:spPr>
          <a:xfrm>
            <a:off x="8496410" y="2873538"/>
            <a:ext cx="1090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SOS</a:t>
            </a:r>
          </a:p>
          <a:p>
            <a:pPr algn="ctr"/>
            <a:r>
              <a:rPr lang="en-GB" sz="1600" b="1">
                <a:solidFill>
                  <a:schemeClr val="bg1"/>
                </a:solidFill>
              </a:rPr>
              <a:t>360 m/s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8908E9-86CB-56F2-A4CB-0E9F26303557}"/>
              </a:ext>
            </a:extLst>
          </p:cNvPr>
          <p:cNvSpPr txBox="1"/>
          <p:nvPr/>
        </p:nvSpPr>
        <p:spPr>
          <a:xfrm>
            <a:off x="451501" y="4309766"/>
            <a:ext cx="240153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/>
              <a:t>CHARM HC Stream </a:t>
            </a:r>
          </a:p>
          <a:p>
            <a:r>
              <a:rPr lang="en-GB" b="1"/>
              <a:t>Flowrate &amp; Comp</a:t>
            </a:r>
          </a:p>
          <a:p>
            <a:endParaRPr lang="en-GB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F17DC8-8DD6-CA42-4311-96F58132454A}"/>
              </a:ext>
            </a:extLst>
          </p:cNvPr>
          <p:cNvSpPr txBox="1"/>
          <p:nvPr/>
        </p:nvSpPr>
        <p:spPr>
          <a:xfrm>
            <a:off x="481723" y="3105834"/>
            <a:ext cx="23713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/>
              <a:t>“Unknown” Seal Gas </a:t>
            </a:r>
          </a:p>
          <a:p>
            <a:r>
              <a:rPr lang="en-GB" b="1"/>
              <a:t>Flowrate &amp; Comp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BCA3A4-9E55-6001-39FF-543EAA13B4C4}"/>
              </a:ext>
            </a:extLst>
          </p:cNvPr>
          <p:cNvCxnSpPr/>
          <p:nvPr/>
        </p:nvCxnSpPr>
        <p:spPr>
          <a:xfrm>
            <a:off x="9862665" y="4587156"/>
            <a:ext cx="914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EAC54062-87D1-3A58-E1F5-6B347C57CB3A}"/>
              </a:ext>
            </a:extLst>
          </p:cNvPr>
          <p:cNvCxnSpPr>
            <a:cxnSpLocks/>
          </p:cNvCxnSpPr>
          <p:nvPr/>
        </p:nvCxnSpPr>
        <p:spPr>
          <a:xfrm>
            <a:off x="2862609" y="3444169"/>
            <a:ext cx="4797676" cy="1161763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Fire with solid fill">
            <a:extLst>
              <a:ext uri="{FF2B5EF4-FFF2-40B4-BE49-F238E27FC236}">
                <a16:creationId xmlns:a16="http://schemas.microsoft.com/office/drawing/2014/main" id="{6CB7F723-97DF-0DFE-501D-CD9EEBBF3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4474" y="3836138"/>
            <a:ext cx="1269948" cy="12699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0C5947-FF53-1B25-D890-BCE105F81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061" y="4228107"/>
            <a:ext cx="1162050" cy="755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DA0D4E-683B-1EC6-F61C-F613E9925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061" y="3080488"/>
            <a:ext cx="1162050" cy="755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F78AA0-B549-72A3-DA46-5E7ECE331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0356" y="3845951"/>
            <a:ext cx="1397781" cy="3682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8C8A49-16CD-EC41-E32F-0093F884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410" y="2633250"/>
            <a:ext cx="1397781" cy="3682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F19F5D-EF40-A864-2156-61D7B3288B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7864" y="5140768"/>
            <a:ext cx="1611691" cy="1498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CF5110-61C1-9B90-69DE-02137C4B81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0155" y="4226915"/>
            <a:ext cx="1162050" cy="755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3B833F-8B8C-FF2F-1975-4EAA4BE34C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0154" y="4226914"/>
            <a:ext cx="1184587" cy="7703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A8FBDD2-2494-5C72-DB8A-CB316DFC6B76}"/>
              </a:ext>
            </a:extLst>
          </p:cNvPr>
          <p:cNvSpPr txBox="1"/>
          <p:nvPr/>
        </p:nvSpPr>
        <p:spPr>
          <a:xfrm>
            <a:off x="8496410" y="2873538"/>
            <a:ext cx="1090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rgbClr val="FF0000"/>
                </a:solidFill>
              </a:rPr>
              <a:t>SOS</a:t>
            </a:r>
          </a:p>
          <a:p>
            <a:pPr algn="ctr"/>
            <a:r>
              <a:rPr lang="en-GB" sz="1600" b="1">
                <a:solidFill>
                  <a:srgbClr val="FF0000"/>
                </a:solidFill>
              </a:rPr>
              <a:t>360 m/s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AD2B769-EE57-D643-9F65-07D3C1657A09}"/>
              </a:ext>
            </a:extLst>
          </p:cNvPr>
          <p:cNvSpPr/>
          <p:nvPr/>
        </p:nvSpPr>
        <p:spPr>
          <a:xfrm rot="10800000">
            <a:off x="9782529" y="2886813"/>
            <a:ext cx="362388" cy="571500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AFEA3E1-B4EE-47E5-F405-07F1E45D1F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7130" y="3413831"/>
            <a:ext cx="968099" cy="491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326CCBD-273C-B46C-FBFF-538180715993}"/>
              </a:ext>
            </a:extLst>
          </p:cNvPr>
          <p:cNvSpPr txBox="1"/>
          <p:nvPr/>
        </p:nvSpPr>
        <p:spPr>
          <a:xfrm>
            <a:off x="7275229" y="1571773"/>
            <a:ext cx="414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Constrained nonlinear optimization used for data reconciliation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47B677-1C07-2D1D-B93C-9906DE63B1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3929" y="1313706"/>
            <a:ext cx="6620469" cy="4958961"/>
          </a:xfrm>
          <a:prstGeom prst="rect">
            <a:avLst/>
          </a:prstGeom>
        </p:spPr>
      </p:pic>
      <p:pic>
        <p:nvPicPr>
          <p:cNvPr id="16" name="Graphic 15" descr="Badge Cross with solid fill">
            <a:extLst>
              <a:ext uri="{FF2B5EF4-FFF2-40B4-BE49-F238E27FC236}">
                <a16:creationId xmlns:a16="http://schemas.microsoft.com/office/drawing/2014/main" id="{166E17B3-822A-4F4F-A7CD-3D9665D4A0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35902" y="1872053"/>
            <a:ext cx="3672241" cy="36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5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8626E-AA2D-35DA-076C-76AB5FD21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969975-3E4B-D03F-F2AA-B9878CF8D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D952B0-0F27-EA08-E16C-D89C56471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005" y="571500"/>
            <a:ext cx="4076700" cy="571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B72A32-CB09-28CD-8F56-49C32EC6C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460" y="571500"/>
            <a:ext cx="4390540" cy="58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8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F6F6-A9AA-7CCC-33DF-6FC5FB2EF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Testing the Reconciliation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472FEE-3D7C-D22B-9E7D-4C8455A2D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AB646-C4C4-CA29-CD4D-242555BC3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" r="623"/>
          <a:stretch>
            <a:fillRect/>
          </a:stretch>
        </p:blipFill>
        <p:spPr bwMode="auto">
          <a:xfrm>
            <a:off x="637336" y="1296843"/>
            <a:ext cx="8540353" cy="4864966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729EFC-BED2-B271-BF08-F9A2ED96F219}"/>
              </a:ext>
            </a:extLst>
          </p:cNvPr>
          <p:cNvSpPr txBox="1"/>
          <p:nvPr/>
        </p:nvSpPr>
        <p:spPr>
          <a:xfrm>
            <a:off x="9366637" y="2381096"/>
            <a:ext cx="23058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/>
              <a:t>About 10k gas compositions </a:t>
            </a:r>
          </a:p>
          <a:p>
            <a:pPr marL="285750" indent="-285750">
              <a:buFontTx/>
              <a:buChar char="-"/>
            </a:pPr>
            <a:endParaRPr lang="en-GB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/>
              <a:t>Increasing levels of noise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/>
              <a:t>Do we get closer to the true composition?</a:t>
            </a:r>
          </a:p>
        </p:txBody>
      </p:sp>
    </p:spTree>
    <p:extLst>
      <p:ext uri="{BB962C8B-B14F-4D97-AF65-F5344CB8AC3E}">
        <p14:creationId xmlns:p14="http://schemas.microsoft.com/office/powerpoint/2010/main" val="23555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C840D-BE0B-2E31-B5D9-DC1082182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AD977-963A-8E4E-4A65-8365C865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53" y="136524"/>
            <a:ext cx="10922089" cy="761875"/>
          </a:xfrm>
        </p:spPr>
        <p:txBody>
          <a:bodyPr/>
          <a:lstStyle/>
          <a:p>
            <a:r>
              <a:rPr lang="en-GB"/>
              <a:t>Testing the Reconciliation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6C92A-365B-670A-A3EA-185277A07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D2A30-7527-C9D1-E64A-9551B7DA4B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03"/>
          <a:stretch>
            <a:fillRect/>
          </a:stretch>
        </p:blipFill>
        <p:spPr>
          <a:xfrm>
            <a:off x="2221506" y="934428"/>
            <a:ext cx="3554714" cy="5796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72241C-A4AB-6376-36ED-AEAD0ABEB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8"/>
          <a:stretch>
            <a:fillRect/>
          </a:stretch>
        </p:blipFill>
        <p:spPr>
          <a:xfrm>
            <a:off x="6394972" y="934428"/>
            <a:ext cx="3368724" cy="5796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970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3804A-78EE-7A5E-3961-EA1CA527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75E4D5-AB29-3D9C-E15E-9C3439BCC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011B9A-52D0-4F74-2509-D2A34809D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00" y="389880"/>
            <a:ext cx="9309399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13950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4F236-2876-66F5-3615-61CDFC132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8673D6-4749-4269-FFBA-F6C4CB648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7805E-4CCB-00DD-E213-6C1BC47E2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00" y="389880"/>
            <a:ext cx="9309399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80739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6B186-CC34-B316-67B7-3717B4596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0B815-E670-21F5-D783-038FD0C9E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VoS VCR Example Case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ABF88D-FCD0-5DDF-6087-D8316936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DE1C2-191C-C670-C0CB-CB0DA77A5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340" y="2436037"/>
            <a:ext cx="2171867" cy="281982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CBD4B6-5D0B-C058-46F3-4C23D630EA7F}"/>
              </a:ext>
            </a:extLst>
          </p:cNvPr>
          <p:cNvCxnSpPr>
            <a:cxnSpLocks/>
          </p:cNvCxnSpPr>
          <p:nvPr/>
        </p:nvCxnSpPr>
        <p:spPr>
          <a:xfrm flipV="1">
            <a:off x="2853035" y="4594095"/>
            <a:ext cx="5227096" cy="306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DE73B30-C96C-2B46-F11B-490713BA00DB}"/>
              </a:ext>
            </a:extLst>
          </p:cNvPr>
          <p:cNvSpPr txBox="1"/>
          <p:nvPr/>
        </p:nvSpPr>
        <p:spPr>
          <a:xfrm>
            <a:off x="8496410" y="2873538"/>
            <a:ext cx="1090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SOS</a:t>
            </a:r>
          </a:p>
          <a:p>
            <a:pPr algn="ctr"/>
            <a:r>
              <a:rPr lang="en-GB" sz="1600" b="1">
                <a:solidFill>
                  <a:schemeClr val="bg1"/>
                </a:solidFill>
              </a:rPr>
              <a:t>360 m/s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802E97-65DF-7951-324D-A61DB35B432F}"/>
              </a:ext>
            </a:extLst>
          </p:cNvPr>
          <p:cNvSpPr txBox="1"/>
          <p:nvPr/>
        </p:nvSpPr>
        <p:spPr>
          <a:xfrm>
            <a:off x="451501" y="4309766"/>
            <a:ext cx="240796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/>
              <a:t>CHARM HC Stream </a:t>
            </a:r>
          </a:p>
          <a:p>
            <a:r>
              <a:rPr lang="en-GB" b="1"/>
              <a:t>Flowrate &amp; Comp</a:t>
            </a:r>
          </a:p>
          <a:p>
            <a:endParaRPr lang="en-GB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9894EB-B5A0-0BCD-3532-5EABCAE8E6F4}"/>
              </a:ext>
            </a:extLst>
          </p:cNvPr>
          <p:cNvSpPr txBox="1"/>
          <p:nvPr/>
        </p:nvSpPr>
        <p:spPr>
          <a:xfrm>
            <a:off x="481723" y="3105834"/>
            <a:ext cx="23713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/>
              <a:t>“Unknown” Seal Gas </a:t>
            </a:r>
          </a:p>
          <a:p>
            <a:r>
              <a:rPr lang="en-GB" b="1"/>
              <a:t>Flowrate &amp; Comp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C19C56-D8C9-01D9-8831-45C44658B155}"/>
              </a:ext>
            </a:extLst>
          </p:cNvPr>
          <p:cNvCxnSpPr/>
          <p:nvPr/>
        </p:nvCxnSpPr>
        <p:spPr>
          <a:xfrm>
            <a:off x="9862665" y="4587156"/>
            <a:ext cx="914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D3C94FE4-B05C-B888-D2B8-2B7C81BF7199}"/>
              </a:ext>
            </a:extLst>
          </p:cNvPr>
          <p:cNvCxnSpPr>
            <a:cxnSpLocks/>
          </p:cNvCxnSpPr>
          <p:nvPr/>
        </p:nvCxnSpPr>
        <p:spPr>
          <a:xfrm>
            <a:off x="2862609" y="3444169"/>
            <a:ext cx="4797676" cy="1161763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Fire with solid fill">
            <a:extLst>
              <a:ext uri="{FF2B5EF4-FFF2-40B4-BE49-F238E27FC236}">
                <a16:creationId xmlns:a16="http://schemas.microsoft.com/office/drawing/2014/main" id="{C925981A-A20B-B744-DC5F-E460818AC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4474" y="3836138"/>
            <a:ext cx="1269948" cy="12699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3E817D-E977-77A3-695C-35D08F6BC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061" y="4228107"/>
            <a:ext cx="1162050" cy="755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5A446B-E8F5-41E4-0CFC-D25D98B2B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061" y="3080488"/>
            <a:ext cx="1162050" cy="755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5309D3-C65C-748F-3878-FB1A6BE85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0356" y="3845951"/>
            <a:ext cx="1397781" cy="3682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4EE904-AA9D-8ED6-3434-B898D5D0F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410" y="2633250"/>
            <a:ext cx="1397781" cy="3682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005D22-3DFF-CADE-3DD1-753D14DC5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7864" y="5140768"/>
            <a:ext cx="1611691" cy="1498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B487A6-9C3D-86D6-16AE-20E55A6A72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0155" y="4226915"/>
            <a:ext cx="1162050" cy="755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3CBA75-44CB-0F40-0D01-29DC590321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0154" y="4226914"/>
            <a:ext cx="1184587" cy="7703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CA80A5A-99E0-7229-59B4-F08ED7ECF04D}"/>
              </a:ext>
            </a:extLst>
          </p:cNvPr>
          <p:cNvSpPr txBox="1"/>
          <p:nvPr/>
        </p:nvSpPr>
        <p:spPr>
          <a:xfrm>
            <a:off x="8496410" y="2873538"/>
            <a:ext cx="1090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rgbClr val="FF0000"/>
                </a:solidFill>
              </a:rPr>
              <a:t>SOS</a:t>
            </a:r>
          </a:p>
          <a:p>
            <a:pPr algn="ctr"/>
            <a:r>
              <a:rPr lang="en-GB" sz="1600" b="1">
                <a:solidFill>
                  <a:srgbClr val="FF0000"/>
                </a:solidFill>
              </a:rPr>
              <a:t>360 m/s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13430FDC-0041-FA23-74D9-A8AB0A06CC95}"/>
              </a:ext>
            </a:extLst>
          </p:cNvPr>
          <p:cNvSpPr/>
          <p:nvPr/>
        </p:nvSpPr>
        <p:spPr>
          <a:xfrm rot="10800000">
            <a:off x="9782529" y="2886813"/>
            <a:ext cx="362388" cy="571500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5CF2384-17CC-C654-E1FA-B22AC0ED55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7130" y="3413831"/>
            <a:ext cx="968099" cy="4919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DAEE3D-2FBC-8953-9E02-171C1AD67E97}"/>
              </a:ext>
            </a:extLst>
          </p:cNvPr>
          <p:cNvSpPr txBox="1"/>
          <p:nvPr/>
        </p:nvSpPr>
        <p:spPr>
          <a:xfrm>
            <a:off x="6977282" y="5596480"/>
            <a:ext cx="2409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/>
              <a:t>LHV</a:t>
            </a:r>
            <a:r>
              <a:rPr lang="en-GB" sz="1400" b="1" baseline="-25000"/>
              <a:t>361</a:t>
            </a:r>
            <a:r>
              <a:rPr lang="en-GB" sz="1400" b="1"/>
              <a:t> = 40.23 MJ/kg</a:t>
            </a:r>
          </a:p>
          <a:p>
            <a:pPr algn="ctr"/>
            <a:r>
              <a:rPr lang="en-GB" sz="1400" b="1"/>
              <a:t>CE</a:t>
            </a:r>
            <a:r>
              <a:rPr lang="en-GB" sz="1400" b="1" baseline="-25000"/>
              <a:t>361</a:t>
            </a:r>
            <a:r>
              <a:rPr lang="en-GB" sz="1400" b="1"/>
              <a:t> = 99.61%</a:t>
            </a:r>
          </a:p>
          <a:p>
            <a:pPr algn="ctr"/>
            <a:endParaRPr lang="en-GB" sz="1600" b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84E62B-056A-3195-D93B-68E5273CB488}"/>
              </a:ext>
            </a:extLst>
          </p:cNvPr>
          <p:cNvSpPr txBox="1"/>
          <p:nvPr/>
        </p:nvSpPr>
        <p:spPr>
          <a:xfrm>
            <a:off x="9149436" y="5591865"/>
            <a:ext cx="24099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/>
              <a:t>LHV</a:t>
            </a:r>
            <a:r>
              <a:rPr lang="en-GB" sz="1400" b="1" baseline="-25000"/>
              <a:t>375</a:t>
            </a:r>
            <a:r>
              <a:rPr lang="en-GB" sz="1400" b="1"/>
              <a:t> = 42.40 MJ/kg</a:t>
            </a:r>
          </a:p>
          <a:p>
            <a:pPr algn="ctr"/>
            <a:r>
              <a:rPr lang="en-GB" sz="1400" b="1"/>
              <a:t>CE</a:t>
            </a:r>
            <a:r>
              <a:rPr lang="en-GB" sz="1400" b="1" baseline="-25000"/>
              <a:t>375</a:t>
            </a:r>
            <a:r>
              <a:rPr lang="en-GB" sz="1400" b="1"/>
              <a:t> = 99.67%</a:t>
            </a:r>
          </a:p>
          <a:p>
            <a:pPr algn="ctr"/>
            <a:endParaRPr lang="en-GB" sz="1400" b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7135B3-FD5D-C695-268F-CB97FE5F1FD5}"/>
              </a:ext>
            </a:extLst>
          </p:cNvPr>
          <p:cNvSpPr txBox="1"/>
          <p:nvPr/>
        </p:nvSpPr>
        <p:spPr>
          <a:xfrm>
            <a:off x="4301549" y="5566142"/>
            <a:ext cx="270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Sensitivity of LHV and CE is small, much more dramatic on composition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19BF6B-3219-1B71-AC7D-23C088E29903}"/>
              </a:ext>
            </a:extLst>
          </p:cNvPr>
          <p:cNvSpPr txBox="1"/>
          <p:nvPr/>
        </p:nvSpPr>
        <p:spPr>
          <a:xfrm>
            <a:off x="7275229" y="1571773"/>
            <a:ext cx="414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Constrained nonlinear optimization used for data reconciliation	</a:t>
            </a:r>
          </a:p>
        </p:txBody>
      </p:sp>
    </p:spTree>
    <p:extLst>
      <p:ext uri="{BB962C8B-B14F-4D97-AF65-F5344CB8AC3E}">
        <p14:creationId xmlns:p14="http://schemas.microsoft.com/office/powerpoint/2010/main" val="308057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88B15-C033-DF10-3DBE-CC8530990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21335D-3481-3682-B838-17F9F596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37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2838FE-D987-1A6A-3F76-3D205D756842}"/>
              </a:ext>
            </a:extLst>
          </p:cNvPr>
          <p:cNvGrpSpPr/>
          <p:nvPr/>
        </p:nvGrpSpPr>
        <p:grpSpPr>
          <a:xfrm>
            <a:off x="5095028" y="3931896"/>
            <a:ext cx="281491" cy="301289"/>
            <a:chOff x="4997549" y="3074695"/>
            <a:chExt cx="1059479" cy="113399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9A31BDD-722B-7576-190E-D283C38FF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7549" y="3493830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9CF2D2B-1D90-319C-BD19-0B97A503D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5980" y="3603271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46AB9A4-9286-2625-0667-00769286C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257" y="3486845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A7F717F0-9A34-F421-65B5-E5F97A5CE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9318" y="3747640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92FCA5C4-D99E-055C-E012-F9E9B748E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7928" y="3074695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73EADB-4637-D7D6-9ECA-5EA53C60375E}"/>
              </a:ext>
            </a:extLst>
          </p:cNvPr>
          <p:cNvGrpSpPr/>
          <p:nvPr/>
        </p:nvGrpSpPr>
        <p:grpSpPr>
          <a:xfrm>
            <a:off x="4749110" y="3317466"/>
            <a:ext cx="239193" cy="187006"/>
            <a:chOff x="7606630" y="3853959"/>
            <a:chExt cx="989624" cy="773708"/>
          </a:xfrm>
        </p:grpSpPr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D15034BA-AF93-C1E8-3840-A5FD91F31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F319678C-8EBF-4E47-340C-DF2EC83AA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" name="Oval 7">
              <a:extLst>
                <a:ext uri="{FF2B5EF4-FFF2-40B4-BE49-F238E27FC236}">
                  <a16:creationId xmlns:a16="http://schemas.microsoft.com/office/drawing/2014/main" id="{350F60B1-0E2B-98CB-1CFA-5D483DB9F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2A73D4-A82B-BC01-E4F1-D2DA4402CDCD}"/>
              </a:ext>
            </a:extLst>
          </p:cNvPr>
          <p:cNvGrpSpPr/>
          <p:nvPr/>
        </p:nvGrpSpPr>
        <p:grpSpPr>
          <a:xfrm flipH="1">
            <a:off x="4812988" y="3836380"/>
            <a:ext cx="239193" cy="187006"/>
            <a:chOff x="7606630" y="3853959"/>
            <a:chExt cx="989624" cy="773708"/>
          </a:xfrm>
        </p:grpSpPr>
        <p:sp>
          <p:nvSpPr>
            <p:cNvPr id="15" name="Oval 7">
              <a:extLst>
                <a:ext uri="{FF2B5EF4-FFF2-40B4-BE49-F238E27FC236}">
                  <a16:creationId xmlns:a16="http://schemas.microsoft.com/office/drawing/2014/main" id="{81A2B435-6C1E-4079-F515-9BC0C1AEB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17F6A3E8-01CC-9B74-D91D-739CB6104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" name="Oval 7">
              <a:extLst>
                <a:ext uri="{FF2B5EF4-FFF2-40B4-BE49-F238E27FC236}">
                  <a16:creationId xmlns:a16="http://schemas.microsoft.com/office/drawing/2014/main" id="{AF63D4E9-5569-B3DA-07F7-207E703BB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BAA5B0-4A4D-39E5-3883-6E377110A2C6}"/>
              </a:ext>
            </a:extLst>
          </p:cNvPr>
          <p:cNvGrpSpPr/>
          <p:nvPr/>
        </p:nvGrpSpPr>
        <p:grpSpPr>
          <a:xfrm>
            <a:off x="4494575" y="3641715"/>
            <a:ext cx="239193" cy="187006"/>
            <a:chOff x="7606630" y="3853959"/>
            <a:chExt cx="989624" cy="773708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E015F1F0-D2D3-D4BD-32C7-84E2EDBFF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6DC6E8C2-4430-11BB-0E6C-EF2D9E8C5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82E7DD59-E251-CB76-D685-4DB94CC69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29D8-01F8-1CA4-8563-6B21A6DF5E47}"/>
              </a:ext>
            </a:extLst>
          </p:cNvPr>
          <p:cNvGrpSpPr/>
          <p:nvPr/>
        </p:nvGrpSpPr>
        <p:grpSpPr>
          <a:xfrm flipH="1">
            <a:off x="5052181" y="4191084"/>
            <a:ext cx="239193" cy="187006"/>
            <a:chOff x="7606630" y="3853959"/>
            <a:chExt cx="989624" cy="773708"/>
          </a:xfrm>
        </p:grpSpPr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9AD78AB7-432E-EC73-BD64-612A4FE9C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B65309FA-793F-C388-E814-2561C041D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6" name="Oval 7">
              <a:extLst>
                <a:ext uri="{FF2B5EF4-FFF2-40B4-BE49-F238E27FC236}">
                  <a16:creationId xmlns:a16="http://schemas.microsoft.com/office/drawing/2014/main" id="{94BEDDC5-84F8-4298-5F0F-F3AFB582A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7051F9-31B1-02F6-973F-54E3E7139686}"/>
              </a:ext>
            </a:extLst>
          </p:cNvPr>
          <p:cNvGrpSpPr/>
          <p:nvPr/>
        </p:nvGrpSpPr>
        <p:grpSpPr>
          <a:xfrm>
            <a:off x="4474387" y="4207976"/>
            <a:ext cx="239193" cy="187006"/>
            <a:chOff x="7606630" y="3853959"/>
            <a:chExt cx="989624" cy="773708"/>
          </a:xfrm>
        </p:grpSpPr>
        <p:sp>
          <p:nvSpPr>
            <p:cNvPr id="28" name="Oval 7">
              <a:extLst>
                <a:ext uri="{FF2B5EF4-FFF2-40B4-BE49-F238E27FC236}">
                  <a16:creationId xmlns:a16="http://schemas.microsoft.com/office/drawing/2014/main" id="{9CEF0F05-9068-1A0A-9DE5-8C662DDA1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7605B3FE-0353-7881-BDDE-A9BD2AEC1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0" name="Oval 7">
              <a:extLst>
                <a:ext uri="{FF2B5EF4-FFF2-40B4-BE49-F238E27FC236}">
                  <a16:creationId xmlns:a16="http://schemas.microsoft.com/office/drawing/2014/main" id="{AD62F2CC-3A4F-DD11-13BA-265D5A66F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F838E4-3CCE-0A19-1378-B2DFF1999A28}"/>
              </a:ext>
            </a:extLst>
          </p:cNvPr>
          <p:cNvGrpSpPr/>
          <p:nvPr/>
        </p:nvGrpSpPr>
        <p:grpSpPr>
          <a:xfrm flipH="1">
            <a:off x="4973398" y="4482612"/>
            <a:ext cx="239193" cy="187006"/>
            <a:chOff x="7606630" y="3853959"/>
            <a:chExt cx="989624" cy="773708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1CC8F9D9-9C83-5EFB-06D5-EF0A2F954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3" name="Oval 7">
              <a:extLst>
                <a:ext uri="{FF2B5EF4-FFF2-40B4-BE49-F238E27FC236}">
                  <a16:creationId xmlns:a16="http://schemas.microsoft.com/office/drawing/2014/main" id="{5BDF5D5F-0557-7765-0AAE-D61D5C9C3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4" name="Oval 7">
              <a:extLst>
                <a:ext uri="{FF2B5EF4-FFF2-40B4-BE49-F238E27FC236}">
                  <a16:creationId xmlns:a16="http://schemas.microsoft.com/office/drawing/2014/main" id="{22DCA446-7B71-5600-46B4-F4347BCB1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328F762-0F25-0C43-1E66-131C27D55352}"/>
              </a:ext>
            </a:extLst>
          </p:cNvPr>
          <p:cNvGrpSpPr/>
          <p:nvPr/>
        </p:nvGrpSpPr>
        <p:grpSpPr>
          <a:xfrm>
            <a:off x="4490713" y="4555618"/>
            <a:ext cx="239193" cy="187006"/>
            <a:chOff x="7606630" y="3853959"/>
            <a:chExt cx="989624" cy="773708"/>
          </a:xfrm>
        </p:grpSpPr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06887C72-3A2D-C389-9550-713860AA7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7" name="Oval 7">
              <a:extLst>
                <a:ext uri="{FF2B5EF4-FFF2-40B4-BE49-F238E27FC236}">
                  <a16:creationId xmlns:a16="http://schemas.microsoft.com/office/drawing/2014/main" id="{7DD97862-CA6D-A427-E5E2-4F0DAC470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1EDE5FC9-9953-DCAD-DC1F-F5C9018A0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E4EE17C-A715-C794-3BA5-121F722114FA}"/>
              </a:ext>
            </a:extLst>
          </p:cNvPr>
          <p:cNvGrpSpPr/>
          <p:nvPr/>
        </p:nvGrpSpPr>
        <p:grpSpPr>
          <a:xfrm flipV="1">
            <a:off x="4346630" y="3909262"/>
            <a:ext cx="239193" cy="187006"/>
            <a:chOff x="7606630" y="3853959"/>
            <a:chExt cx="989624" cy="773708"/>
          </a:xfrm>
        </p:grpSpPr>
        <p:sp>
          <p:nvSpPr>
            <p:cNvPr id="40" name="Oval 7">
              <a:extLst>
                <a:ext uri="{FF2B5EF4-FFF2-40B4-BE49-F238E27FC236}">
                  <a16:creationId xmlns:a16="http://schemas.microsoft.com/office/drawing/2014/main" id="{AE9B997A-49CF-11C8-F7B2-997B8EDB8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1C9775AC-B1CB-DCA2-D3C5-C5B176AB0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2" name="Oval 7">
              <a:extLst>
                <a:ext uri="{FF2B5EF4-FFF2-40B4-BE49-F238E27FC236}">
                  <a16:creationId xmlns:a16="http://schemas.microsoft.com/office/drawing/2014/main" id="{D6B97BEF-3C1B-622E-B6C5-053412AFA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031D602-5FD7-1023-BB6B-3741FC953E28}"/>
              </a:ext>
            </a:extLst>
          </p:cNvPr>
          <p:cNvGrpSpPr/>
          <p:nvPr/>
        </p:nvGrpSpPr>
        <p:grpSpPr>
          <a:xfrm>
            <a:off x="4109651" y="2807368"/>
            <a:ext cx="1463712" cy="2259421"/>
            <a:chOff x="6061710" y="1770380"/>
            <a:chExt cx="2270760" cy="3505200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9338225-BD5F-3816-5C46-88AC540DCDC0}"/>
                </a:ext>
              </a:extLst>
            </p:cNvPr>
            <p:cNvSpPr/>
            <p:nvPr/>
          </p:nvSpPr>
          <p:spPr>
            <a:xfrm>
              <a:off x="6061710" y="1770380"/>
              <a:ext cx="2270760" cy="3505200"/>
            </a:xfrm>
            <a:custGeom>
              <a:avLst/>
              <a:gdLst>
                <a:gd name="connsiteX0" fmla="*/ 876300 w 2270760"/>
                <a:gd name="connsiteY0" fmla="*/ 0 h 3505200"/>
                <a:gd name="connsiteX1" fmla="*/ 941070 w 2270760"/>
                <a:gd name="connsiteY1" fmla="*/ 186690 h 3505200"/>
                <a:gd name="connsiteX2" fmla="*/ 982980 w 2270760"/>
                <a:gd name="connsiteY2" fmla="*/ 400050 h 3505200"/>
                <a:gd name="connsiteX3" fmla="*/ 910590 w 2270760"/>
                <a:gd name="connsiteY3" fmla="*/ 575310 h 3505200"/>
                <a:gd name="connsiteX4" fmla="*/ 842010 w 2270760"/>
                <a:gd name="connsiteY4" fmla="*/ 720090 h 3505200"/>
                <a:gd name="connsiteX5" fmla="*/ 670560 w 2270760"/>
                <a:gd name="connsiteY5" fmla="*/ 902970 h 3505200"/>
                <a:gd name="connsiteX6" fmla="*/ 480060 w 2270760"/>
                <a:gd name="connsiteY6" fmla="*/ 1059180 h 3505200"/>
                <a:gd name="connsiteX7" fmla="*/ 320040 w 2270760"/>
                <a:gd name="connsiteY7" fmla="*/ 1264920 h 3505200"/>
                <a:gd name="connsiteX8" fmla="*/ 182880 w 2270760"/>
                <a:gd name="connsiteY8" fmla="*/ 1474470 h 3505200"/>
                <a:gd name="connsiteX9" fmla="*/ 68580 w 2270760"/>
                <a:gd name="connsiteY9" fmla="*/ 1733550 h 3505200"/>
                <a:gd name="connsiteX10" fmla="*/ 19050 w 2270760"/>
                <a:gd name="connsiteY10" fmla="*/ 1924050 h 3505200"/>
                <a:gd name="connsiteX11" fmla="*/ 0 w 2270760"/>
                <a:gd name="connsiteY11" fmla="*/ 2183130 h 3505200"/>
                <a:gd name="connsiteX12" fmla="*/ 22860 w 2270760"/>
                <a:gd name="connsiteY12" fmla="*/ 2411730 h 3505200"/>
                <a:gd name="connsiteX13" fmla="*/ 99060 w 2270760"/>
                <a:gd name="connsiteY13" fmla="*/ 2731770 h 3505200"/>
                <a:gd name="connsiteX14" fmla="*/ 251460 w 2270760"/>
                <a:gd name="connsiteY14" fmla="*/ 3017520 h 3505200"/>
                <a:gd name="connsiteX15" fmla="*/ 346710 w 2270760"/>
                <a:gd name="connsiteY15" fmla="*/ 3169920 h 3505200"/>
                <a:gd name="connsiteX16" fmla="*/ 510540 w 2270760"/>
                <a:gd name="connsiteY16" fmla="*/ 3314700 h 3505200"/>
                <a:gd name="connsiteX17" fmla="*/ 659130 w 2270760"/>
                <a:gd name="connsiteY17" fmla="*/ 3406140 h 3505200"/>
                <a:gd name="connsiteX18" fmla="*/ 1104900 w 2270760"/>
                <a:gd name="connsiteY18" fmla="*/ 3505200 h 3505200"/>
                <a:gd name="connsiteX19" fmla="*/ 1375410 w 2270760"/>
                <a:gd name="connsiteY19" fmla="*/ 3406140 h 3505200"/>
                <a:gd name="connsiteX20" fmla="*/ 1577340 w 2270760"/>
                <a:gd name="connsiteY20" fmla="*/ 3249930 h 3505200"/>
                <a:gd name="connsiteX21" fmla="*/ 1851660 w 2270760"/>
                <a:gd name="connsiteY21" fmla="*/ 3021330 h 3505200"/>
                <a:gd name="connsiteX22" fmla="*/ 2049780 w 2270760"/>
                <a:gd name="connsiteY22" fmla="*/ 2766060 h 3505200"/>
                <a:gd name="connsiteX23" fmla="*/ 2205990 w 2270760"/>
                <a:gd name="connsiteY23" fmla="*/ 2400300 h 3505200"/>
                <a:gd name="connsiteX24" fmla="*/ 2270760 w 2270760"/>
                <a:gd name="connsiteY24" fmla="*/ 2076450 h 3505200"/>
                <a:gd name="connsiteX25" fmla="*/ 2228850 w 2270760"/>
                <a:gd name="connsiteY25" fmla="*/ 1680210 h 3505200"/>
                <a:gd name="connsiteX26" fmla="*/ 2106930 w 2270760"/>
                <a:gd name="connsiteY26" fmla="*/ 1318260 h 3505200"/>
                <a:gd name="connsiteX27" fmla="*/ 1916430 w 2270760"/>
                <a:gd name="connsiteY27" fmla="*/ 979170 h 3505200"/>
                <a:gd name="connsiteX28" fmla="*/ 1798320 w 2270760"/>
                <a:gd name="connsiteY28" fmla="*/ 807720 h 3505200"/>
                <a:gd name="connsiteX29" fmla="*/ 1821180 w 2270760"/>
                <a:gd name="connsiteY29" fmla="*/ 1055370 h 3505200"/>
                <a:gd name="connsiteX30" fmla="*/ 1798320 w 2270760"/>
                <a:gd name="connsiteY30" fmla="*/ 1352550 h 3505200"/>
                <a:gd name="connsiteX31" fmla="*/ 1756410 w 2270760"/>
                <a:gd name="connsiteY31" fmla="*/ 1543050 h 3505200"/>
                <a:gd name="connsiteX32" fmla="*/ 1680210 w 2270760"/>
                <a:gd name="connsiteY32" fmla="*/ 1680210 h 3505200"/>
                <a:gd name="connsiteX33" fmla="*/ 1604010 w 2270760"/>
                <a:gd name="connsiteY33" fmla="*/ 1786890 h 3505200"/>
                <a:gd name="connsiteX34" fmla="*/ 1615440 w 2270760"/>
                <a:gd name="connsiteY34" fmla="*/ 1684020 h 3505200"/>
                <a:gd name="connsiteX35" fmla="*/ 1645920 w 2270760"/>
                <a:gd name="connsiteY35" fmla="*/ 1463040 h 3505200"/>
                <a:gd name="connsiteX36" fmla="*/ 1649730 w 2270760"/>
                <a:gd name="connsiteY36" fmla="*/ 1242060 h 3505200"/>
                <a:gd name="connsiteX37" fmla="*/ 1645920 w 2270760"/>
                <a:gd name="connsiteY37" fmla="*/ 1120140 h 3505200"/>
                <a:gd name="connsiteX38" fmla="*/ 1588770 w 2270760"/>
                <a:gd name="connsiteY38" fmla="*/ 899160 h 3505200"/>
                <a:gd name="connsiteX39" fmla="*/ 1531620 w 2270760"/>
                <a:gd name="connsiteY39" fmla="*/ 742950 h 3505200"/>
                <a:gd name="connsiteX40" fmla="*/ 1482090 w 2270760"/>
                <a:gd name="connsiteY40" fmla="*/ 624840 h 3505200"/>
                <a:gd name="connsiteX41" fmla="*/ 1367790 w 2270760"/>
                <a:gd name="connsiteY41" fmla="*/ 441960 h 3505200"/>
                <a:gd name="connsiteX42" fmla="*/ 1287780 w 2270760"/>
                <a:gd name="connsiteY42" fmla="*/ 346710 h 3505200"/>
                <a:gd name="connsiteX43" fmla="*/ 1181100 w 2270760"/>
                <a:gd name="connsiteY43" fmla="*/ 228600 h 3505200"/>
                <a:gd name="connsiteX44" fmla="*/ 1066800 w 2270760"/>
                <a:gd name="connsiteY44" fmla="*/ 133350 h 3505200"/>
                <a:gd name="connsiteX45" fmla="*/ 937260 w 2270760"/>
                <a:gd name="connsiteY45" fmla="*/ 49530 h 3505200"/>
                <a:gd name="connsiteX46" fmla="*/ 876300 w 2270760"/>
                <a:gd name="connsiteY46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70760" h="3505200">
                  <a:moveTo>
                    <a:pt x="876300" y="0"/>
                  </a:moveTo>
                  <a:lnTo>
                    <a:pt x="941070" y="186690"/>
                  </a:lnTo>
                  <a:lnTo>
                    <a:pt x="982980" y="400050"/>
                  </a:lnTo>
                  <a:lnTo>
                    <a:pt x="910590" y="575310"/>
                  </a:lnTo>
                  <a:lnTo>
                    <a:pt x="842010" y="720090"/>
                  </a:lnTo>
                  <a:lnTo>
                    <a:pt x="670560" y="902970"/>
                  </a:lnTo>
                  <a:lnTo>
                    <a:pt x="480060" y="1059180"/>
                  </a:lnTo>
                  <a:lnTo>
                    <a:pt x="320040" y="1264920"/>
                  </a:lnTo>
                  <a:lnTo>
                    <a:pt x="182880" y="1474470"/>
                  </a:lnTo>
                  <a:lnTo>
                    <a:pt x="68580" y="1733550"/>
                  </a:lnTo>
                  <a:lnTo>
                    <a:pt x="19050" y="1924050"/>
                  </a:lnTo>
                  <a:lnTo>
                    <a:pt x="0" y="2183130"/>
                  </a:lnTo>
                  <a:lnTo>
                    <a:pt x="22860" y="2411730"/>
                  </a:lnTo>
                  <a:lnTo>
                    <a:pt x="99060" y="2731770"/>
                  </a:lnTo>
                  <a:lnTo>
                    <a:pt x="251460" y="3017520"/>
                  </a:lnTo>
                  <a:lnTo>
                    <a:pt x="346710" y="3169920"/>
                  </a:lnTo>
                  <a:lnTo>
                    <a:pt x="510540" y="3314700"/>
                  </a:lnTo>
                  <a:lnTo>
                    <a:pt x="659130" y="3406140"/>
                  </a:lnTo>
                  <a:lnTo>
                    <a:pt x="1104900" y="3505200"/>
                  </a:lnTo>
                  <a:lnTo>
                    <a:pt x="1375410" y="3406140"/>
                  </a:lnTo>
                  <a:lnTo>
                    <a:pt x="1577340" y="3249930"/>
                  </a:lnTo>
                  <a:lnTo>
                    <a:pt x="1851660" y="3021330"/>
                  </a:lnTo>
                  <a:lnTo>
                    <a:pt x="2049780" y="2766060"/>
                  </a:lnTo>
                  <a:lnTo>
                    <a:pt x="2205990" y="2400300"/>
                  </a:lnTo>
                  <a:lnTo>
                    <a:pt x="2270760" y="2076450"/>
                  </a:lnTo>
                  <a:lnTo>
                    <a:pt x="2228850" y="1680210"/>
                  </a:lnTo>
                  <a:lnTo>
                    <a:pt x="2106930" y="1318260"/>
                  </a:lnTo>
                  <a:lnTo>
                    <a:pt x="1916430" y="979170"/>
                  </a:lnTo>
                  <a:lnTo>
                    <a:pt x="1798320" y="807720"/>
                  </a:lnTo>
                  <a:lnTo>
                    <a:pt x="1821180" y="1055370"/>
                  </a:lnTo>
                  <a:lnTo>
                    <a:pt x="1798320" y="1352550"/>
                  </a:lnTo>
                  <a:lnTo>
                    <a:pt x="1756410" y="1543050"/>
                  </a:lnTo>
                  <a:lnTo>
                    <a:pt x="1680210" y="1680210"/>
                  </a:lnTo>
                  <a:lnTo>
                    <a:pt x="1604010" y="1786890"/>
                  </a:lnTo>
                  <a:lnTo>
                    <a:pt x="1615440" y="1684020"/>
                  </a:lnTo>
                  <a:lnTo>
                    <a:pt x="1645920" y="1463040"/>
                  </a:lnTo>
                  <a:lnTo>
                    <a:pt x="1649730" y="1242060"/>
                  </a:lnTo>
                  <a:lnTo>
                    <a:pt x="1645920" y="1120140"/>
                  </a:lnTo>
                  <a:lnTo>
                    <a:pt x="1588770" y="899160"/>
                  </a:lnTo>
                  <a:lnTo>
                    <a:pt x="1531620" y="742950"/>
                  </a:lnTo>
                  <a:lnTo>
                    <a:pt x="1482090" y="624840"/>
                  </a:lnTo>
                  <a:lnTo>
                    <a:pt x="1367790" y="441960"/>
                  </a:lnTo>
                  <a:lnTo>
                    <a:pt x="1287780" y="346710"/>
                  </a:lnTo>
                  <a:lnTo>
                    <a:pt x="1181100" y="228600"/>
                  </a:lnTo>
                  <a:lnTo>
                    <a:pt x="1066800" y="133350"/>
                  </a:lnTo>
                  <a:lnTo>
                    <a:pt x="937260" y="49530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rgbClr val="FF6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85BBD81-E990-0958-7998-F26EC121B131}"/>
                </a:ext>
              </a:extLst>
            </p:cNvPr>
            <p:cNvSpPr/>
            <p:nvPr/>
          </p:nvSpPr>
          <p:spPr>
            <a:xfrm>
              <a:off x="6507480" y="2778760"/>
              <a:ext cx="1511300" cy="2496820"/>
            </a:xfrm>
            <a:custGeom>
              <a:avLst/>
              <a:gdLst>
                <a:gd name="connsiteX0" fmla="*/ 640080 w 1511300"/>
                <a:gd name="connsiteY0" fmla="*/ 0 h 2496820"/>
                <a:gd name="connsiteX1" fmla="*/ 718820 w 1511300"/>
                <a:gd name="connsiteY1" fmla="*/ 127000 h 2496820"/>
                <a:gd name="connsiteX2" fmla="*/ 805180 w 1511300"/>
                <a:gd name="connsiteY2" fmla="*/ 287020 h 2496820"/>
                <a:gd name="connsiteX3" fmla="*/ 858520 w 1511300"/>
                <a:gd name="connsiteY3" fmla="*/ 477520 h 2496820"/>
                <a:gd name="connsiteX4" fmla="*/ 899160 w 1511300"/>
                <a:gd name="connsiteY4" fmla="*/ 690880 h 2496820"/>
                <a:gd name="connsiteX5" fmla="*/ 919480 w 1511300"/>
                <a:gd name="connsiteY5" fmla="*/ 876300 h 2496820"/>
                <a:gd name="connsiteX6" fmla="*/ 934720 w 1511300"/>
                <a:gd name="connsiteY6" fmla="*/ 1023620 h 2496820"/>
                <a:gd name="connsiteX7" fmla="*/ 914400 w 1511300"/>
                <a:gd name="connsiteY7" fmla="*/ 1221740 h 2496820"/>
                <a:gd name="connsiteX8" fmla="*/ 843280 w 1511300"/>
                <a:gd name="connsiteY8" fmla="*/ 1389380 h 2496820"/>
                <a:gd name="connsiteX9" fmla="*/ 736600 w 1511300"/>
                <a:gd name="connsiteY9" fmla="*/ 1549400 h 2496820"/>
                <a:gd name="connsiteX10" fmla="*/ 957580 w 1511300"/>
                <a:gd name="connsiteY10" fmla="*/ 1407160 h 2496820"/>
                <a:gd name="connsiteX11" fmla="*/ 1117600 w 1511300"/>
                <a:gd name="connsiteY11" fmla="*/ 1259840 h 2496820"/>
                <a:gd name="connsiteX12" fmla="*/ 1275080 w 1511300"/>
                <a:gd name="connsiteY12" fmla="*/ 1099820 h 2496820"/>
                <a:gd name="connsiteX13" fmla="*/ 1424940 w 1511300"/>
                <a:gd name="connsiteY13" fmla="*/ 896620 h 2496820"/>
                <a:gd name="connsiteX14" fmla="*/ 1455420 w 1511300"/>
                <a:gd name="connsiteY14" fmla="*/ 853440 h 2496820"/>
                <a:gd name="connsiteX15" fmla="*/ 1490980 w 1511300"/>
                <a:gd name="connsiteY15" fmla="*/ 1023620 h 2496820"/>
                <a:gd name="connsiteX16" fmla="*/ 1511300 w 1511300"/>
                <a:gd name="connsiteY16" fmla="*/ 1280160 h 2496820"/>
                <a:gd name="connsiteX17" fmla="*/ 1463040 w 1511300"/>
                <a:gd name="connsiteY17" fmla="*/ 1592580 h 2496820"/>
                <a:gd name="connsiteX18" fmla="*/ 1325880 w 1511300"/>
                <a:gd name="connsiteY18" fmla="*/ 1889760 h 2496820"/>
                <a:gd name="connsiteX19" fmla="*/ 1130300 w 1511300"/>
                <a:gd name="connsiteY19" fmla="*/ 2159000 h 2496820"/>
                <a:gd name="connsiteX20" fmla="*/ 962660 w 1511300"/>
                <a:gd name="connsiteY20" fmla="*/ 2336800 h 2496820"/>
                <a:gd name="connsiteX21" fmla="*/ 713740 w 1511300"/>
                <a:gd name="connsiteY21" fmla="*/ 2496820 h 2496820"/>
                <a:gd name="connsiteX22" fmla="*/ 584200 w 1511300"/>
                <a:gd name="connsiteY22" fmla="*/ 2451100 h 2496820"/>
                <a:gd name="connsiteX23" fmla="*/ 469900 w 1511300"/>
                <a:gd name="connsiteY23" fmla="*/ 2377440 h 2496820"/>
                <a:gd name="connsiteX24" fmla="*/ 355600 w 1511300"/>
                <a:gd name="connsiteY24" fmla="*/ 2270760 h 2496820"/>
                <a:gd name="connsiteX25" fmla="*/ 218440 w 1511300"/>
                <a:gd name="connsiteY25" fmla="*/ 2105660 h 2496820"/>
                <a:gd name="connsiteX26" fmla="*/ 111760 w 1511300"/>
                <a:gd name="connsiteY26" fmla="*/ 1899920 h 2496820"/>
                <a:gd name="connsiteX27" fmla="*/ 35560 w 1511300"/>
                <a:gd name="connsiteY27" fmla="*/ 1663700 h 2496820"/>
                <a:gd name="connsiteX28" fmla="*/ 0 w 1511300"/>
                <a:gd name="connsiteY28" fmla="*/ 1440180 h 2496820"/>
                <a:gd name="connsiteX29" fmla="*/ 10160 w 1511300"/>
                <a:gd name="connsiteY29" fmla="*/ 1292860 h 2496820"/>
                <a:gd name="connsiteX30" fmla="*/ 38100 w 1511300"/>
                <a:gd name="connsiteY30" fmla="*/ 1148080 h 2496820"/>
                <a:gd name="connsiteX31" fmla="*/ 96520 w 1511300"/>
                <a:gd name="connsiteY31" fmla="*/ 1021080 h 2496820"/>
                <a:gd name="connsiteX32" fmla="*/ 152400 w 1511300"/>
                <a:gd name="connsiteY32" fmla="*/ 909320 h 2496820"/>
                <a:gd name="connsiteX33" fmla="*/ 259080 w 1511300"/>
                <a:gd name="connsiteY33" fmla="*/ 767080 h 2496820"/>
                <a:gd name="connsiteX34" fmla="*/ 436880 w 1511300"/>
                <a:gd name="connsiteY34" fmla="*/ 566420 h 2496820"/>
                <a:gd name="connsiteX35" fmla="*/ 561340 w 1511300"/>
                <a:gd name="connsiteY35" fmla="*/ 396240 h 2496820"/>
                <a:gd name="connsiteX36" fmla="*/ 632460 w 1511300"/>
                <a:gd name="connsiteY36" fmla="*/ 246380 h 2496820"/>
                <a:gd name="connsiteX37" fmla="*/ 640080 w 1511300"/>
                <a:gd name="connsiteY37" fmla="*/ 0 h 249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1300" h="2496820">
                  <a:moveTo>
                    <a:pt x="640080" y="0"/>
                  </a:moveTo>
                  <a:lnTo>
                    <a:pt x="718820" y="127000"/>
                  </a:lnTo>
                  <a:lnTo>
                    <a:pt x="805180" y="287020"/>
                  </a:lnTo>
                  <a:lnTo>
                    <a:pt x="858520" y="477520"/>
                  </a:lnTo>
                  <a:lnTo>
                    <a:pt x="899160" y="690880"/>
                  </a:lnTo>
                  <a:lnTo>
                    <a:pt x="919480" y="876300"/>
                  </a:lnTo>
                  <a:lnTo>
                    <a:pt x="934720" y="1023620"/>
                  </a:lnTo>
                  <a:lnTo>
                    <a:pt x="914400" y="1221740"/>
                  </a:lnTo>
                  <a:lnTo>
                    <a:pt x="843280" y="1389380"/>
                  </a:lnTo>
                  <a:lnTo>
                    <a:pt x="736600" y="1549400"/>
                  </a:lnTo>
                  <a:lnTo>
                    <a:pt x="957580" y="1407160"/>
                  </a:lnTo>
                  <a:lnTo>
                    <a:pt x="1117600" y="1259840"/>
                  </a:lnTo>
                  <a:lnTo>
                    <a:pt x="1275080" y="1099820"/>
                  </a:lnTo>
                  <a:lnTo>
                    <a:pt x="1424940" y="896620"/>
                  </a:lnTo>
                  <a:lnTo>
                    <a:pt x="1455420" y="853440"/>
                  </a:lnTo>
                  <a:lnTo>
                    <a:pt x="1490980" y="1023620"/>
                  </a:lnTo>
                  <a:lnTo>
                    <a:pt x="1511300" y="1280160"/>
                  </a:lnTo>
                  <a:lnTo>
                    <a:pt x="1463040" y="1592580"/>
                  </a:lnTo>
                  <a:lnTo>
                    <a:pt x="1325880" y="1889760"/>
                  </a:lnTo>
                  <a:lnTo>
                    <a:pt x="1130300" y="2159000"/>
                  </a:lnTo>
                  <a:lnTo>
                    <a:pt x="962660" y="2336800"/>
                  </a:lnTo>
                  <a:lnTo>
                    <a:pt x="713740" y="2496820"/>
                  </a:lnTo>
                  <a:lnTo>
                    <a:pt x="584200" y="2451100"/>
                  </a:lnTo>
                  <a:lnTo>
                    <a:pt x="469900" y="2377440"/>
                  </a:lnTo>
                  <a:lnTo>
                    <a:pt x="355600" y="2270760"/>
                  </a:lnTo>
                  <a:lnTo>
                    <a:pt x="218440" y="2105660"/>
                  </a:lnTo>
                  <a:lnTo>
                    <a:pt x="111760" y="1899920"/>
                  </a:lnTo>
                  <a:lnTo>
                    <a:pt x="35560" y="1663700"/>
                  </a:lnTo>
                  <a:lnTo>
                    <a:pt x="0" y="1440180"/>
                  </a:lnTo>
                  <a:lnTo>
                    <a:pt x="10160" y="1292860"/>
                  </a:lnTo>
                  <a:lnTo>
                    <a:pt x="38100" y="1148080"/>
                  </a:lnTo>
                  <a:lnTo>
                    <a:pt x="96520" y="1021080"/>
                  </a:lnTo>
                  <a:lnTo>
                    <a:pt x="152400" y="909320"/>
                  </a:lnTo>
                  <a:lnTo>
                    <a:pt x="259080" y="767080"/>
                  </a:lnTo>
                  <a:lnTo>
                    <a:pt x="436880" y="566420"/>
                  </a:lnTo>
                  <a:lnTo>
                    <a:pt x="561340" y="396240"/>
                  </a:lnTo>
                  <a:lnTo>
                    <a:pt x="632460" y="246380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rgbClr val="FFA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C26452B-CD77-7DAB-991E-C515C17B4BC6}"/>
                </a:ext>
              </a:extLst>
            </p:cNvPr>
            <p:cNvSpPr/>
            <p:nvPr/>
          </p:nvSpPr>
          <p:spPr>
            <a:xfrm>
              <a:off x="6844409" y="4062095"/>
              <a:ext cx="771525" cy="1213485"/>
            </a:xfrm>
            <a:custGeom>
              <a:avLst/>
              <a:gdLst>
                <a:gd name="connsiteX0" fmla="*/ 142875 w 771525"/>
                <a:gd name="connsiteY0" fmla="*/ 0 h 1213485"/>
                <a:gd name="connsiteX1" fmla="*/ 70485 w 771525"/>
                <a:gd name="connsiteY1" fmla="*/ 135255 h 1213485"/>
                <a:gd name="connsiteX2" fmla="*/ 20955 w 771525"/>
                <a:gd name="connsiteY2" fmla="*/ 291465 h 1213485"/>
                <a:gd name="connsiteX3" fmla="*/ 0 w 771525"/>
                <a:gd name="connsiteY3" fmla="*/ 464820 h 1213485"/>
                <a:gd name="connsiteX4" fmla="*/ 7620 w 771525"/>
                <a:gd name="connsiteY4" fmla="*/ 632460 h 1213485"/>
                <a:gd name="connsiteX5" fmla="*/ 43815 w 771525"/>
                <a:gd name="connsiteY5" fmla="*/ 775335 h 1213485"/>
                <a:gd name="connsiteX6" fmla="*/ 120015 w 771525"/>
                <a:gd name="connsiteY6" fmla="*/ 941070 h 1213485"/>
                <a:gd name="connsiteX7" fmla="*/ 243840 w 771525"/>
                <a:gd name="connsiteY7" fmla="*/ 1108710 h 1213485"/>
                <a:gd name="connsiteX8" fmla="*/ 371475 w 771525"/>
                <a:gd name="connsiteY8" fmla="*/ 1213485 h 1213485"/>
                <a:gd name="connsiteX9" fmla="*/ 480060 w 771525"/>
                <a:gd name="connsiteY9" fmla="*/ 1099185 h 1213485"/>
                <a:gd name="connsiteX10" fmla="*/ 565785 w 771525"/>
                <a:gd name="connsiteY10" fmla="*/ 963930 h 1213485"/>
                <a:gd name="connsiteX11" fmla="*/ 653415 w 771525"/>
                <a:gd name="connsiteY11" fmla="*/ 840105 h 1213485"/>
                <a:gd name="connsiteX12" fmla="*/ 708660 w 771525"/>
                <a:gd name="connsiteY12" fmla="*/ 697230 h 1213485"/>
                <a:gd name="connsiteX13" fmla="*/ 754380 w 771525"/>
                <a:gd name="connsiteY13" fmla="*/ 520065 h 1213485"/>
                <a:gd name="connsiteX14" fmla="*/ 771525 w 771525"/>
                <a:gd name="connsiteY14" fmla="*/ 310515 h 1213485"/>
                <a:gd name="connsiteX15" fmla="*/ 681990 w 771525"/>
                <a:gd name="connsiteY15" fmla="*/ 400050 h 1213485"/>
                <a:gd name="connsiteX16" fmla="*/ 516255 w 771525"/>
                <a:gd name="connsiteY16" fmla="*/ 533400 h 1213485"/>
                <a:gd name="connsiteX17" fmla="*/ 451485 w 771525"/>
                <a:gd name="connsiteY17" fmla="*/ 571500 h 1213485"/>
                <a:gd name="connsiteX18" fmla="*/ 382905 w 771525"/>
                <a:gd name="connsiteY18" fmla="*/ 581025 h 1213485"/>
                <a:gd name="connsiteX19" fmla="*/ 312420 w 771525"/>
                <a:gd name="connsiteY19" fmla="*/ 579120 h 1213485"/>
                <a:gd name="connsiteX20" fmla="*/ 268605 w 771525"/>
                <a:gd name="connsiteY20" fmla="*/ 552450 h 1213485"/>
                <a:gd name="connsiteX21" fmla="*/ 222885 w 771525"/>
                <a:gd name="connsiteY21" fmla="*/ 489585 h 1213485"/>
                <a:gd name="connsiteX22" fmla="*/ 177165 w 771525"/>
                <a:gd name="connsiteY22" fmla="*/ 384810 h 1213485"/>
                <a:gd name="connsiteX23" fmla="*/ 156210 w 771525"/>
                <a:gd name="connsiteY23" fmla="*/ 283845 h 1213485"/>
                <a:gd name="connsiteX24" fmla="*/ 140970 w 771525"/>
                <a:gd name="connsiteY24" fmla="*/ 171450 h 1213485"/>
                <a:gd name="connsiteX25" fmla="*/ 142875 w 771525"/>
                <a:gd name="connsiteY25" fmla="*/ 0 h 12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1525" h="1213485">
                  <a:moveTo>
                    <a:pt x="142875" y="0"/>
                  </a:moveTo>
                  <a:lnTo>
                    <a:pt x="70485" y="135255"/>
                  </a:lnTo>
                  <a:lnTo>
                    <a:pt x="20955" y="291465"/>
                  </a:lnTo>
                  <a:lnTo>
                    <a:pt x="0" y="464820"/>
                  </a:lnTo>
                  <a:lnTo>
                    <a:pt x="7620" y="632460"/>
                  </a:lnTo>
                  <a:lnTo>
                    <a:pt x="43815" y="775335"/>
                  </a:lnTo>
                  <a:lnTo>
                    <a:pt x="120015" y="941070"/>
                  </a:lnTo>
                  <a:lnTo>
                    <a:pt x="243840" y="1108710"/>
                  </a:lnTo>
                  <a:lnTo>
                    <a:pt x="371475" y="1213485"/>
                  </a:lnTo>
                  <a:lnTo>
                    <a:pt x="480060" y="1099185"/>
                  </a:lnTo>
                  <a:lnTo>
                    <a:pt x="565785" y="963930"/>
                  </a:lnTo>
                  <a:lnTo>
                    <a:pt x="653415" y="840105"/>
                  </a:lnTo>
                  <a:lnTo>
                    <a:pt x="708660" y="697230"/>
                  </a:lnTo>
                  <a:lnTo>
                    <a:pt x="754380" y="520065"/>
                  </a:lnTo>
                  <a:lnTo>
                    <a:pt x="771525" y="310515"/>
                  </a:lnTo>
                  <a:lnTo>
                    <a:pt x="681990" y="400050"/>
                  </a:lnTo>
                  <a:lnTo>
                    <a:pt x="516255" y="533400"/>
                  </a:lnTo>
                  <a:lnTo>
                    <a:pt x="451485" y="571500"/>
                  </a:lnTo>
                  <a:lnTo>
                    <a:pt x="382905" y="581025"/>
                  </a:lnTo>
                  <a:lnTo>
                    <a:pt x="312420" y="579120"/>
                  </a:lnTo>
                  <a:lnTo>
                    <a:pt x="268605" y="552450"/>
                  </a:lnTo>
                  <a:lnTo>
                    <a:pt x="222885" y="489585"/>
                  </a:lnTo>
                  <a:lnTo>
                    <a:pt x="177165" y="384810"/>
                  </a:lnTo>
                  <a:lnTo>
                    <a:pt x="156210" y="283845"/>
                  </a:lnTo>
                  <a:lnTo>
                    <a:pt x="140970" y="171450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FFF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383D666C-FB88-2533-4D7F-238E452ACC6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145126" y="5458802"/>
            <a:ext cx="1302593" cy="391848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47">
                  <a:gamma/>
                  <a:shade val="46275"/>
                  <a:invGamma/>
                </a:srgbClr>
              </a:gs>
              <a:gs pos="100000">
                <a:schemeClr val="accent6">
                  <a:lumMod val="90000"/>
                </a:scheme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AB2C42BA-8C50-80D6-E254-B2D5D46E640C}"/>
              </a:ext>
            </a:extLst>
          </p:cNvPr>
          <p:cNvSpPr/>
          <p:nvPr/>
        </p:nvSpPr>
        <p:spPr>
          <a:xfrm>
            <a:off x="9927771" y="1300462"/>
            <a:ext cx="2118232" cy="1736646"/>
          </a:xfrm>
          <a:prstGeom prst="wedgeRoundRectCallout">
            <a:avLst>
              <a:gd name="adj1" fmla="val -2851"/>
              <a:gd name="adj2" fmla="val 116167"/>
              <a:gd name="adj3" fmla="val 16667"/>
            </a:avLst>
          </a:prstGeom>
          <a:solidFill>
            <a:srgbClr val="D8F8B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0000"/>
                </a:solidFill>
              </a:rPr>
              <a:t>But what about the CO2e emissions?</a:t>
            </a:r>
            <a:endParaRPr lang="en-GB" sz="2400">
              <a:solidFill>
                <a:srgbClr val="000000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245D737-1C5F-E145-77F9-C62BB656D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05" b="91216" l="9916" r="89662">
                        <a14:foregroundMark x1="56118" y1="91385" x2="56118" y2="91385"/>
                        <a14:foregroundMark x1="54430" y1="20777" x2="54430" y2="20777"/>
                        <a14:foregroundMark x1="49789" y1="5405" x2="49789" y2="5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0036" y="3780306"/>
            <a:ext cx="2358651" cy="29458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2489594-D873-EBF2-CCC1-FFDAE451198E}"/>
                  </a:ext>
                </a:extLst>
              </p:cNvPr>
              <p:cNvSpPr txBox="1"/>
              <p:nvPr/>
            </p:nvSpPr>
            <p:spPr>
              <a:xfrm>
                <a:off x="457116" y="420453"/>
                <a:ext cx="9144000" cy="9919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𝐶𝑜𝑚𝑏𝑢𝑠𝑡𝑖𝑜𝑛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𝐸𝑓𝑓𝑖𝑐𝑖𝑒𝑛𝑐𝑦</m:t>
                      </m:r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1−0.001066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𝐿𝐻𝑉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𝐶𝐻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4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𝐿𝐻𝑉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0.317 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𝑤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GB" sz="24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GB" sz="24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24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𝑈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24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  <m:r>
                                            <a:rPr kumimoji="0" lang="en-US" sz="24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𝑔𝑑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1/3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cs typeface="+mn-cs"/>
                </a:endParaRP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2489594-D873-EBF2-CCC1-FFDAE4511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16" y="420453"/>
                <a:ext cx="9144000" cy="9919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30767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1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4B9BF-3768-0E2D-1439-BE5040335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A62734-131D-56AD-D775-88CF3D5D4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E3427D-DA58-6FB8-2351-EFEC77BD212E}"/>
              </a:ext>
            </a:extLst>
          </p:cNvPr>
          <p:cNvSpPr txBox="1">
            <a:spLocks/>
          </p:cNvSpPr>
          <p:nvPr/>
        </p:nvSpPr>
        <p:spPr>
          <a:xfrm>
            <a:off x="178836" y="147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Light Condensed"/>
                <a:ea typeface="+mj-ea"/>
                <a:cs typeface="+mj-cs"/>
              </a:rPr>
              <a:t>CO2e Total Emissions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Light Condensed"/>
              <a:ea typeface="+mj-ea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79A0DA-77AC-44CE-CD7E-B831ACBA8E61}"/>
              </a:ext>
            </a:extLst>
          </p:cNvPr>
          <p:cNvGrpSpPr/>
          <p:nvPr/>
        </p:nvGrpSpPr>
        <p:grpSpPr>
          <a:xfrm>
            <a:off x="11305330" y="2799126"/>
            <a:ext cx="281491" cy="301289"/>
            <a:chOff x="4997549" y="3074695"/>
            <a:chExt cx="1059479" cy="113399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428C127-D0AC-1C68-CE02-573E4E69A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7549" y="3493830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8B28947-2A4D-277C-9676-6451803FA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5980" y="3603271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E9F84D7-2F8F-069C-82E4-FE76BF353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257" y="3486845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EDCBF5BD-63DD-781C-0769-CF39E0E6A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9318" y="3747640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2CF2E303-FC18-7E30-4A69-EC0A063E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7928" y="3074695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2CA02C-2680-6D7D-786D-52A22699223A}"/>
              </a:ext>
            </a:extLst>
          </p:cNvPr>
          <p:cNvGrpSpPr/>
          <p:nvPr/>
        </p:nvGrpSpPr>
        <p:grpSpPr>
          <a:xfrm>
            <a:off x="10959412" y="2184696"/>
            <a:ext cx="239193" cy="187006"/>
            <a:chOff x="7606630" y="3853959"/>
            <a:chExt cx="989624" cy="773708"/>
          </a:xfrm>
        </p:grpSpPr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E7FCCA76-6598-BA25-44A9-B9190EC3E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F4E23553-ADFC-0676-E963-ADAB931E6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" name="Oval 7">
              <a:extLst>
                <a:ext uri="{FF2B5EF4-FFF2-40B4-BE49-F238E27FC236}">
                  <a16:creationId xmlns:a16="http://schemas.microsoft.com/office/drawing/2014/main" id="{48C00092-BF63-4944-597C-FE010B513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B03487-178F-B458-45FA-C1747B5B9251}"/>
              </a:ext>
            </a:extLst>
          </p:cNvPr>
          <p:cNvGrpSpPr/>
          <p:nvPr/>
        </p:nvGrpSpPr>
        <p:grpSpPr>
          <a:xfrm flipH="1">
            <a:off x="11023290" y="2703610"/>
            <a:ext cx="239193" cy="187006"/>
            <a:chOff x="7606630" y="3853959"/>
            <a:chExt cx="989624" cy="773708"/>
          </a:xfrm>
        </p:grpSpPr>
        <p:sp>
          <p:nvSpPr>
            <p:cNvPr id="15" name="Oval 7">
              <a:extLst>
                <a:ext uri="{FF2B5EF4-FFF2-40B4-BE49-F238E27FC236}">
                  <a16:creationId xmlns:a16="http://schemas.microsoft.com/office/drawing/2014/main" id="{1C1FF6D4-7D11-BD7E-44F2-D0E4CB11D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7C84DE25-0238-BB0E-6613-1D140AD6B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" name="Oval 7">
              <a:extLst>
                <a:ext uri="{FF2B5EF4-FFF2-40B4-BE49-F238E27FC236}">
                  <a16:creationId xmlns:a16="http://schemas.microsoft.com/office/drawing/2014/main" id="{11579DD2-B942-8B47-0E42-AD907C70CA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7B1CA8-6246-5F0A-D819-01463F202BDA}"/>
              </a:ext>
            </a:extLst>
          </p:cNvPr>
          <p:cNvGrpSpPr/>
          <p:nvPr/>
        </p:nvGrpSpPr>
        <p:grpSpPr>
          <a:xfrm>
            <a:off x="10704877" y="2508945"/>
            <a:ext cx="239193" cy="187006"/>
            <a:chOff x="7606630" y="3853959"/>
            <a:chExt cx="989624" cy="773708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CCE5E949-1A50-FA70-3258-29F9E2FAE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928E360E-B842-A831-683A-C1E245487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96E1A8A3-4D76-D0B9-5F52-CB38F7CED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380866-C617-40DC-F589-99C3D42FAC1C}"/>
              </a:ext>
            </a:extLst>
          </p:cNvPr>
          <p:cNvGrpSpPr/>
          <p:nvPr/>
        </p:nvGrpSpPr>
        <p:grpSpPr>
          <a:xfrm flipH="1">
            <a:off x="11262483" y="3058314"/>
            <a:ext cx="239193" cy="187006"/>
            <a:chOff x="7606630" y="3853959"/>
            <a:chExt cx="989624" cy="773708"/>
          </a:xfrm>
        </p:grpSpPr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F56B8A3E-8F7E-C258-D402-97764872D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37B31FE9-7FF9-E371-208D-F882B67A7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6" name="Oval 7">
              <a:extLst>
                <a:ext uri="{FF2B5EF4-FFF2-40B4-BE49-F238E27FC236}">
                  <a16:creationId xmlns:a16="http://schemas.microsoft.com/office/drawing/2014/main" id="{1F2604CD-C07D-9A28-58E1-DDCAACE92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B6A035-E7A5-06F2-C380-F346C52F7282}"/>
              </a:ext>
            </a:extLst>
          </p:cNvPr>
          <p:cNvGrpSpPr/>
          <p:nvPr/>
        </p:nvGrpSpPr>
        <p:grpSpPr>
          <a:xfrm>
            <a:off x="10684689" y="3075206"/>
            <a:ext cx="239193" cy="187006"/>
            <a:chOff x="7606630" y="3853959"/>
            <a:chExt cx="989624" cy="773708"/>
          </a:xfrm>
        </p:grpSpPr>
        <p:sp>
          <p:nvSpPr>
            <p:cNvPr id="28" name="Oval 7">
              <a:extLst>
                <a:ext uri="{FF2B5EF4-FFF2-40B4-BE49-F238E27FC236}">
                  <a16:creationId xmlns:a16="http://schemas.microsoft.com/office/drawing/2014/main" id="{46C28FCA-9517-66F5-1DBB-363C45DFE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D1869E56-47C2-9BA1-1090-B042B1EC6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0" name="Oval 7">
              <a:extLst>
                <a:ext uri="{FF2B5EF4-FFF2-40B4-BE49-F238E27FC236}">
                  <a16:creationId xmlns:a16="http://schemas.microsoft.com/office/drawing/2014/main" id="{4425651D-2F47-6AC4-C786-630032103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30F894-9646-91E7-C02E-A99FF1B56E4E}"/>
              </a:ext>
            </a:extLst>
          </p:cNvPr>
          <p:cNvGrpSpPr/>
          <p:nvPr/>
        </p:nvGrpSpPr>
        <p:grpSpPr>
          <a:xfrm flipH="1">
            <a:off x="11183700" y="3349842"/>
            <a:ext cx="239193" cy="187006"/>
            <a:chOff x="7606630" y="3853959"/>
            <a:chExt cx="989624" cy="773708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CD8FB2B8-9877-24CF-3AFF-1407D4260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3" name="Oval 7">
              <a:extLst>
                <a:ext uri="{FF2B5EF4-FFF2-40B4-BE49-F238E27FC236}">
                  <a16:creationId xmlns:a16="http://schemas.microsoft.com/office/drawing/2014/main" id="{75DDB2B4-BFB0-2889-5FF0-044FF59B4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4" name="Oval 7">
              <a:extLst>
                <a:ext uri="{FF2B5EF4-FFF2-40B4-BE49-F238E27FC236}">
                  <a16:creationId xmlns:a16="http://schemas.microsoft.com/office/drawing/2014/main" id="{DA7745DF-5F72-68A7-0F74-0042E3670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2224300-1109-FC3A-DB59-53DC9750D97D}"/>
              </a:ext>
            </a:extLst>
          </p:cNvPr>
          <p:cNvGrpSpPr/>
          <p:nvPr/>
        </p:nvGrpSpPr>
        <p:grpSpPr>
          <a:xfrm>
            <a:off x="10701015" y="3422848"/>
            <a:ext cx="239193" cy="187006"/>
            <a:chOff x="7606630" y="3853959"/>
            <a:chExt cx="989624" cy="773708"/>
          </a:xfrm>
        </p:grpSpPr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A28F363A-DEFF-A89B-B1DE-E1BD4ADCA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7" name="Oval 7">
              <a:extLst>
                <a:ext uri="{FF2B5EF4-FFF2-40B4-BE49-F238E27FC236}">
                  <a16:creationId xmlns:a16="http://schemas.microsoft.com/office/drawing/2014/main" id="{ECF2DB44-38BA-36CB-B6AA-78428E0ED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B69D1AA6-11A1-190B-08B5-FD9DCC168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AFF87C5-58A4-F3D2-B491-3B1D3E7477BA}"/>
              </a:ext>
            </a:extLst>
          </p:cNvPr>
          <p:cNvGrpSpPr/>
          <p:nvPr/>
        </p:nvGrpSpPr>
        <p:grpSpPr>
          <a:xfrm flipV="1">
            <a:off x="10556932" y="2776492"/>
            <a:ext cx="239193" cy="187006"/>
            <a:chOff x="7606630" y="3853959"/>
            <a:chExt cx="989624" cy="773708"/>
          </a:xfrm>
        </p:grpSpPr>
        <p:sp>
          <p:nvSpPr>
            <p:cNvPr id="40" name="Oval 7">
              <a:extLst>
                <a:ext uri="{FF2B5EF4-FFF2-40B4-BE49-F238E27FC236}">
                  <a16:creationId xmlns:a16="http://schemas.microsoft.com/office/drawing/2014/main" id="{B9B7EA64-6B67-37F1-F640-9AC4804E2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1B6C1454-01AB-1972-A48A-268EEC272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2" name="Oval 7">
              <a:extLst>
                <a:ext uri="{FF2B5EF4-FFF2-40B4-BE49-F238E27FC236}">
                  <a16:creationId xmlns:a16="http://schemas.microsoft.com/office/drawing/2014/main" id="{73FCC6BF-29A9-D96B-378C-C5B3E2BEE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BFE3895-A93B-CA05-CE7D-698F5CADAB96}"/>
              </a:ext>
            </a:extLst>
          </p:cNvPr>
          <p:cNvGrpSpPr/>
          <p:nvPr/>
        </p:nvGrpSpPr>
        <p:grpSpPr>
          <a:xfrm>
            <a:off x="10319953" y="3359345"/>
            <a:ext cx="1463712" cy="2259421"/>
            <a:chOff x="6061710" y="1770380"/>
            <a:chExt cx="2270760" cy="3505200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C0C7334-49B1-3F69-2804-F609F41E33ED}"/>
                </a:ext>
              </a:extLst>
            </p:cNvPr>
            <p:cNvSpPr/>
            <p:nvPr/>
          </p:nvSpPr>
          <p:spPr>
            <a:xfrm>
              <a:off x="6061710" y="1770380"/>
              <a:ext cx="2270760" cy="3505200"/>
            </a:xfrm>
            <a:custGeom>
              <a:avLst/>
              <a:gdLst>
                <a:gd name="connsiteX0" fmla="*/ 876300 w 2270760"/>
                <a:gd name="connsiteY0" fmla="*/ 0 h 3505200"/>
                <a:gd name="connsiteX1" fmla="*/ 941070 w 2270760"/>
                <a:gd name="connsiteY1" fmla="*/ 186690 h 3505200"/>
                <a:gd name="connsiteX2" fmla="*/ 982980 w 2270760"/>
                <a:gd name="connsiteY2" fmla="*/ 400050 h 3505200"/>
                <a:gd name="connsiteX3" fmla="*/ 910590 w 2270760"/>
                <a:gd name="connsiteY3" fmla="*/ 575310 h 3505200"/>
                <a:gd name="connsiteX4" fmla="*/ 842010 w 2270760"/>
                <a:gd name="connsiteY4" fmla="*/ 720090 h 3505200"/>
                <a:gd name="connsiteX5" fmla="*/ 670560 w 2270760"/>
                <a:gd name="connsiteY5" fmla="*/ 902970 h 3505200"/>
                <a:gd name="connsiteX6" fmla="*/ 480060 w 2270760"/>
                <a:gd name="connsiteY6" fmla="*/ 1059180 h 3505200"/>
                <a:gd name="connsiteX7" fmla="*/ 320040 w 2270760"/>
                <a:gd name="connsiteY7" fmla="*/ 1264920 h 3505200"/>
                <a:gd name="connsiteX8" fmla="*/ 182880 w 2270760"/>
                <a:gd name="connsiteY8" fmla="*/ 1474470 h 3505200"/>
                <a:gd name="connsiteX9" fmla="*/ 68580 w 2270760"/>
                <a:gd name="connsiteY9" fmla="*/ 1733550 h 3505200"/>
                <a:gd name="connsiteX10" fmla="*/ 19050 w 2270760"/>
                <a:gd name="connsiteY10" fmla="*/ 1924050 h 3505200"/>
                <a:gd name="connsiteX11" fmla="*/ 0 w 2270760"/>
                <a:gd name="connsiteY11" fmla="*/ 2183130 h 3505200"/>
                <a:gd name="connsiteX12" fmla="*/ 22860 w 2270760"/>
                <a:gd name="connsiteY12" fmla="*/ 2411730 h 3505200"/>
                <a:gd name="connsiteX13" fmla="*/ 99060 w 2270760"/>
                <a:gd name="connsiteY13" fmla="*/ 2731770 h 3505200"/>
                <a:gd name="connsiteX14" fmla="*/ 251460 w 2270760"/>
                <a:gd name="connsiteY14" fmla="*/ 3017520 h 3505200"/>
                <a:gd name="connsiteX15" fmla="*/ 346710 w 2270760"/>
                <a:gd name="connsiteY15" fmla="*/ 3169920 h 3505200"/>
                <a:gd name="connsiteX16" fmla="*/ 510540 w 2270760"/>
                <a:gd name="connsiteY16" fmla="*/ 3314700 h 3505200"/>
                <a:gd name="connsiteX17" fmla="*/ 659130 w 2270760"/>
                <a:gd name="connsiteY17" fmla="*/ 3406140 h 3505200"/>
                <a:gd name="connsiteX18" fmla="*/ 1104900 w 2270760"/>
                <a:gd name="connsiteY18" fmla="*/ 3505200 h 3505200"/>
                <a:gd name="connsiteX19" fmla="*/ 1375410 w 2270760"/>
                <a:gd name="connsiteY19" fmla="*/ 3406140 h 3505200"/>
                <a:gd name="connsiteX20" fmla="*/ 1577340 w 2270760"/>
                <a:gd name="connsiteY20" fmla="*/ 3249930 h 3505200"/>
                <a:gd name="connsiteX21" fmla="*/ 1851660 w 2270760"/>
                <a:gd name="connsiteY21" fmla="*/ 3021330 h 3505200"/>
                <a:gd name="connsiteX22" fmla="*/ 2049780 w 2270760"/>
                <a:gd name="connsiteY22" fmla="*/ 2766060 h 3505200"/>
                <a:gd name="connsiteX23" fmla="*/ 2205990 w 2270760"/>
                <a:gd name="connsiteY23" fmla="*/ 2400300 h 3505200"/>
                <a:gd name="connsiteX24" fmla="*/ 2270760 w 2270760"/>
                <a:gd name="connsiteY24" fmla="*/ 2076450 h 3505200"/>
                <a:gd name="connsiteX25" fmla="*/ 2228850 w 2270760"/>
                <a:gd name="connsiteY25" fmla="*/ 1680210 h 3505200"/>
                <a:gd name="connsiteX26" fmla="*/ 2106930 w 2270760"/>
                <a:gd name="connsiteY26" fmla="*/ 1318260 h 3505200"/>
                <a:gd name="connsiteX27" fmla="*/ 1916430 w 2270760"/>
                <a:gd name="connsiteY27" fmla="*/ 979170 h 3505200"/>
                <a:gd name="connsiteX28" fmla="*/ 1798320 w 2270760"/>
                <a:gd name="connsiteY28" fmla="*/ 807720 h 3505200"/>
                <a:gd name="connsiteX29" fmla="*/ 1821180 w 2270760"/>
                <a:gd name="connsiteY29" fmla="*/ 1055370 h 3505200"/>
                <a:gd name="connsiteX30" fmla="*/ 1798320 w 2270760"/>
                <a:gd name="connsiteY30" fmla="*/ 1352550 h 3505200"/>
                <a:gd name="connsiteX31" fmla="*/ 1756410 w 2270760"/>
                <a:gd name="connsiteY31" fmla="*/ 1543050 h 3505200"/>
                <a:gd name="connsiteX32" fmla="*/ 1680210 w 2270760"/>
                <a:gd name="connsiteY32" fmla="*/ 1680210 h 3505200"/>
                <a:gd name="connsiteX33" fmla="*/ 1604010 w 2270760"/>
                <a:gd name="connsiteY33" fmla="*/ 1786890 h 3505200"/>
                <a:gd name="connsiteX34" fmla="*/ 1615440 w 2270760"/>
                <a:gd name="connsiteY34" fmla="*/ 1684020 h 3505200"/>
                <a:gd name="connsiteX35" fmla="*/ 1645920 w 2270760"/>
                <a:gd name="connsiteY35" fmla="*/ 1463040 h 3505200"/>
                <a:gd name="connsiteX36" fmla="*/ 1649730 w 2270760"/>
                <a:gd name="connsiteY36" fmla="*/ 1242060 h 3505200"/>
                <a:gd name="connsiteX37" fmla="*/ 1645920 w 2270760"/>
                <a:gd name="connsiteY37" fmla="*/ 1120140 h 3505200"/>
                <a:gd name="connsiteX38" fmla="*/ 1588770 w 2270760"/>
                <a:gd name="connsiteY38" fmla="*/ 899160 h 3505200"/>
                <a:gd name="connsiteX39" fmla="*/ 1531620 w 2270760"/>
                <a:gd name="connsiteY39" fmla="*/ 742950 h 3505200"/>
                <a:gd name="connsiteX40" fmla="*/ 1482090 w 2270760"/>
                <a:gd name="connsiteY40" fmla="*/ 624840 h 3505200"/>
                <a:gd name="connsiteX41" fmla="*/ 1367790 w 2270760"/>
                <a:gd name="connsiteY41" fmla="*/ 441960 h 3505200"/>
                <a:gd name="connsiteX42" fmla="*/ 1287780 w 2270760"/>
                <a:gd name="connsiteY42" fmla="*/ 346710 h 3505200"/>
                <a:gd name="connsiteX43" fmla="*/ 1181100 w 2270760"/>
                <a:gd name="connsiteY43" fmla="*/ 228600 h 3505200"/>
                <a:gd name="connsiteX44" fmla="*/ 1066800 w 2270760"/>
                <a:gd name="connsiteY44" fmla="*/ 133350 h 3505200"/>
                <a:gd name="connsiteX45" fmla="*/ 937260 w 2270760"/>
                <a:gd name="connsiteY45" fmla="*/ 49530 h 3505200"/>
                <a:gd name="connsiteX46" fmla="*/ 876300 w 2270760"/>
                <a:gd name="connsiteY46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70760" h="3505200">
                  <a:moveTo>
                    <a:pt x="876300" y="0"/>
                  </a:moveTo>
                  <a:lnTo>
                    <a:pt x="941070" y="186690"/>
                  </a:lnTo>
                  <a:lnTo>
                    <a:pt x="982980" y="400050"/>
                  </a:lnTo>
                  <a:lnTo>
                    <a:pt x="910590" y="575310"/>
                  </a:lnTo>
                  <a:lnTo>
                    <a:pt x="842010" y="720090"/>
                  </a:lnTo>
                  <a:lnTo>
                    <a:pt x="670560" y="902970"/>
                  </a:lnTo>
                  <a:lnTo>
                    <a:pt x="480060" y="1059180"/>
                  </a:lnTo>
                  <a:lnTo>
                    <a:pt x="320040" y="1264920"/>
                  </a:lnTo>
                  <a:lnTo>
                    <a:pt x="182880" y="1474470"/>
                  </a:lnTo>
                  <a:lnTo>
                    <a:pt x="68580" y="1733550"/>
                  </a:lnTo>
                  <a:lnTo>
                    <a:pt x="19050" y="1924050"/>
                  </a:lnTo>
                  <a:lnTo>
                    <a:pt x="0" y="2183130"/>
                  </a:lnTo>
                  <a:lnTo>
                    <a:pt x="22860" y="2411730"/>
                  </a:lnTo>
                  <a:lnTo>
                    <a:pt x="99060" y="2731770"/>
                  </a:lnTo>
                  <a:lnTo>
                    <a:pt x="251460" y="3017520"/>
                  </a:lnTo>
                  <a:lnTo>
                    <a:pt x="346710" y="3169920"/>
                  </a:lnTo>
                  <a:lnTo>
                    <a:pt x="510540" y="3314700"/>
                  </a:lnTo>
                  <a:lnTo>
                    <a:pt x="659130" y="3406140"/>
                  </a:lnTo>
                  <a:lnTo>
                    <a:pt x="1104900" y="3505200"/>
                  </a:lnTo>
                  <a:lnTo>
                    <a:pt x="1375410" y="3406140"/>
                  </a:lnTo>
                  <a:lnTo>
                    <a:pt x="1577340" y="3249930"/>
                  </a:lnTo>
                  <a:lnTo>
                    <a:pt x="1851660" y="3021330"/>
                  </a:lnTo>
                  <a:lnTo>
                    <a:pt x="2049780" y="2766060"/>
                  </a:lnTo>
                  <a:lnTo>
                    <a:pt x="2205990" y="2400300"/>
                  </a:lnTo>
                  <a:lnTo>
                    <a:pt x="2270760" y="2076450"/>
                  </a:lnTo>
                  <a:lnTo>
                    <a:pt x="2228850" y="1680210"/>
                  </a:lnTo>
                  <a:lnTo>
                    <a:pt x="2106930" y="1318260"/>
                  </a:lnTo>
                  <a:lnTo>
                    <a:pt x="1916430" y="979170"/>
                  </a:lnTo>
                  <a:lnTo>
                    <a:pt x="1798320" y="807720"/>
                  </a:lnTo>
                  <a:lnTo>
                    <a:pt x="1821180" y="1055370"/>
                  </a:lnTo>
                  <a:lnTo>
                    <a:pt x="1798320" y="1352550"/>
                  </a:lnTo>
                  <a:lnTo>
                    <a:pt x="1756410" y="1543050"/>
                  </a:lnTo>
                  <a:lnTo>
                    <a:pt x="1680210" y="1680210"/>
                  </a:lnTo>
                  <a:lnTo>
                    <a:pt x="1604010" y="1786890"/>
                  </a:lnTo>
                  <a:lnTo>
                    <a:pt x="1615440" y="1684020"/>
                  </a:lnTo>
                  <a:lnTo>
                    <a:pt x="1645920" y="1463040"/>
                  </a:lnTo>
                  <a:lnTo>
                    <a:pt x="1649730" y="1242060"/>
                  </a:lnTo>
                  <a:lnTo>
                    <a:pt x="1645920" y="1120140"/>
                  </a:lnTo>
                  <a:lnTo>
                    <a:pt x="1588770" y="899160"/>
                  </a:lnTo>
                  <a:lnTo>
                    <a:pt x="1531620" y="742950"/>
                  </a:lnTo>
                  <a:lnTo>
                    <a:pt x="1482090" y="624840"/>
                  </a:lnTo>
                  <a:lnTo>
                    <a:pt x="1367790" y="441960"/>
                  </a:lnTo>
                  <a:lnTo>
                    <a:pt x="1287780" y="346710"/>
                  </a:lnTo>
                  <a:lnTo>
                    <a:pt x="1181100" y="228600"/>
                  </a:lnTo>
                  <a:lnTo>
                    <a:pt x="1066800" y="133350"/>
                  </a:lnTo>
                  <a:lnTo>
                    <a:pt x="937260" y="49530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rgbClr val="FF6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283363A-AD21-44A0-C142-F8981F198DD6}"/>
                </a:ext>
              </a:extLst>
            </p:cNvPr>
            <p:cNvSpPr/>
            <p:nvPr/>
          </p:nvSpPr>
          <p:spPr>
            <a:xfrm>
              <a:off x="6507480" y="2778760"/>
              <a:ext cx="1511300" cy="2496820"/>
            </a:xfrm>
            <a:custGeom>
              <a:avLst/>
              <a:gdLst>
                <a:gd name="connsiteX0" fmla="*/ 640080 w 1511300"/>
                <a:gd name="connsiteY0" fmla="*/ 0 h 2496820"/>
                <a:gd name="connsiteX1" fmla="*/ 718820 w 1511300"/>
                <a:gd name="connsiteY1" fmla="*/ 127000 h 2496820"/>
                <a:gd name="connsiteX2" fmla="*/ 805180 w 1511300"/>
                <a:gd name="connsiteY2" fmla="*/ 287020 h 2496820"/>
                <a:gd name="connsiteX3" fmla="*/ 858520 w 1511300"/>
                <a:gd name="connsiteY3" fmla="*/ 477520 h 2496820"/>
                <a:gd name="connsiteX4" fmla="*/ 899160 w 1511300"/>
                <a:gd name="connsiteY4" fmla="*/ 690880 h 2496820"/>
                <a:gd name="connsiteX5" fmla="*/ 919480 w 1511300"/>
                <a:gd name="connsiteY5" fmla="*/ 876300 h 2496820"/>
                <a:gd name="connsiteX6" fmla="*/ 934720 w 1511300"/>
                <a:gd name="connsiteY6" fmla="*/ 1023620 h 2496820"/>
                <a:gd name="connsiteX7" fmla="*/ 914400 w 1511300"/>
                <a:gd name="connsiteY7" fmla="*/ 1221740 h 2496820"/>
                <a:gd name="connsiteX8" fmla="*/ 843280 w 1511300"/>
                <a:gd name="connsiteY8" fmla="*/ 1389380 h 2496820"/>
                <a:gd name="connsiteX9" fmla="*/ 736600 w 1511300"/>
                <a:gd name="connsiteY9" fmla="*/ 1549400 h 2496820"/>
                <a:gd name="connsiteX10" fmla="*/ 957580 w 1511300"/>
                <a:gd name="connsiteY10" fmla="*/ 1407160 h 2496820"/>
                <a:gd name="connsiteX11" fmla="*/ 1117600 w 1511300"/>
                <a:gd name="connsiteY11" fmla="*/ 1259840 h 2496820"/>
                <a:gd name="connsiteX12" fmla="*/ 1275080 w 1511300"/>
                <a:gd name="connsiteY12" fmla="*/ 1099820 h 2496820"/>
                <a:gd name="connsiteX13" fmla="*/ 1424940 w 1511300"/>
                <a:gd name="connsiteY13" fmla="*/ 896620 h 2496820"/>
                <a:gd name="connsiteX14" fmla="*/ 1455420 w 1511300"/>
                <a:gd name="connsiteY14" fmla="*/ 853440 h 2496820"/>
                <a:gd name="connsiteX15" fmla="*/ 1490980 w 1511300"/>
                <a:gd name="connsiteY15" fmla="*/ 1023620 h 2496820"/>
                <a:gd name="connsiteX16" fmla="*/ 1511300 w 1511300"/>
                <a:gd name="connsiteY16" fmla="*/ 1280160 h 2496820"/>
                <a:gd name="connsiteX17" fmla="*/ 1463040 w 1511300"/>
                <a:gd name="connsiteY17" fmla="*/ 1592580 h 2496820"/>
                <a:gd name="connsiteX18" fmla="*/ 1325880 w 1511300"/>
                <a:gd name="connsiteY18" fmla="*/ 1889760 h 2496820"/>
                <a:gd name="connsiteX19" fmla="*/ 1130300 w 1511300"/>
                <a:gd name="connsiteY19" fmla="*/ 2159000 h 2496820"/>
                <a:gd name="connsiteX20" fmla="*/ 962660 w 1511300"/>
                <a:gd name="connsiteY20" fmla="*/ 2336800 h 2496820"/>
                <a:gd name="connsiteX21" fmla="*/ 713740 w 1511300"/>
                <a:gd name="connsiteY21" fmla="*/ 2496820 h 2496820"/>
                <a:gd name="connsiteX22" fmla="*/ 584200 w 1511300"/>
                <a:gd name="connsiteY22" fmla="*/ 2451100 h 2496820"/>
                <a:gd name="connsiteX23" fmla="*/ 469900 w 1511300"/>
                <a:gd name="connsiteY23" fmla="*/ 2377440 h 2496820"/>
                <a:gd name="connsiteX24" fmla="*/ 355600 w 1511300"/>
                <a:gd name="connsiteY24" fmla="*/ 2270760 h 2496820"/>
                <a:gd name="connsiteX25" fmla="*/ 218440 w 1511300"/>
                <a:gd name="connsiteY25" fmla="*/ 2105660 h 2496820"/>
                <a:gd name="connsiteX26" fmla="*/ 111760 w 1511300"/>
                <a:gd name="connsiteY26" fmla="*/ 1899920 h 2496820"/>
                <a:gd name="connsiteX27" fmla="*/ 35560 w 1511300"/>
                <a:gd name="connsiteY27" fmla="*/ 1663700 h 2496820"/>
                <a:gd name="connsiteX28" fmla="*/ 0 w 1511300"/>
                <a:gd name="connsiteY28" fmla="*/ 1440180 h 2496820"/>
                <a:gd name="connsiteX29" fmla="*/ 10160 w 1511300"/>
                <a:gd name="connsiteY29" fmla="*/ 1292860 h 2496820"/>
                <a:gd name="connsiteX30" fmla="*/ 38100 w 1511300"/>
                <a:gd name="connsiteY30" fmla="*/ 1148080 h 2496820"/>
                <a:gd name="connsiteX31" fmla="*/ 96520 w 1511300"/>
                <a:gd name="connsiteY31" fmla="*/ 1021080 h 2496820"/>
                <a:gd name="connsiteX32" fmla="*/ 152400 w 1511300"/>
                <a:gd name="connsiteY32" fmla="*/ 909320 h 2496820"/>
                <a:gd name="connsiteX33" fmla="*/ 259080 w 1511300"/>
                <a:gd name="connsiteY33" fmla="*/ 767080 h 2496820"/>
                <a:gd name="connsiteX34" fmla="*/ 436880 w 1511300"/>
                <a:gd name="connsiteY34" fmla="*/ 566420 h 2496820"/>
                <a:gd name="connsiteX35" fmla="*/ 561340 w 1511300"/>
                <a:gd name="connsiteY35" fmla="*/ 396240 h 2496820"/>
                <a:gd name="connsiteX36" fmla="*/ 632460 w 1511300"/>
                <a:gd name="connsiteY36" fmla="*/ 246380 h 2496820"/>
                <a:gd name="connsiteX37" fmla="*/ 640080 w 1511300"/>
                <a:gd name="connsiteY37" fmla="*/ 0 h 249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1300" h="2496820">
                  <a:moveTo>
                    <a:pt x="640080" y="0"/>
                  </a:moveTo>
                  <a:lnTo>
                    <a:pt x="718820" y="127000"/>
                  </a:lnTo>
                  <a:lnTo>
                    <a:pt x="805180" y="287020"/>
                  </a:lnTo>
                  <a:lnTo>
                    <a:pt x="858520" y="477520"/>
                  </a:lnTo>
                  <a:lnTo>
                    <a:pt x="899160" y="690880"/>
                  </a:lnTo>
                  <a:lnTo>
                    <a:pt x="919480" y="876300"/>
                  </a:lnTo>
                  <a:lnTo>
                    <a:pt x="934720" y="1023620"/>
                  </a:lnTo>
                  <a:lnTo>
                    <a:pt x="914400" y="1221740"/>
                  </a:lnTo>
                  <a:lnTo>
                    <a:pt x="843280" y="1389380"/>
                  </a:lnTo>
                  <a:lnTo>
                    <a:pt x="736600" y="1549400"/>
                  </a:lnTo>
                  <a:lnTo>
                    <a:pt x="957580" y="1407160"/>
                  </a:lnTo>
                  <a:lnTo>
                    <a:pt x="1117600" y="1259840"/>
                  </a:lnTo>
                  <a:lnTo>
                    <a:pt x="1275080" y="1099820"/>
                  </a:lnTo>
                  <a:lnTo>
                    <a:pt x="1424940" y="896620"/>
                  </a:lnTo>
                  <a:lnTo>
                    <a:pt x="1455420" y="853440"/>
                  </a:lnTo>
                  <a:lnTo>
                    <a:pt x="1490980" y="1023620"/>
                  </a:lnTo>
                  <a:lnTo>
                    <a:pt x="1511300" y="1280160"/>
                  </a:lnTo>
                  <a:lnTo>
                    <a:pt x="1463040" y="1592580"/>
                  </a:lnTo>
                  <a:lnTo>
                    <a:pt x="1325880" y="1889760"/>
                  </a:lnTo>
                  <a:lnTo>
                    <a:pt x="1130300" y="2159000"/>
                  </a:lnTo>
                  <a:lnTo>
                    <a:pt x="962660" y="2336800"/>
                  </a:lnTo>
                  <a:lnTo>
                    <a:pt x="713740" y="2496820"/>
                  </a:lnTo>
                  <a:lnTo>
                    <a:pt x="584200" y="2451100"/>
                  </a:lnTo>
                  <a:lnTo>
                    <a:pt x="469900" y="2377440"/>
                  </a:lnTo>
                  <a:lnTo>
                    <a:pt x="355600" y="2270760"/>
                  </a:lnTo>
                  <a:lnTo>
                    <a:pt x="218440" y="2105660"/>
                  </a:lnTo>
                  <a:lnTo>
                    <a:pt x="111760" y="1899920"/>
                  </a:lnTo>
                  <a:lnTo>
                    <a:pt x="35560" y="1663700"/>
                  </a:lnTo>
                  <a:lnTo>
                    <a:pt x="0" y="1440180"/>
                  </a:lnTo>
                  <a:lnTo>
                    <a:pt x="10160" y="1292860"/>
                  </a:lnTo>
                  <a:lnTo>
                    <a:pt x="38100" y="1148080"/>
                  </a:lnTo>
                  <a:lnTo>
                    <a:pt x="96520" y="1021080"/>
                  </a:lnTo>
                  <a:lnTo>
                    <a:pt x="152400" y="909320"/>
                  </a:lnTo>
                  <a:lnTo>
                    <a:pt x="259080" y="767080"/>
                  </a:lnTo>
                  <a:lnTo>
                    <a:pt x="436880" y="566420"/>
                  </a:lnTo>
                  <a:lnTo>
                    <a:pt x="561340" y="396240"/>
                  </a:lnTo>
                  <a:lnTo>
                    <a:pt x="632460" y="246380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rgbClr val="FFA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52DC293-A938-6CED-1F1E-EB0DF0A3F815}"/>
                </a:ext>
              </a:extLst>
            </p:cNvPr>
            <p:cNvSpPr/>
            <p:nvPr/>
          </p:nvSpPr>
          <p:spPr>
            <a:xfrm>
              <a:off x="6844409" y="4062095"/>
              <a:ext cx="771525" cy="1213485"/>
            </a:xfrm>
            <a:custGeom>
              <a:avLst/>
              <a:gdLst>
                <a:gd name="connsiteX0" fmla="*/ 142875 w 771525"/>
                <a:gd name="connsiteY0" fmla="*/ 0 h 1213485"/>
                <a:gd name="connsiteX1" fmla="*/ 70485 w 771525"/>
                <a:gd name="connsiteY1" fmla="*/ 135255 h 1213485"/>
                <a:gd name="connsiteX2" fmla="*/ 20955 w 771525"/>
                <a:gd name="connsiteY2" fmla="*/ 291465 h 1213485"/>
                <a:gd name="connsiteX3" fmla="*/ 0 w 771525"/>
                <a:gd name="connsiteY3" fmla="*/ 464820 h 1213485"/>
                <a:gd name="connsiteX4" fmla="*/ 7620 w 771525"/>
                <a:gd name="connsiteY4" fmla="*/ 632460 h 1213485"/>
                <a:gd name="connsiteX5" fmla="*/ 43815 w 771525"/>
                <a:gd name="connsiteY5" fmla="*/ 775335 h 1213485"/>
                <a:gd name="connsiteX6" fmla="*/ 120015 w 771525"/>
                <a:gd name="connsiteY6" fmla="*/ 941070 h 1213485"/>
                <a:gd name="connsiteX7" fmla="*/ 243840 w 771525"/>
                <a:gd name="connsiteY7" fmla="*/ 1108710 h 1213485"/>
                <a:gd name="connsiteX8" fmla="*/ 371475 w 771525"/>
                <a:gd name="connsiteY8" fmla="*/ 1213485 h 1213485"/>
                <a:gd name="connsiteX9" fmla="*/ 480060 w 771525"/>
                <a:gd name="connsiteY9" fmla="*/ 1099185 h 1213485"/>
                <a:gd name="connsiteX10" fmla="*/ 565785 w 771525"/>
                <a:gd name="connsiteY10" fmla="*/ 963930 h 1213485"/>
                <a:gd name="connsiteX11" fmla="*/ 653415 w 771525"/>
                <a:gd name="connsiteY11" fmla="*/ 840105 h 1213485"/>
                <a:gd name="connsiteX12" fmla="*/ 708660 w 771525"/>
                <a:gd name="connsiteY12" fmla="*/ 697230 h 1213485"/>
                <a:gd name="connsiteX13" fmla="*/ 754380 w 771525"/>
                <a:gd name="connsiteY13" fmla="*/ 520065 h 1213485"/>
                <a:gd name="connsiteX14" fmla="*/ 771525 w 771525"/>
                <a:gd name="connsiteY14" fmla="*/ 310515 h 1213485"/>
                <a:gd name="connsiteX15" fmla="*/ 681990 w 771525"/>
                <a:gd name="connsiteY15" fmla="*/ 400050 h 1213485"/>
                <a:gd name="connsiteX16" fmla="*/ 516255 w 771525"/>
                <a:gd name="connsiteY16" fmla="*/ 533400 h 1213485"/>
                <a:gd name="connsiteX17" fmla="*/ 451485 w 771525"/>
                <a:gd name="connsiteY17" fmla="*/ 571500 h 1213485"/>
                <a:gd name="connsiteX18" fmla="*/ 382905 w 771525"/>
                <a:gd name="connsiteY18" fmla="*/ 581025 h 1213485"/>
                <a:gd name="connsiteX19" fmla="*/ 312420 w 771525"/>
                <a:gd name="connsiteY19" fmla="*/ 579120 h 1213485"/>
                <a:gd name="connsiteX20" fmla="*/ 268605 w 771525"/>
                <a:gd name="connsiteY20" fmla="*/ 552450 h 1213485"/>
                <a:gd name="connsiteX21" fmla="*/ 222885 w 771525"/>
                <a:gd name="connsiteY21" fmla="*/ 489585 h 1213485"/>
                <a:gd name="connsiteX22" fmla="*/ 177165 w 771525"/>
                <a:gd name="connsiteY22" fmla="*/ 384810 h 1213485"/>
                <a:gd name="connsiteX23" fmla="*/ 156210 w 771525"/>
                <a:gd name="connsiteY23" fmla="*/ 283845 h 1213485"/>
                <a:gd name="connsiteX24" fmla="*/ 140970 w 771525"/>
                <a:gd name="connsiteY24" fmla="*/ 171450 h 1213485"/>
                <a:gd name="connsiteX25" fmla="*/ 142875 w 771525"/>
                <a:gd name="connsiteY25" fmla="*/ 0 h 12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1525" h="1213485">
                  <a:moveTo>
                    <a:pt x="142875" y="0"/>
                  </a:moveTo>
                  <a:lnTo>
                    <a:pt x="70485" y="135255"/>
                  </a:lnTo>
                  <a:lnTo>
                    <a:pt x="20955" y="291465"/>
                  </a:lnTo>
                  <a:lnTo>
                    <a:pt x="0" y="464820"/>
                  </a:lnTo>
                  <a:lnTo>
                    <a:pt x="7620" y="632460"/>
                  </a:lnTo>
                  <a:lnTo>
                    <a:pt x="43815" y="775335"/>
                  </a:lnTo>
                  <a:lnTo>
                    <a:pt x="120015" y="941070"/>
                  </a:lnTo>
                  <a:lnTo>
                    <a:pt x="243840" y="1108710"/>
                  </a:lnTo>
                  <a:lnTo>
                    <a:pt x="371475" y="1213485"/>
                  </a:lnTo>
                  <a:lnTo>
                    <a:pt x="480060" y="1099185"/>
                  </a:lnTo>
                  <a:lnTo>
                    <a:pt x="565785" y="963930"/>
                  </a:lnTo>
                  <a:lnTo>
                    <a:pt x="653415" y="840105"/>
                  </a:lnTo>
                  <a:lnTo>
                    <a:pt x="708660" y="697230"/>
                  </a:lnTo>
                  <a:lnTo>
                    <a:pt x="754380" y="520065"/>
                  </a:lnTo>
                  <a:lnTo>
                    <a:pt x="771525" y="310515"/>
                  </a:lnTo>
                  <a:lnTo>
                    <a:pt x="681990" y="400050"/>
                  </a:lnTo>
                  <a:lnTo>
                    <a:pt x="516255" y="533400"/>
                  </a:lnTo>
                  <a:lnTo>
                    <a:pt x="451485" y="571500"/>
                  </a:lnTo>
                  <a:lnTo>
                    <a:pt x="382905" y="581025"/>
                  </a:lnTo>
                  <a:lnTo>
                    <a:pt x="312420" y="579120"/>
                  </a:lnTo>
                  <a:lnTo>
                    <a:pt x="268605" y="552450"/>
                  </a:lnTo>
                  <a:lnTo>
                    <a:pt x="222885" y="489585"/>
                  </a:lnTo>
                  <a:lnTo>
                    <a:pt x="177165" y="384810"/>
                  </a:lnTo>
                  <a:lnTo>
                    <a:pt x="156210" y="283845"/>
                  </a:lnTo>
                  <a:lnTo>
                    <a:pt x="140970" y="171450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FFF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F16CC105-F84C-CCA9-9A08-C3AA5DED67E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355428" y="6010779"/>
            <a:ext cx="1302593" cy="391848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47">
                  <a:gamma/>
                  <a:shade val="46275"/>
                  <a:invGamma/>
                </a:srgbClr>
              </a:gs>
              <a:gs pos="100000">
                <a:schemeClr val="accent6">
                  <a:lumMod val="90000"/>
                </a:scheme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9366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FC2D4-96DE-1F3D-A83A-E93B2FF4A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4F1B4B-B290-F927-BA13-D298266E2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5EFA5-119F-67A0-DC13-15B663587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61" y="1547623"/>
            <a:ext cx="6883691" cy="51560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8B568CC-F41A-91B4-9290-8FBC98BB50E8}"/>
              </a:ext>
            </a:extLst>
          </p:cNvPr>
          <p:cNvSpPr txBox="1">
            <a:spLocks/>
          </p:cNvSpPr>
          <p:nvPr/>
        </p:nvSpPr>
        <p:spPr>
          <a:xfrm>
            <a:off x="178836" y="147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Light Condensed"/>
                <a:ea typeface="+mj-ea"/>
                <a:cs typeface="+mj-cs"/>
              </a:rPr>
              <a:t>CO2e Total Emissions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Light Condensed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033E67-CE2C-D21F-03DE-FD036F77702C}"/>
              </a:ext>
            </a:extLst>
          </p:cNvPr>
          <p:cNvGrpSpPr/>
          <p:nvPr/>
        </p:nvGrpSpPr>
        <p:grpSpPr>
          <a:xfrm>
            <a:off x="9579675" y="2658116"/>
            <a:ext cx="281491" cy="301289"/>
            <a:chOff x="4997549" y="3074695"/>
            <a:chExt cx="1059479" cy="113399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CC7089B-4784-AB07-CD2D-DD97DD751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7549" y="3493830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C829EAD-EF47-E461-9E19-6D0D21B81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5980" y="3603271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6459430-0012-A089-3DB9-8A2C1BAA6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257" y="3486845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E19F4BE4-71A0-A41A-FD0C-9C36AFE92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9318" y="3747640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0F160DE2-65DC-3280-74CF-52B46ED33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7928" y="3074695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E698C8-318D-28E4-D66B-1DBB98A3B8E5}"/>
              </a:ext>
            </a:extLst>
          </p:cNvPr>
          <p:cNvGrpSpPr/>
          <p:nvPr/>
        </p:nvGrpSpPr>
        <p:grpSpPr>
          <a:xfrm>
            <a:off x="9777688" y="3119133"/>
            <a:ext cx="239193" cy="187006"/>
            <a:chOff x="7606630" y="3853959"/>
            <a:chExt cx="989624" cy="773708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23985977-DC7E-8E8B-F70A-52E90D149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" name="Oval 7">
              <a:extLst>
                <a:ext uri="{FF2B5EF4-FFF2-40B4-BE49-F238E27FC236}">
                  <a16:creationId xmlns:a16="http://schemas.microsoft.com/office/drawing/2014/main" id="{E59C3FE9-3F70-496C-DAAB-AC589ECBF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4" name="Oval 7">
              <a:extLst>
                <a:ext uri="{FF2B5EF4-FFF2-40B4-BE49-F238E27FC236}">
                  <a16:creationId xmlns:a16="http://schemas.microsoft.com/office/drawing/2014/main" id="{BEE00415-5399-3CF3-B23D-9793DFD2D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CF5663-AE86-09C2-347D-1EAFB8A92F44}"/>
              </a:ext>
            </a:extLst>
          </p:cNvPr>
          <p:cNvGrpSpPr/>
          <p:nvPr/>
        </p:nvGrpSpPr>
        <p:grpSpPr>
          <a:xfrm flipH="1">
            <a:off x="9841566" y="3638047"/>
            <a:ext cx="239193" cy="187006"/>
            <a:chOff x="7606630" y="3853959"/>
            <a:chExt cx="989624" cy="773708"/>
          </a:xfrm>
        </p:grpSpPr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80022A36-FBAF-6496-797D-29DC1FB0F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" name="Oval 7">
              <a:extLst>
                <a:ext uri="{FF2B5EF4-FFF2-40B4-BE49-F238E27FC236}">
                  <a16:creationId xmlns:a16="http://schemas.microsoft.com/office/drawing/2014/main" id="{F0082BC1-89C0-A7E7-2716-3654834A8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8" name="Oval 7">
              <a:extLst>
                <a:ext uri="{FF2B5EF4-FFF2-40B4-BE49-F238E27FC236}">
                  <a16:creationId xmlns:a16="http://schemas.microsoft.com/office/drawing/2014/main" id="{6343F867-F185-4D3C-F910-30C6E4251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4F8E6F-455A-48E5-C403-5EE333B27DC5}"/>
              </a:ext>
            </a:extLst>
          </p:cNvPr>
          <p:cNvGrpSpPr/>
          <p:nvPr/>
        </p:nvGrpSpPr>
        <p:grpSpPr>
          <a:xfrm>
            <a:off x="9523153" y="3443382"/>
            <a:ext cx="239193" cy="187006"/>
            <a:chOff x="7606630" y="3853959"/>
            <a:chExt cx="989624" cy="773708"/>
          </a:xfrm>
        </p:grpSpPr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D14B5789-D8A6-D27E-01B2-8E3D788BF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971D3247-99E1-B046-73A7-77607723E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3" name="Oval 7">
              <a:extLst>
                <a:ext uri="{FF2B5EF4-FFF2-40B4-BE49-F238E27FC236}">
                  <a16:creationId xmlns:a16="http://schemas.microsoft.com/office/drawing/2014/main" id="{35F6A499-FDC9-9388-1CB2-24A56338F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5CE281B-A34B-E199-A153-AA9410929A75}"/>
              </a:ext>
            </a:extLst>
          </p:cNvPr>
          <p:cNvGrpSpPr/>
          <p:nvPr/>
        </p:nvGrpSpPr>
        <p:grpSpPr>
          <a:xfrm flipH="1">
            <a:off x="10080759" y="3992751"/>
            <a:ext cx="239193" cy="187006"/>
            <a:chOff x="7606630" y="3853959"/>
            <a:chExt cx="989624" cy="773708"/>
          </a:xfrm>
        </p:grpSpPr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FF81AA02-0A29-8F1D-2877-4A90DA5C1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6" name="Oval 7">
              <a:extLst>
                <a:ext uri="{FF2B5EF4-FFF2-40B4-BE49-F238E27FC236}">
                  <a16:creationId xmlns:a16="http://schemas.microsoft.com/office/drawing/2014/main" id="{F2E64B0C-025C-08BF-C1F5-27A0A148B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7" name="Oval 7">
              <a:extLst>
                <a:ext uri="{FF2B5EF4-FFF2-40B4-BE49-F238E27FC236}">
                  <a16:creationId xmlns:a16="http://schemas.microsoft.com/office/drawing/2014/main" id="{1DCCD217-F603-0915-73BD-1D7694876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3721CD-1A1D-CA21-0CCC-17FFEA70FED8}"/>
              </a:ext>
            </a:extLst>
          </p:cNvPr>
          <p:cNvGrpSpPr/>
          <p:nvPr/>
        </p:nvGrpSpPr>
        <p:grpSpPr>
          <a:xfrm>
            <a:off x="9502965" y="4009643"/>
            <a:ext cx="239193" cy="187006"/>
            <a:chOff x="7606630" y="3853959"/>
            <a:chExt cx="989624" cy="773708"/>
          </a:xfrm>
        </p:grpSpPr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4F407A9D-534D-E745-1FC1-46A243790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0" name="Oval 7">
              <a:extLst>
                <a:ext uri="{FF2B5EF4-FFF2-40B4-BE49-F238E27FC236}">
                  <a16:creationId xmlns:a16="http://schemas.microsoft.com/office/drawing/2014/main" id="{DF886F49-71A0-C6C3-4F03-936CED80F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1" name="Oval 7">
              <a:extLst>
                <a:ext uri="{FF2B5EF4-FFF2-40B4-BE49-F238E27FC236}">
                  <a16:creationId xmlns:a16="http://schemas.microsoft.com/office/drawing/2014/main" id="{F8340C8B-220C-1DB0-CC6A-1F5443131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885231-5C15-3FC7-91D8-A29F8A484FD1}"/>
              </a:ext>
            </a:extLst>
          </p:cNvPr>
          <p:cNvGrpSpPr/>
          <p:nvPr/>
        </p:nvGrpSpPr>
        <p:grpSpPr>
          <a:xfrm flipH="1">
            <a:off x="10001976" y="4284279"/>
            <a:ext cx="239193" cy="187006"/>
            <a:chOff x="7606630" y="3853959"/>
            <a:chExt cx="989624" cy="773708"/>
          </a:xfrm>
        </p:grpSpPr>
        <p:sp>
          <p:nvSpPr>
            <p:cNvPr id="33" name="Oval 7">
              <a:extLst>
                <a:ext uri="{FF2B5EF4-FFF2-40B4-BE49-F238E27FC236}">
                  <a16:creationId xmlns:a16="http://schemas.microsoft.com/office/drawing/2014/main" id="{9177AA27-4E0E-1B96-D9D4-9B80E5A6D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4" name="Oval 7">
              <a:extLst>
                <a:ext uri="{FF2B5EF4-FFF2-40B4-BE49-F238E27FC236}">
                  <a16:creationId xmlns:a16="http://schemas.microsoft.com/office/drawing/2014/main" id="{89AEB4F8-BE5C-2F5D-245D-2ACE66B0B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5" name="Oval 7">
              <a:extLst>
                <a:ext uri="{FF2B5EF4-FFF2-40B4-BE49-F238E27FC236}">
                  <a16:creationId xmlns:a16="http://schemas.microsoft.com/office/drawing/2014/main" id="{4E089D31-5562-8742-0E18-D74931064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77ACF7-903D-A65F-A1D8-F534CE1BD751}"/>
              </a:ext>
            </a:extLst>
          </p:cNvPr>
          <p:cNvGrpSpPr/>
          <p:nvPr/>
        </p:nvGrpSpPr>
        <p:grpSpPr>
          <a:xfrm>
            <a:off x="9519291" y="4357285"/>
            <a:ext cx="239193" cy="187006"/>
            <a:chOff x="7606630" y="3853959"/>
            <a:chExt cx="989624" cy="773708"/>
          </a:xfrm>
        </p:grpSpPr>
        <p:sp>
          <p:nvSpPr>
            <p:cNvPr id="37" name="Oval 7">
              <a:extLst>
                <a:ext uri="{FF2B5EF4-FFF2-40B4-BE49-F238E27FC236}">
                  <a16:creationId xmlns:a16="http://schemas.microsoft.com/office/drawing/2014/main" id="{E651F7ED-7297-2E65-37D6-1905063F4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B9881D94-99CD-7314-4C95-FF65843E0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9" name="Oval 7">
              <a:extLst>
                <a:ext uri="{FF2B5EF4-FFF2-40B4-BE49-F238E27FC236}">
                  <a16:creationId xmlns:a16="http://schemas.microsoft.com/office/drawing/2014/main" id="{153CDF49-90B7-68D0-5728-C1AAD8251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6A6F4CE-B67F-A64F-01B2-A9C839CEA1E5}"/>
              </a:ext>
            </a:extLst>
          </p:cNvPr>
          <p:cNvGrpSpPr/>
          <p:nvPr/>
        </p:nvGrpSpPr>
        <p:grpSpPr>
          <a:xfrm flipV="1">
            <a:off x="9375208" y="3710929"/>
            <a:ext cx="239193" cy="187006"/>
            <a:chOff x="7606630" y="3853959"/>
            <a:chExt cx="989624" cy="773708"/>
          </a:xfrm>
        </p:grpSpPr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BD1FCE07-817A-EEB7-5012-2DD5CC9F1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2" name="Oval 7">
              <a:extLst>
                <a:ext uri="{FF2B5EF4-FFF2-40B4-BE49-F238E27FC236}">
                  <a16:creationId xmlns:a16="http://schemas.microsoft.com/office/drawing/2014/main" id="{CA0098F0-E864-07F3-B9F2-7EA1860EB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3" name="Oval 7">
              <a:extLst>
                <a:ext uri="{FF2B5EF4-FFF2-40B4-BE49-F238E27FC236}">
                  <a16:creationId xmlns:a16="http://schemas.microsoft.com/office/drawing/2014/main" id="{2A53D8F9-21C9-0F77-3FB2-F41DE9E33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A9715C-5409-3624-0475-737B2A87FA13}"/>
              </a:ext>
            </a:extLst>
          </p:cNvPr>
          <p:cNvGrpSpPr/>
          <p:nvPr/>
        </p:nvGrpSpPr>
        <p:grpSpPr>
          <a:xfrm>
            <a:off x="10319952" y="3359345"/>
            <a:ext cx="1463712" cy="2259421"/>
            <a:chOff x="6061710" y="1770380"/>
            <a:chExt cx="2270760" cy="3505200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087C8E9-BCE2-E663-9DEA-2E86847290C9}"/>
                </a:ext>
              </a:extLst>
            </p:cNvPr>
            <p:cNvSpPr/>
            <p:nvPr/>
          </p:nvSpPr>
          <p:spPr>
            <a:xfrm>
              <a:off x="6061710" y="1770380"/>
              <a:ext cx="2270760" cy="3505200"/>
            </a:xfrm>
            <a:custGeom>
              <a:avLst/>
              <a:gdLst>
                <a:gd name="connsiteX0" fmla="*/ 876300 w 2270760"/>
                <a:gd name="connsiteY0" fmla="*/ 0 h 3505200"/>
                <a:gd name="connsiteX1" fmla="*/ 941070 w 2270760"/>
                <a:gd name="connsiteY1" fmla="*/ 186690 h 3505200"/>
                <a:gd name="connsiteX2" fmla="*/ 982980 w 2270760"/>
                <a:gd name="connsiteY2" fmla="*/ 400050 h 3505200"/>
                <a:gd name="connsiteX3" fmla="*/ 910590 w 2270760"/>
                <a:gd name="connsiteY3" fmla="*/ 575310 h 3505200"/>
                <a:gd name="connsiteX4" fmla="*/ 842010 w 2270760"/>
                <a:gd name="connsiteY4" fmla="*/ 720090 h 3505200"/>
                <a:gd name="connsiteX5" fmla="*/ 670560 w 2270760"/>
                <a:gd name="connsiteY5" fmla="*/ 902970 h 3505200"/>
                <a:gd name="connsiteX6" fmla="*/ 480060 w 2270760"/>
                <a:gd name="connsiteY6" fmla="*/ 1059180 h 3505200"/>
                <a:gd name="connsiteX7" fmla="*/ 320040 w 2270760"/>
                <a:gd name="connsiteY7" fmla="*/ 1264920 h 3505200"/>
                <a:gd name="connsiteX8" fmla="*/ 182880 w 2270760"/>
                <a:gd name="connsiteY8" fmla="*/ 1474470 h 3505200"/>
                <a:gd name="connsiteX9" fmla="*/ 68580 w 2270760"/>
                <a:gd name="connsiteY9" fmla="*/ 1733550 h 3505200"/>
                <a:gd name="connsiteX10" fmla="*/ 19050 w 2270760"/>
                <a:gd name="connsiteY10" fmla="*/ 1924050 h 3505200"/>
                <a:gd name="connsiteX11" fmla="*/ 0 w 2270760"/>
                <a:gd name="connsiteY11" fmla="*/ 2183130 h 3505200"/>
                <a:gd name="connsiteX12" fmla="*/ 22860 w 2270760"/>
                <a:gd name="connsiteY12" fmla="*/ 2411730 h 3505200"/>
                <a:gd name="connsiteX13" fmla="*/ 99060 w 2270760"/>
                <a:gd name="connsiteY13" fmla="*/ 2731770 h 3505200"/>
                <a:gd name="connsiteX14" fmla="*/ 251460 w 2270760"/>
                <a:gd name="connsiteY14" fmla="*/ 3017520 h 3505200"/>
                <a:gd name="connsiteX15" fmla="*/ 346710 w 2270760"/>
                <a:gd name="connsiteY15" fmla="*/ 3169920 h 3505200"/>
                <a:gd name="connsiteX16" fmla="*/ 510540 w 2270760"/>
                <a:gd name="connsiteY16" fmla="*/ 3314700 h 3505200"/>
                <a:gd name="connsiteX17" fmla="*/ 659130 w 2270760"/>
                <a:gd name="connsiteY17" fmla="*/ 3406140 h 3505200"/>
                <a:gd name="connsiteX18" fmla="*/ 1104900 w 2270760"/>
                <a:gd name="connsiteY18" fmla="*/ 3505200 h 3505200"/>
                <a:gd name="connsiteX19" fmla="*/ 1375410 w 2270760"/>
                <a:gd name="connsiteY19" fmla="*/ 3406140 h 3505200"/>
                <a:gd name="connsiteX20" fmla="*/ 1577340 w 2270760"/>
                <a:gd name="connsiteY20" fmla="*/ 3249930 h 3505200"/>
                <a:gd name="connsiteX21" fmla="*/ 1851660 w 2270760"/>
                <a:gd name="connsiteY21" fmla="*/ 3021330 h 3505200"/>
                <a:gd name="connsiteX22" fmla="*/ 2049780 w 2270760"/>
                <a:gd name="connsiteY22" fmla="*/ 2766060 h 3505200"/>
                <a:gd name="connsiteX23" fmla="*/ 2205990 w 2270760"/>
                <a:gd name="connsiteY23" fmla="*/ 2400300 h 3505200"/>
                <a:gd name="connsiteX24" fmla="*/ 2270760 w 2270760"/>
                <a:gd name="connsiteY24" fmla="*/ 2076450 h 3505200"/>
                <a:gd name="connsiteX25" fmla="*/ 2228850 w 2270760"/>
                <a:gd name="connsiteY25" fmla="*/ 1680210 h 3505200"/>
                <a:gd name="connsiteX26" fmla="*/ 2106930 w 2270760"/>
                <a:gd name="connsiteY26" fmla="*/ 1318260 h 3505200"/>
                <a:gd name="connsiteX27" fmla="*/ 1916430 w 2270760"/>
                <a:gd name="connsiteY27" fmla="*/ 979170 h 3505200"/>
                <a:gd name="connsiteX28" fmla="*/ 1798320 w 2270760"/>
                <a:gd name="connsiteY28" fmla="*/ 807720 h 3505200"/>
                <a:gd name="connsiteX29" fmla="*/ 1821180 w 2270760"/>
                <a:gd name="connsiteY29" fmla="*/ 1055370 h 3505200"/>
                <a:gd name="connsiteX30" fmla="*/ 1798320 w 2270760"/>
                <a:gd name="connsiteY30" fmla="*/ 1352550 h 3505200"/>
                <a:gd name="connsiteX31" fmla="*/ 1756410 w 2270760"/>
                <a:gd name="connsiteY31" fmla="*/ 1543050 h 3505200"/>
                <a:gd name="connsiteX32" fmla="*/ 1680210 w 2270760"/>
                <a:gd name="connsiteY32" fmla="*/ 1680210 h 3505200"/>
                <a:gd name="connsiteX33" fmla="*/ 1604010 w 2270760"/>
                <a:gd name="connsiteY33" fmla="*/ 1786890 h 3505200"/>
                <a:gd name="connsiteX34" fmla="*/ 1615440 w 2270760"/>
                <a:gd name="connsiteY34" fmla="*/ 1684020 h 3505200"/>
                <a:gd name="connsiteX35" fmla="*/ 1645920 w 2270760"/>
                <a:gd name="connsiteY35" fmla="*/ 1463040 h 3505200"/>
                <a:gd name="connsiteX36" fmla="*/ 1649730 w 2270760"/>
                <a:gd name="connsiteY36" fmla="*/ 1242060 h 3505200"/>
                <a:gd name="connsiteX37" fmla="*/ 1645920 w 2270760"/>
                <a:gd name="connsiteY37" fmla="*/ 1120140 h 3505200"/>
                <a:gd name="connsiteX38" fmla="*/ 1588770 w 2270760"/>
                <a:gd name="connsiteY38" fmla="*/ 899160 h 3505200"/>
                <a:gd name="connsiteX39" fmla="*/ 1531620 w 2270760"/>
                <a:gd name="connsiteY39" fmla="*/ 742950 h 3505200"/>
                <a:gd name="connsiteX40" fmla="*/ 1482090 w 2270760"/>
                <a:gd name="connsiteY40" fmla="*/ 624840 h 3505200"/>
                <a:gd name="connsiteX41" fmla="*/ 1367790 w 2270760"/>
                <a:gd name="connsiteY41" fmla="*/ 441960 h 3505200"/>
                <a:gd name="connsiteX42" fmla="*/ 1287780 w 2270760"/>
                <a:gd name="connsiteY42" fmla="*/ 346710 h 3505200"/>
                <a:gd name="connsiteX43" fmla="*/ 1181100 w 2270760"/>
                <a:gd name="connsiteY43" fmla="*/ 228600 h 3505200"/>
                <a:gd name="connsiteX44" fmla="*/ 1066800 w 2270760"/>
                <a:gd name="connsiteY44" fmla="*/ 133350 h 3505200"/>
                <a:gd name="connsiteX45" fmla="*/ 937260 w 2270760"/>
                <a:gd name="connsiteY45" fmla="*/ 49530 h 3505200"/>
                <a:gd name="connsiteX46" fmla="*/ 876300 w 2270760"/>
                <a:gd name="connsiteY46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70760" h="3505200">
                  <a:moveTo>
                    <a:pt x="876300" y="0"/>
                  </a:moveTo>
                  <a:lnTo>
                    <a:pt x="941070" y="186690"/>
                  </a:lnTo>
                  <a:lnTo>
                    <a:pt x="982980" y="400050"/>
                  </a:lnTo>
                  <a:lnTo>
                    <a:pt x="910590" y="575310"/>
                  </a:lnTo>
                  <a:lnTo>
                    <a:pt x="842010" y="720090"/>
                  </a:lnTo>
                  <a:lnTo>
                    <a:pt x="670560" y="902970"/>
                  </a:lnTo>
                  <a:lnTo>
                    <a:pt x="480060" y="1059180"/>
                  </a:lnTo>
                  <a:lnTo>
                    <a:pt x="320040" y="1264920"/>
                  </a:lnTo>
                  <a:lnTo>
                    <a:pt x="182880" y="1474470"/>
                  </a:lnTo>
                  <a:lnTo>
                    <a:pt x="68580" y="1733550"/>
                  </a:lnTo>
                  <a:lnTo>
                    <a:pt x="19050" y="1924050"/>
                  </a:lnTo>
                  <a:lnTo>
                    <a:pt x="0" y="2183130"/>
                  </a:lnTo>
                  <a:lnTo>
                    <a:pt x="22860" y="2411730"/>
                  </a:lnTo>
                  <a:lnTo>
                    <a:pt x="99060" y="2731770"/>
                  </a:lnTo>
                  <a:lnTo>
                    <a:pt x="251460" y="3017520"/>
                  </a:lnTo>
                  <a:lnTo>
                    <a:pt x="346710" y="3169920"/>
                  </a:lnTo>
                  <a:lnTo>
                    <a:pt x="510540" y="3314700"/>
                  </a:lnTo>
                  <a:lnTo>
                    <a:pt x="659130" y="3406140"/>
                  </a:lnTo>
                  <a:lnTo>
                    <a:pt x="1104900" y="3505200"/>
                  </a:lnTo>
                  <a:lnTo>
                    <a:pt x="1375410" y="3406140"/>
                  </a:lnTo>
                  <a:lnTo>
                    <a:pt x="1577340" y="3249930"/>
                  </a:lnTo>
                  <a:lnTo>
                    <a:pt x="1851660" y="3021330"/>
                  </a:lnTo>
                  <a:lnTo>
                    <a:pt x="2049780" y="2766060"/>
                  </a:lnTo>
                  <a:lnTo>
                    <a:pt x="2205990" y="2400300"/>
                  </a:lnTo>
                  <a:lnTo>
                    <a:pt x="2270760" y="2076450"/>
                  </a:lnTo>
                  <a:lnTo>
                    <a:pt x="2228850" y="1680210"/>
                  </a:lnTo>
                  <a:lnTo>
                    <a:pt x="2106930" y="1318260"/>
                  </a:lnTo>
                  <a:lnTo>
                    <a:pt x="1916430" y="979170"/>
                  </a:lnTo>
                  <a:lnTo>
                    <a:pt x="1798320" y="807720"/>
                  </a:lnTo>
                  <a:lnTo>
                    <a:pt x="1821180" y="1055370"/>
                  </a:lnTo>
                  <a:lnTo>
                    <a:pt x="1798320" y="1352550"/>
                  </a:lnTo>
                  <a:lnTo>
                    <a:pt x="1756410" y="1543050"/>
                  </a:lnTo>
                  <a:lnTo>
                    <a:pt x="1680210" y="1680210"/>
                  </a:lnTo>
                  <a:lnTo>
                    <a:pt x="1604010" y="1786890"/>
                  </a:lnTo>
                  <a:lnTo>
                    <a:pt x="1615440" y="1684020"/>
                  </a:lnTo>
                  <a:lnTo>
                    <a:pt x="1645920" y="1463040"/>
                  </a:lnTo>
                  <a:lnTo>
                    <a:pt x="1649730" y="1242060"/>
                  </a:lnTo>
                  <a:lnTo>
                    <a:pt x="1645920" y="1120140"/>
                  </a:lnTo>
                  <a:lnTo>
                    <a:pt x="1588770" y="899160"/>
                  </a:lnTo>
                  <a:lnTo>
                    <a:pt x="1531620" y="742950"/>
                  </a:lnTo>
                  <a:lnTo>
                    <a:pt x="1482090" y="624840"/>
                  </a:lnTo>
                  <a:lnTo>
                    <a:pt x="1367790" y="441960"/>
                  </a:lnTo>
                  <a:lnTo>
                    <a:pt x="1287780" y="346710"/>
                  </a:lnTo>
                  <a:lnTo>
                    <a:pt x="1181100" y="228600"/>
                  </a:lnTo>
                  <a:lnTo>
                    <a:pt x="1066800" y="133350"/>
                  </a:lnTo>
                  <a:lnTo>
                    <a:pt x="937260" y="49530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rgbClr val="FF6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C7F282F-B851-7101-131E-A193D6AB1209}"/>
                </a:ext>
              </a:extLst>
            </p:cNvPr>
            <p:cNvSpPr/>
            <p:nvPr/>
          </p:nvSpPr>
          <p:spPr>
            <a:xfrm>
              <a:off x="6507480" y="2778760"/>
              <a:ext cx="1511300" cy="2496820"/>
            </a:xfrm>
            <a:custGeom>
              <a:avLst/>
              <a:gdLst>
                <a:gd name="connsiteX0" fmla="*/ 640080 w 1511300"/>
                <a:gd name="connsiteY0" fmla="*/ 0 h 2496820"/>
                <a:gd name="connsiteX1" fmla="*/ 718820 w 1511300"/>
                <a:gd name="connsiteY1" fmla="*/ 127000 h 2496820"/>
                <a:gd name="connsiteX2" fmla="*/ 805180 w 1511300"/>
                <a:gd name="connsiteY2" fmla="*/ 287020 h 2496820"/>
                <a:gd name="connsiteX3" fmla="*/ 858520 w 1511300"/>
                <a:gd name="connsiteY3" fmla="*/ 477520 h 2496820"/>
                <a:gd name="connsiteX4" fmla="*/ 899160 w 1511300"/>
                <a:gd name="connsiteY4" fmla="*/ 690880 h 2496820"/>
                <a:gd name="connsiteX5" fmla="*/ 919480 w 1511300"/>
                <a:gd name="connsiteY5" fmla="*/ 876300 h 2496820"/>
                <a:gd name="connsiteX6" fmla="*/ 934720 w 1511300"/>
                <a:gd name="connsiteY6" fmla="*/ 1023620 h 2496820"/>
                <a:gd name="connsiteX7" fmla="*/ 914400 w 1511300"/>
                <a:gd name="connsiteY7" fmla="*/ 1221740 h 2496820"/>
                <a:gd name="connsiteX8" fmla="*/ 843280 w 1511300"/>
                <a:gd name="connsiteY8" fmla="*/ 1389380 h 2496820"/>
                <a:gd name="connsiteX9" fmla="*/ 736600 w 1511300"/>
                <a:gd name="connsiteY9" fmla="*/ 1549400 h 2496820"/>
                <a:gd name="connsiteX10" fmla="*/ 957580 w 1511300"/>
                <a:gd name="connsiteY10" fmla="*/ 1407160 h 2496820"/>
                <a:gd name="connsiteX11" fmla="*/ 1117600 w 1511300"/>
                <a:gd name="connsiteY11" fmla="*/ 1259840 h 2496820"/>
                <a:gd name="connsiteX12" fmla="*/ 1275080 w 1511300"/>
                <a:gd name="connsiteY12" fmla="*/ 1099820 h 2496820"/>
                <a:gd name="connsiteX13" fmla="*/ 1424940 w 1511300"/>
                <a:gd name="connsiteY13" fmla="*/ 896620 h 2496820"/>
                <a:gd name="connsiteX14" fmla="*/ 1455420 w 1511300"/>
                <a:gd name="connsiteY14" fmla="*/ 853440 h 2496820"/>
                <a:gd name="connsiteX15" fmla="*/ 1490980 w 1511300"/>
                <a:gd name="connsiteY15" fmla="*/ 1023620 h 2496820"/>
                <a:gd name="connsiteX16" fmla="*/ 1511300 w 1511300"/>
                <a:gd name="connsiteY16" fmla="*/ 1280160 h 2496820"/>
                <a:gd name="connsiteX17" fmla="*/ 1463040 w 1511300"/>
                <a:gd name="connsiteY17" fmla="*/ 1592580 h 2496820"/>
                <a:gd name="connsiteX18" fmla="*/ 1325880 w 1511300"/>
                <a:gd name="connsiteY18" fmla="*/ 1889760 h 2496820"/>
                <a:gd name="connsiteX19" fmla="*/ 1130300 w 1511300"/>
                <a:gd name="connsiteY19" fmla="*/ 2159000 h 2496820"/>
                <a:gd name="connsiteX20" fmla="*/ 962660 w 1511300"/>
                <a:gd name="connsiteY20" fmla="*/ 2336800 h 2496820"/>
                <a:gd name="connsiteX21" fmla="*/ 713740 w 1511300"/>
                <a:gd name="connsiteY21" fmla="*/ 2496820 h 2496820"/>
                <a:gd name="connsiteX22" fmla="*/ 584200 w 1511300"/>
                <a:gd name="connsiteY22" fmla="*/ 2451100 h 2496820"/>
                <a:gd name="connsiteX23" fmla="*/ 469900 w 1511300"/>
                <a:gd name="connsiteY23" fmla="*/ 2377440 h 2496820"/>
                <a:gd name="connsiteX24" fmla="*/ 355600 w 1511300"/>
                <a:gd name="connsiteY24" fmla="*/ 2270760 h 2496820"/>
                <a:gd name="connsiteX25" fmla="*/ 218440 w 1511300"/>
                <a:gd name="connsiteY25" fmla="*/ 2105660 h 2496820"/>
                <a:gd name="connsiteX26" fmla="*/ 111760 w 1511300"/>
                <a:gd name="connsiteY26" fmla="*/ 1899920 h 2496820"/>
                <a:gd name="connsiteX27" fmla="*/ 35560 w 1511300"/>
                <a:gd name="connsiteY27" fmla="*/ 1663700 h 2496820"/>
                <a:gd name="connsiteX28" fmla="*/ 0 w 1511300"/>
                <a:gd name="connsiteY28" fmla="*/ 1440180 h 2496820"/>
                <a:gd name="connsiteX29" fmla="*/ 10160 w 1511300"/>
                <a:gd name="connsiteY29" fmla="*/ 1292860 h 2496820"/>
                <a:gd name="connsiteX30" fmla="*/ 38100 w 1511300"/>
                <a:gd name="connsiteY30" fmla="*/ 1148080 h 2496820"/>
                <a:gd name="connsiteX31" fmla="*/ 96520 w 1511300"/>
                <a:gd name="connsiteY31" fmla="*/ 1021080 h 2496820"/>
                <a:gd name="connsiteX32" fmla="*/ 152400 w 1511300"/>
                <a:gd name="connsiteY32" fmla="*/ 909320 h 2496820"/>
                <a:gd name="connsiteX33" fmla="*/ 259080 w 1511300"/>
                <a:gd name="connsiteY33" fmla="*/ 767080 h 2496820"/>
                <a:gd name="connsiteX34" fmla="*/ 436880 w 1511300"/>
                <a:gd name="connsiteY34" fmla="*/ 566420 h 2496820"/>
                <a:gd name="connsiteX35" fmla="*/ 561340 w 1511300"/>
                <a:gd name="connsiteY35" fmla="*/ 396240 h 2496820"/>
                <a:gd name="connsiteX36" fmla="*/ 632460 w 1511300"/>
                <a:gd name="connsiteY36" fmla="*/ 246380 h 2496820"/>
                <a:gd name="connsiteX37" fmla="*/ 640080 w 1511300"/>
                <a:gd name="connsiteY37" fmla="*/ 0 h 249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1300" h="2496820">
                  <a:moveTo>
                    <a:pt x="640080" y="0"/>
                  </a:moveTo>
                  <a:lnTo>
                    <a:pt x="718820" y="127000"/>
                  </a:lnTo>
                  <a:lnTo>
                    <a:pt x="805180" y="287020"/>
                  </a:lnTo>
                  <a:lnTo>
                    <a:pt x="858520" y="477520"/>
                  </a:lnTo>
                  <a:lnTo>
                    <a:pt x="899160" y="690880"/>
                  </a:lnTo>
                  <a:lnTo>
                    <a:pt x="919480" y="876300"/>
                  </a:lnTo>
                  <a:lnTo>
                    <a:pt x="934720" y="1023620"/>
                  </a:lnTo>
                  <a:lnTo>
                    <a:pt x="914400" y="1221740"/>
                  </a:lnTo>
                  <a:lnTo>
                    <a:pt x="843280" y="1389380"/>
                  </a:lnTo>
                  <a:lnTo>
                    <a:pt x="736600" y="1549400"/>
                  </a:lnTo>
                  <a:lnTo>
                    <a:pt x="957580" y="1407160"/>
                  </a:lnTo>
                  <a:lnTo>
                    <a:pt x="1117600" y="1259840"/>
                  </a:lnTo>
                  <a:lnTo>
                    <a:pt x="1275080" y="1099820"/>
                  </a:lnTo>
                  <a:lnTo>
                    <a:pt x="1424940" y="896620"/>
                  </a:lnTo>
                  <a:lnTo>
                    <a:pt x="1455420" y="853440"/>
                  </a:lnTo>
                  <a:lnTo>
                    <a:pt x="1490980" y="1023620"/>
                  </a:lnTo>
                  <a:lnTo>
                    <a:pt x="1511300" y="1280160"/>
                  </a:lnTo>
                  <a:lnTo>
                    <a:pt x="1463040" y="1592580"/>
                  </a:lnTo>
                  <a:lnTo>
                    <a:pt x="1325880" y="1889760"/>
                  </a:lnTo>
                  <a:lnTo>
                    <a:pt x="1130300" y="2159000"/>
                  </a:lnTo>
                  <a:lnTo>
                    <a:pt x="962660" y="2336800"/>
                  </a:lnTo>
                  <a:lnTo>
                    <a:pt x="713740" y="2496820"/>
                  </a:lnTo>
                  <a:lnTo>
                    <a:pt x="584200" y="2451100"/>
                  </a:lnTo>
                  <a:lnTo>
                    <a:pt x="469900" y="2377440"/>
                  </a:lnTo>
                  <a:lnTo>
                    <a:pt x="355600" y="2270760"/>
                  </a:lnTo>
                  <a:lnTo>
                    <a:pt x="218440" y="2105660"/>
                  </a:lnTo>
                  <a:lnTo>
                    <a:pt x="111760" y="1899920"/>
                  </a:lnTo>
                  <a:lnTo>
                    <a:pt x="35560" y="1663700"/>
                  </a:lnTo>
                  <a:lnTo>
                    <a:pt x="0" y="1440180"/>
                  </a:lnTo>
                  <a:lnTo>
                    <a:pt x="10160" y="1292860"/>
                  </a:lnTo>
                  <a:lnTo>
                    <a:pt x="38100" y="1148080"/>
                  </a:lnTo>
                  <a:lnTo>
                    <a:pt x="96520" y="1021080"/>
                  </a:lnTo>
                  <a:lnTo>
                    <a:pt x="152400" y="909320"/>
                  </a:lnTo>
                  <a:lnTo>
                    <a:pt x="259080" y="767080"/>
                  </a:lnTo>
                  <a:lnTo>
                    <a:pt x="436880" y="566420"/>
                  </a:lnTo>
                  <a:lnTo>
                    <a:pt x="561340" y="396240"/>
                  </a:lnTo>
                  <a:lnTo>
                    <a:pt x="632460" y="246380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rgbClr val="FFA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9220B9E-6C4F-5568-78C3-096A845802B2}"/>
                </a:ext>
              </a:extLst>
            </p:cNvPr>
            <p:cNvSpPr/>
            <p:nvPr/>
          </p:nvSpPr>
          <p:spPr>
            <a:xfrm>
              <a:off x="6844409" y="4062095"/>
              <a:ext cx="771525" cy="1213485"/>
            </a:xfrm>
            <a:custGeom>
              <a:avLst/>
              <a:gdLst>
                <a:gd name="connsiteX0" fmla="*/ 142875 w 771525"/>
                <a:gd name="connsiteY0" fmla="*/ 0 h 1213485"/>
                <a:gd name="connsiteX1" fmla="*/ 70485 w 771525"/>
                <a:gd name="connsiteY1" fmla="*/ 135255 h 1213485"/>
                <a:gd name="connsiteX2" fmla="*/ 20955 w 771525"/>
                <a:gd name="connsiteY2" fmla="*/ 291465 h 1213485"/>
                <a:gd name="connsiteX3" fmla="*/ 0 w 771525"/>
                <a:gd name="connsiteY3" fmla="*/ 464820 h 1213485"/>
                <a:gd name="connsiteX4" fmla="*/ 7620 w 771525"/>
                <a:gd name="connsiteY4" fmla="*/ 632460 h 1213485"/>
                <a:gd name="connsiteX5" fmla="*/ 43815 w 771525"/>
                <a:gd name="connsiteY5" fmla="*/ 775335 h 1213485"/>
                <a:gd name="connsiteX6" fmla="*/ 120015 w 771525"/>
                <a:gd name="connsiteY6" fmla="*/ 941070 h 1213485"/>
                <a:gd name="connsiteX7" fmla="*/ 243840 w 771525"/>
                <a:gd name="connsiteY7" fmla="*/ 1108710 h 1213485"/>
                <a:gd name="connsiteX8" fmla="*/ 371475 w 771525"/>
                <a:gd name="connsiteY8" fmla="*/ 1213485 h 1213485"/>
                <a:gd name="connsiteX9" fmla="*/ 480060 w 771525"/>
                <a:gd name="connsiteY9" fmla="*/ 1099185 h 1213485"/>
                <a:gd name="connsiteX10" fmla="*/ 565785 w 771525"/>
                <a:gd name="connsiteY10" fmla="*/ 963930 h 1213485"/>
                <a:gd name="connsiteX11" fmla="*/ 653415 w 771525"/>
                <a:gd name="connsiteY11" fmla="*/ 840105 h 1213485"/>
                <a:gd name="connsiteX12" fmla="*/ 708660 w 771525"/>
                <a:gd name="connsiteY12" fmla="*/ 697230 h 1213485"/>
                <a:gd name="connsiteX13" fmla="*/ 754380 w 771525"/>
                <a:gd name="connsiteY13" fmla="*/ 520065 h 1213485"/>
                <a:gd name="connsiteX14" fmla="*/ 771525 w 771525"/>
                <a:gd name="connsiteY14" fmla="*/ 310515 h 1213485"/>
                <a:gd name="connsiteX15" fmla="*/ 681990 w 771525"/>
                <a:gd name="connsiteY15" fmla="*/ 400050 h 1213485"/>
                <a:gd name="connsiteX16" fmla="*/ 516255 w 771525"/>
                <a:gd name="connsiteY16" fmla="*/ 533400 h 1213485"/>
                <a:gd name="connsiteX17" fmla="*/ 451485 w 771525"/>
                <a:gd name="connsiteY17" fmla="*/ 571500 h 1213485"/>
                <a:gd name="connsiteX18" fmla="*/ 382905 w 771525"/>
                <a:gd name="connsiteY18" fmla="*/ 581025 h 1213485"/>
                <a:gd name="connsiteX19" fmla="*/ 312420 w 771525"/>
                <a:gd name="connsiteY19" fmla="*/ 579120 h 1213485"/>
                <a:gd name="connsiteX20" fmla="*/ 268605 w 771525"/>
                <a:gd name="connsiteY20" fmla="*/ 552450 h 1213485"/>
                <a:gd name="connsiteX21" fmla="*/ 222885 w 771525"/>
                <a:gd name="connsiteY21" fmla="*/ 489585 h 1213485"/>
                <a:gd name="connsiteX22" fmla="*/ 177165 w 771525"/>
                <a:gd name="connsiteY22" fmla="*/ 384810 h 1213485"/>
                <a:gd name="connsiteX23" fmla="*/ 156210 w 771525"/>
                <a:gd name="connsiteY23" fmla="*/ 283845 h 1213485"/>
                <a:gd name="connsiteX24" fmla="*/ 140970 w 771525"/>
                <a:gd name="connsiteY24" fmla="*/ 171450 h 1213485"/>
                <a:gd name="connsiteX25" fmla="*/ 142875 w 771525"/>
                <a:gd name="connsiteY25" fmla="*/ 0 h 12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1525" h="1213485">
                  <a:moveTo>
                    <a:pt x="142875" y="0"/>
                  </a:moveTo>
                  <a:lnTo>
                    <a:pt x="70485" y="135255"/>
                  </a:lnTo>
                  <a:lnTo>
                    <a:pt x="20955" y="291465"/>
                  </a:lnTo>
                  <a:lnTo>
                    <a:pt x="0" y="464820"/>
                  </a:lnTo>
                  <a:lnTo>
                    <a:pt x="7620" y="632460"/>
                  </a:lnTo>
                  <a:lnTo>
                    <a:pt x="43815" y="775335"/>
                  </a:lnTo>
                  <a:lnTo>
                    <a:pt x="120015" y="941070"/>
                  </a:lnTo>
                  <a:lnTo>
                    <a:pt x="243840" y="1108710"/>
                  </a:lnTo>
                  <a:lnTo>
                    <a:pt x="371475" y="1213485"/>
                  </a:lnTo>
                  <a:lnTo>
                    <a:pt x="480060" y="1099185"/>
                  </a:lnTo>
                  <a:lnTo>
                    <a:pt x="565785" y="963930"/>
                  </a:lnTo>
                  <a:lnTo>
                    <a:pt x="653415" y="840105"/>
                  </a:lnTo>
                  <a:lnTo>
                    <a:pt x="708660" y="697230"/>
                  </a:lnTo>
                  <a:lnTo>
                    <a:pt x="754380" y="520065"/>
                  </a:lnTo>
                  <a:lnTo>
                    <a:pt x="771525" y="310515"/>
                  </a:lnTo>
                  <a:lnTo>
                    <a:pt x="681990" y="400050"/>
                  </a:lnTo>
                  <a:lnTo>
                    <a:pt x="516255" y="533400"/>
                  </a:lnTo>
                  <a:lnTo>
                    <a:pt x="451485" y="571500"/>
                  </a:lnTo>
                  <a:lnTo>
                    <a:pt x="382905" y="581025"/>
                  </a:lnTo>
                  <a:lnTo>
                    <a:pt x="312420" y="579120"/>
                  </a:lnTo>
                  <a:lnTo>
                    <a:pt x="268605" y="552450"/>
                  </a:lnTo>
                  <a:lnTo>
                    <a:pt x="222885" y="489585"/>
                  </a:lnTo>
                  <a:lnTo>
                    <a:pt x="177165" y="384810"/>
                  </a:lnTo>
                  <a:lnTo>
                    <a:pt x="156210" y="283845"/>
                  </a:lnTo>
                  <a:lnTo>
                    <a:pt x="140970" y="171450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FFF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2E96E264-93E9-852F-B2ED-181CF59CFC7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355427" y="6010779"/>
            <a:ext cx="1302593" cy="391848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47">
                  <a:gamma/>
                  <a:shade val="46275"/>
                  <a:invGamma/>
                </a:srgbClr>
              </a:gs>
              <a:gs pos="100000">
                <a:schemeClr val="accent6">
                  <a:lumMod val="90000"/>
                </a:scheme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49" name="Arrow: Left 48">
            <a:extLst>
              <a:ext uri="{FF2B5EF4-FFF2-40B4-BE49-F238E27FC236}">
                <a16:creationId xmlns:a16="http://schemas.microsoft.com/office/drawing/2014/main" id="{5E722E93-D73F-7838-E6F7-1EDCFC20A35F}"/>
              </a:ext>
            </a:extLst>
          </p:cNvPr>
          <p:cNvSpPr/>
          <p:nvPr/>
        </p:nvSpPr>
        <p:spPr>
          <a:xfrm>
            <a:off x="7491984" y="2546731"/>
            <a:ext cx="1280160" cy="51158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Q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CH4</a:t>
            </a: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50" name="Arrow: Left 49">
            <a:extLst>
              <a:ext uri="{FF2B5EF4-FFF2-40B4-BE49-F238E27FC236}">
                <a16:creationId xmlns:a16="http://schemas.microsoft.com/office/drawing/2014/main" id="{1FA450BC-F9A7-F196-6E9A-0523ECF4D7C0}"/>
              </a:ext>
            </a:extLst>
          </p:cNvPr>
          <p:cNvSpPr/>
          <p:nvPr/>
        </p:nvSpPr>
        <p:spPr>
          <a:xfrm>
            <a:off x="7497035" y="3596535"/>
            <a:ext cx="1280160" cy="511584"/>
          </a:xfrm>
          <a:prstGeom prst="leftArrow">
            <a:avLst/>
          </a:prstGeom>
          <a:solidFill>
            <a:srgbClr val="71F8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Q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CO2</a:t>
            </a: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BAD21FA-F194-E22C-3BB9-EA7794512648}"/>
                  </a:ext>
                </a:extLst>
              </p:cNvPr>
              <p:cNvSpPr txBox="1"/>
              <p:nvPr/>
            </p:nvSpPr>
            <p:spPr>
              <a:xfrm>
                <a:off x="1755724" y="2580457"/>
                <a:ext cx="17176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𝐺𝑊𝑃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𝐶𝐻</m:t>
                          </m:r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BAD21FA-F194-E22C-3BB9-EA7794512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724" y="2580457"/>
                <a:ext cx="1717675" cy="369332"/>
              </a:xfrm>
              <a:prstGeom prst="rect">
                <a:avLst/>
              </a:prstGeom>
              <a:blipFill>
                <a:blip r:embed="rId3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Graphic 51" descr="Add with solid fill">
            <a:extLst>
              <a:ext uri="{FF2B5EF4-FFF2-40B4-BE49-F238E27FC236}">
                <a16:creationId xmlns:a16="http://schemas.microsoft.com/office/drawing/2014/main" id="{5B27FED7-C036-F512-7956-532FEA423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2013" y="2951361"/>
            <a:ext cx="742404" cy="7424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F5A409-2C34-EDE8-4117-248663120675}"/>
                  </a:ext>
                </a:extLst>
              </p:cNvPr>
              <p:cNvSpPr txBox="1"/>
              <p:nvPr/>
            </p:nvSpPr>
            <p:spPr>
              <a:xfrm>
                <a:off x="11472196" y="6206703"/>
                <a:ext cx="622935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F5A409-2C34-EDE8-4117-248663120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196" y="6206703"/>
                <a:ext cx="622935" cy="391582"/>
              </a:xfrm>
              <a:prstGeom prst="rect">
                <a:avLst/>
              </a:prstGeom>
              <a:blipFill>
                <a:blip r:embed="rId6"/>
                <a:stretch>
                  <a:fillRect t="-10938" r="-3922" b="-156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D98CC9C-5CA9-4D51-2424-A25B3C1197BA}"/>
                  </a:ext>
                </a:extLst>
              </p:cNvPr>
              <p:cNvSpPr txBox="1"/>
              <p:nvPr/>
            </p:nvSpPr>
            <p:spPr>
              <a:xfrm>
                <a:off x="11472196" y="6171104"/>
                <a:ext cx="622935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 SemiCondense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D98CC9C-5CA9-4D51-2424-A25B3C119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196" y="6171104"/>
                <a:ext cx="622935" cy="391582"/>
              </a:xfrm>
              <a:prstGeom prst="rect">
                <a:avLst/>
              </a:prstGeom>
              <a:blipFill>
                <a:blip r:embed="rId7"/>
                <a:stretch>
                  <a:fillRect t="-10769" r="-3922" b="-1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Arrow: Up 54">
            <a:extLst>
              <a:ext uri="{FF2B5EF4-FFF2-40B4-BE49-F238E27FC236}">
                <a16:creationId xmlns:a16="http://schemas.microsoft.com/office/drawing/2014/main" id="{FA99B6C7-4074-0F15-E430-C1798E1C6C13}"/>
              </a:ext>
            </a:extLst>
          </p:cNvPr>
          <p:cNvSpPr/>
          <p:nvPr/>
        </p:nvSpPr>
        <p:spPr>
          <a:xfrm>
            <a:off x="11377816" y="5656551"/>
            <a:ext cx="783954" cy="1184178"/>
          </a:xfrm>
          <a:prstGeom prst="upArrow">
            <a:avLst/>
          </a:prstGeom>
          <a:solidFill>
            <a:srgbClr val="FF63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Q</a:t>
            </a:r>
            <a:r>
              <a:rPr kumimoji="0" lang="en-US" sz="1800" b="0" i="0" u="none" strike="noStrike" kern="1200" cap="none" spc="0" normalizeH="0" baseline="-2500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f</a:t>
            </a: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674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EAD21-A47B-A67B-C7B8-F256B4485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0E890A-EC8D-0DFF-6667-5AD320F52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225FA-FE18-EF46-25C4-0D14246BA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</p:spPr>
        <p:txBody>
          <a:bodyPr/>
          <a:lstStyle/>
          <a:p>
            <a:r>
              <a:rPr lang="en-US"/>
              <a:t>Agenda</a:t>
            </a:r>
            <a:endParaRPr lang="en-GB"/>
          </a:p>
        </p:txBody>
      </p:sp>
      <p:sp>
        <p:nvSpPr>
          <p:cNvPr id="4" name="!!Stack">
            <a:extLst>
              <a:ext uri="{FF2B5EF4-FFF2-40B4-BE49-F238E27FC236}">
                <a16:creationId xmlns:a16="http://schemas.microsoft.com/office/drawing/2014/main" id="{BF277A35-FE0F-D0F9-057F-FCC2424DFDD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7782" y="6762944"/>
            <a:ext cx="2433178" cy="333807"/>
          </a:xfrm>
          <a:prstGeom prst="rect">
            <a:avLst/>
          </a:prstGeom>
          <a:solidFill>
            <a:srgbClr val="FA5959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pic>
        <p:nvPicPr>
          <p:cNvPr id="5" name="!!Flame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F71F0EF-2C64-86BA-A9D6-D9BF82F63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6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B21661F-28F9-46E3-242B-418714E4B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7" name="!!Flame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183D014-7071-B114-8672-90D3B554C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8" name="!!Flame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09D7102-0F6A-01EC-CF3B-3540194E8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1193104" y="249982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6CB53F-9DD6-CF87-3FBF-15E05F2A8C4E}"/>
              </a:ext>
            </a:extLst>
          </p:cNvPr>
          <p:cNvSpPr txBox="1"/>
          <p:nvPr/>
        </p:nvSpPr>
        <p:spPr>
          <a:xfrm>
            <a:off x="2179768" y="2668319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Standards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21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606C6-8B7B-BB54-72DE-58B6932FD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6200E-9287-8253-B6E3-62DC0AA8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D3772-7907-F99C-E5F3-25C30A813F69}"/>
              </a:ext>
            </a:extLst>
          </p:cNvPr>
          <p:cNvSpPr txBox="1">
            <a:spLocks/>
          </p:cNvSpPr>
          <p:nvPr/>
        </p:nvSpPr>
        <p:spPr>
          <a:xfrm>
            <a:off x="178836" y="147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Light Condensed"/>
                <a:ea typeface="+mj-ea"/>
                <a:cs typeface="+mj-cs"/>
              </a:rPr>
              <a:t>CO2e Total Emissions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Light Condensed"/>
              <a:ea typeface="+mj-ea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BF231F-5BF3-8F49-7D90-755D43C98DA2}"/>
              </a:ext>
            </a:extLst>
          </p:cNvPr>
          <p:cNvGrpSpPr/>
          <p:nvPr/>
        </p:nvGrpSpPr>
        <p:grpSpPr>
          <a:xfrm>
            <a:off x="9579675" y="2658116"/>
            <a:ext cx="281491" cy="301289"/>
            <a:chOff x="4997549" y="3074695"/>
            <a:chExt cx="1059479" cy="113399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83E3105-5FED-2CEA-0C79-80A2DC76F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7549" y="3493830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4FDA7EE-778F-3595-FAE8-4E9840E0D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5980" y="3603271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9A6CD4-DA5B-C45D-E05C-B60CC8563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257" y="3486845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10915CD9-F035-2500-8CE2-35F40B412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9318" y="3747640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31F39DE3-AD43-B876-1DE9-0E70B16A8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7928" y="3074695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9224F7-3DDE-0FB8-7559-9F157EC723A8}"/>
              </a:ext>
            </a:extLst>
          </p:cNvPr>
          <p:cNvGrpSpPr/>
          <p:nvPr/>
        </p:nvGrpSpPr>
        <p:grpSpPr>
          <a:xfrm>
            <a:off x="9777688" y="3119133"/>
            <a:ext cx="239193" cy="187006"/>
            <a:chOff x="7606630" y="3853959"/>
            <a:chExt cx="989624" cy="773708"/>
          </a:xfrm>
        </p:grpSpPr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6029DF4F-BF9B-B642-5DA7-479D21D1B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559E052C-DD56-360C-7772-696DA5F7A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" name="Oval 7">
              <a:extLst>
                <a:ext uri="{FF2B5EF4-FFF2-40B4-BE49-F238E27FC236}">
                  <a16:creationId xmlns:a16="http://schemas.microsoft.com/office/drawing/2014/main" id="{0E9E4FCF-56A5-984F-97E8-816AD4B62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D5B6F4-1640-7884-3401-F91B0912C458}"/>
              </a:ext>
            </a:extLst>
          </p:cNvPr>
          <p:cNvGrpSpPr/>
          <p:nvPr/>
        </p:nvGrpSpPr>
        <p:grpSpPr>
          <a:xfrm flipH="1">
            <a:off x="9841566" y="3638047"/>
            <a:ext cx="239193" cy="187006"/>
            <a:chOff x="7606630" y="3853959"/>
            <a:chExt cx="989624" cy="773708"/>
          </a:xfrm>
        </p:grpSpPr>
        <p:sp>
          <p:nvSpPr>
            <p:cNvPr id="15" name="Oval 7">
              <a:extLst>
                <a:ext uri="{FF2B5EF4-FFF2-40B4-BE49-F238E27FC236}">
                  <a16:creationId xmlns:a16="http://schemas.microsoft.com/office/drawing/2014/main" id="{774E38AB-E2D6-9443-CD07-4AD69EB43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A1E7A9B6-35A5-67D0-F5BE-FBC13657D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" name="Oval 7">
              <a:extLst>
                <a:ext uri="{FF2B5EF4-FFF2-40B4-BE49-F238E27FC236}">
                  <a16:creationId xmlns:a16="http://schemas.microsoft.com/office/drawing/2014/main" id="{3FB6C0D7-D5B0-45B5-BFC4-B9B5E4DE7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ED0C73-A35F-042F-1B8B-2B4458BB1201}"/>
              </a:ext>
            </a:extLst>
          </p:cNvPr>
          <p:cNvGrpSpPr/>
          <p:nvPr/>
        </p:nvGrpSpPr>
        <p:grpSpPr>
          <a:xfrm>
            <a:off x="9523153" y="3443382"/>
            <a:ext cx="239193" cy="187006"/>
            <a:chOff x="7606630" y="3853959"/>
            <a:chExt cx="989624" cy="773708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0E3BEEB8-DD51-EE44-D855-CA21F28B7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1EC69755-628E-DB0A-3BC3-956A29396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6F766142-60FE-7E3A-50E4-BCC9A3E11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3007B7-CCEE-53DE-E1C1-A9BF891DE6F9}"/>
              </a:ext>
            </a:extLst>
          </p:cNvPr>
          <p:cNvGrpSpPr/>
          <p:nvPr/>
        </p:nvGrpSpPr>
        <p:grpSpPr>
          <a:xfrm flipH="1">
            <a:off x="10080759" y="3992751"/>
            <a:ext cx="239193" cy="187006"/>
            <a:chOff x="7606630" y="3853959"/>
            <a:chExt cx="989624" cy="773708"/>
          </a:xfrm>
        </p:grpSpPr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84C6E598-9CA3-C61D-9876-24F6B6118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A19B7E89-68AE-FF6B-F28A-DC8AA1DB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6" name="Oval 7">
              <a:extLst>
                <a:ext uri="{FF2B5EF4-FFF2-40B4-BE49-F238E27FC236}">
                  <a16:creationId xmlns:a16="http://schemas.microsoft.com/office/drawing/2014/main" id="{13F66903-3BE8-CB56-15D1-6626583EE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70E04F7-4202-66C8-A473-EA1EAC333B32}"/>
              </a:ext>
            </a:extLst>
          </p:cNvPr>
          <p:cNvGrpSpPr/>
          <p:nvPr/>
        </p:nvGrpSpPr>
        <p:grpSpPr>
          <a:xfrm>
            <a:off x="9502965" y="4009643"/>
            <a:ext cx="239193" cy="187006"/>
            <a:chOff x="7606630" y="3853959"/>
            <a:chExt cx="989624" cy="773708"/>
          </a:xfrm>
        </p:grpSpPr>
        <p:sp>
          <p:nvSpPr>
            <p:cNvPr id="28" name="Oval 7">
              <a:extLst>
                <a:ext uri="{FF2B5EF4-FFF2-40B4-BE49-F238E27FC236}">
                  <a16:creationId xmlns:a16="http://schemas.microsoft.com/office/drawing/2014/main" id="{A61A1986-4605-74F3-C340-1B3F2F053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26CD0C9E-D68B-C6DB-3CEC-1FEB72C8C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0" name="Oval 7">
              <a:extLst>
                <a:ext uri="{FF2B5EF4-FFF2-40B4-BE49-F238E27FC236}">
                  <a16:creationId xmlns:a16="http://schemas.microsoft.com/office/drawing/2014/main" id="{1A683D9D-3B61-0721-3DF7-1F402BC11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A232FD3-ACD7-F576-30C3-E25BAF6C52E7}"/>
              </a:ext>
            </a:extLst>
          </p:cNvPr>
          <p:cNvGrpSpPr/>
          <p:nvPr/>
        </p:nvGrpSpPr>
        <p:grpSpPr>
          <a:xfrm flipH="1">
            <a:off x="10001976" y="4284279"/>
            <a:ext cx="239193" cy="187006"/>
            <a:chOff x="7606630" y="3853959"/>
            <a:chExt cx="989624" cy="773708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2AA01648-9B67-6224-4594-716BBADEE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3" name="Oval 7">
              <a:extLst>
                <a:ext uri="{FF2B5EF4-FFF2-40B4-BE49-F238E27FC236}">
                  <a16:creationId xmlns:a16="http://schemas.microsoft.com/office/drawing/2014/main" id="{FAF4A8F7-FFEC-AD88-6FBD-B5CF6841A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4" name="Oval 7">
              <a:extLst>
                <a:ext uri="{FF2B5EF4-FFF2-40B4-BE49-F238E27FC236}">
                  <a16:creationId xmlns:a16="http://schemas.microsoft.com/office/drawing/2014/main" id="{BDDAF27F-E963-FA88-A9CE-91EB462F8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25FDF06-5CD8-A9BA-E830-5CF49A4D1650}"/>
              </a:ext>
            </a:extLst>
          </p:cNvPr>
          <p:cNvGrpSpPr/>
          <p:nvPr/>
        </p:nvGrpSpPr>
        <p:grpSpPr>
          <a:xfrm>
            <a:off x="9519291" y="4357285"/>
            <a:ext cx="239193" cy="187006"/>
            <a:chOff x="7606630" y="3853959"/>
            <a:chExt cx="989624" cy="773708"/>
          </a:xfrm>
        </p:grpSpPr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2C3B42CE-78BC-29D0-BA60-D56D319AA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7" name="Oval 7">
              <a:extLst>
                <a:ext uri="{FF2B5EF4-FFF2-40B4-BE49-F238E27FC236}">
                  <a16:creationId xmlns:a16="http://schemas.microsoft.com/office/drawing/2014/main" id="{2FF6318B-BE68-5CD7-CD78-D2086DBBB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92CFB483-F474-638B-57D2-574EA355A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8FABB2-8B4A-84AB-64F1-A1B88053A314}"/>
              </a:ext>
            </a:extLst>
          </p:cNvPr>
          <p:cNvGrpSpPr/>
          <p:nvPr/>
        </p:nvGrpSpPr>
        <p:grpSpPr>
          <a:xfrm flipV="1">
            <a:off x="9375208" y="3710929"/>
            <a:ext cx="239193" cy="187006"/>
            <a:chOff x="7606630" y="3853959"/>
            <a:chExt cx="989624" cy="773708"/>
          </a:xfrm>
        </p:grpSpPr>
        <p:sp>
          <p:nvSpPr>
            <p:cNvPr id="40" name="Oval 7">
              <a:extLst>
                <a:ext uri="{FF2B5EF4-FFF2-40B4-BE49-F238E27FC236}">
                  <a16:creationId xmlns:a16="http://schemas.microsoft.com/office/drawing/2014/main" id="{E1F9B251-D20E-9351-27E0-307E513F6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278EB065-F24A-C60A-4710-6F963AEC3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2" name="Oval 7">
              <a:extLst>
                <a:ext uri="{FF2B5EF4-FFF2-40B4-BE49-F238E27FC236}">
                  <a16:creationId xmlns:a16="http://schemas.microsoft.com/office/drawing/2014/main" id="{8E38E554-AD80-AD2D-63BE-FC6470598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B2F5B9-3910-5754-AD7B-C279CEFE7777}"/>
              </a:ext>
            </a:extLst>
          </p:cNvPr>
          <p:cNvGrpSpPr/>
          <p:nvPr/>
        </p:nvGrpSpPr>
        <p:grpSpPr>
          <a:xfrm>
            <a:off x="10319952" y="3359345"/>
            <a:ext cx="1463712" cy="2259421"/>
            <a:chOff x="6061710" y="1770380"/>
            <a:chExt cx="2270760" cy="3505200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0BC2F92-8906-61CB-B226-1738E03864FA}"/>
                </a:ext>
              </a:extLst>
            </p:cNvPr>
            <p:cNvSpPr/>
            <p:nvPr/>
          </p:nvSpPr>
          <p:spPr>
            <a:xfrm>
              <a:off x="6061710" y="1770380"/>
              <a:ext cx="2270760" cy="3505200"/>
            </a:xfrm>
            <a:custGeom>
              <a:avLst/>
              <a:gdLst>
                <a:gd name="connsiteX0" fmla="*/ 876300 w 2270760"/>
                <a:gd name="connsiteY0" fmla="*/ 0 h 3505200"/>
                <a:gd name="connsiteX1" fmla="*/ 941070 w 2270760"/>
                <a:gd name="connsiteY1" fmla="*/ 186690 h 3505200"/>
                <a:gd name="connsiteX2" fmla="*/ 982980 w 2270760"/>
                <a:gd name="connsiteY2" fmla="*/ 400050 h 3505200"/>
                <a:gd name="connsiteX3" fmla="*/ 910590 w 2270760"/>
                <a:gd name="connsiteY3" fmla="*/ 575310 h 3505200"/>
                <a:gd name="connsiteX4" fmla="*/ 842010 w 2270760"/>
                <a:gd name="connsiteY4" fmla="*/ 720090 h 3505200"/>
                <a:gd name="connsiteX5" fmla="*/ 670560 w 2270760"/>
                <a:gd name="connsiteY5" fmla="*/ 902970 h 3505200"/>
                <a:gd name="connsiteX6" fmla="*/ 480060 w 2270760"/>
                <a:gd name="connsiteY6" fmla="*/ 1059180 h 3505200"/>
                <a:gd name="connsiteX7" fmla="*/ 320040 w 2270760"/>
                <a:gd name="connsiteY7" fmla="*/ 1264920 h 3505200"/>
                <a:gd name="connsiteX8" fmla="*/ 182880 w 2270760"/>
                <a:gd name="connsiteY8" fmla="*/ 1474470 h 3505200"/>
                <a:gd name="connsiteX9" fmla="*/ 68580 w 2270760"/>
                <a:gd name="connsiteY9" fmla="*/ 1733550 h 3505200"/>
                <a:gd name="connsiteX10" fmla="*/ 19050 w 2270760"/>
                <a:gd name="connsiteY10" fmla="*/ 1924050 h 3505200"/>
                <a:gd name="connsiteX11" fmla="*/ 0 w 2270760"/>
                <a:gd name="connsiteY11" fmla="*/ 2183130 h 3505200"/>
                <a:gd name="connsiteX12" fmla="*/ 22860 w 2270760"/>
                <a:gd name="connsiteY12" fmla="*/ 2411730 h 3505200"/>
                <a:gd name="connsiteX13" fmla="*/ 99060 w 2270760"/>
                <a:gd name="connsiteY13" fmla="*/ 2731770 h 3505200"/>
                <a:gd name="connsiteX14" fmla="*/ 251460 w 2270760"/>
                <a:gd name="connsiteY14" fmla="*/ 3017520 h 3505200"/>
                <a:gd name="connsiteX15" fmla="*/ 346710 w 2270760"/>
                <a:gd name="connsiteY15" fmla="*/ 3169920 h 3505200"/>
                <a:gd name="connsiteX16" fmla="*/ 510540 w 2270760"/>
                <a:gd name="connsiteY16" fmla="*/ 3314700 h 3505200"/>
                <a:gd name="connsiteX17" fmla="*/ 659130 w 2270760"/>
                <a:gd name="connsiteY17" fmla="*/ 3406140 h 3505200"/>
                <a:gd name="connsiteX18" fmla="*/ 1104900 w 2270760"/>
                <a:gd name="connsiteY18" fmla="*/ 3505200 h 3505200"/>
                <a:gd name="connsiteX19" fmla="*/ 1375410 w 2270760"/>
                <a:gd name="connsiteY19" fmla="*/ 3406140 h 3505200"/>
                <a:gd name="connsiteX20" fmla="*/ 1577340 w 2270760"/>
                <a:gd name="connsiteY20" fmla="*/ 3249930 h 3505200"/>
                <a:gd name="connsiteX21" fmla="*/ 1851660 w 2270760"/>
                <a:gd name="connsiteY21" fmla="*/ 3021330 h 3505200"/>
                <a:gd name="connsiteX22" fmla="*/ 2049780 w 2270760"/>
                <a:gd name="connsiteY22" fmla="*/ 2766060 h 3505200"/>
                <a:gd name="connsiteX23" fmla="*/ 2205990 w 2270760"/>
                <a:gd name="connsiteY23" fmla="*/ 2400300 h 3505200"/>
                <a:gd name="connsiteX24" fmla="*/ 2270760 w 2270760"/>
                <a:gd name="connsiteY24" fmla="*/ 2076450 h 3505200"/>
                <a:gd name="connsiteX25" fmla="*/ 2228850 w 2270760"/>
                <a:gd name="connsiteY25" fmla="*/ 1680210 h 3505200"/>
                <a:gd name="connsiteX26" fmla="*/ 2106930 w 2270760"/>
                <a:gd name="connsiteY26" fmla="*/ 1318260 h 3505200"/>
                <a:gd name="connsiteX27" fmla="*/ 1916430 w 2270760"/>
                <a:gd name="connsiteY27" fmla="*/ 979170 h 3505200"/>
                <a:gd name="connsiteX28" fmla="*/ 1798320 w 2270760"/>
                <a:gd name="connsiteY28" fmla="*/ 807720 h 3505200"/>
                <a:gd name="connsiteX29" fmla="*/ 1821180 w 2270760"/>
                <a:gd name="connsiteY29" fmla="*/ 1055370 h 3505200"/>
                <a:gd name="connsiteX30" fmla="*/ 1798320 w 2270760"/>
                <a:gd name="connsiteY30" fmla="*/ 1352550 h 3505200"/>
                <a:gd name="connsiteX31" fmla="*/ 1756410 w 2270760"/>
                <a:gd name="connsiteY31" fmla="*/ 1543050 h 3505200"/>
                <a:gd name="connsiteX32" fmla="*/ 1680210 w 2270760"/>
                <a:gd name="connsiteY32" fmla="*/ 1680210 h 3505200"/>
                <a:gd name="connsiteX33" fmla="*/ 1604010 w 2270760"/>
                <a:gd name="connsiteY33" fmla="*/ 1786890 h 3505200"/>
                <a:gd name="connsiteX34" fmla="*/ 1615440 w 2270760"/>
                <a:gd name="connsiteY34" fmla="*/ 1684020 h 3505200"/>
                <a:gd name="connsiteX35" fmla="*/ 1645920 w 2270760"/>
                <a:gd name="connsiteY35" fmla="*/ 1463040 h 3505200"/>
                <a:gd name="connsiteX36" fmla="*/ 1649730 w 2270760"/>
                <a:gd name="connsiteY36" fmla="*/ 1242060 h 3505200"/>
                <a:gd name="connsiteX37" fmla="*/ 1645920 w 2270760"/>
                <a:gd name="connsiteY37" fmla="*/ 1120140 h 3505200"/>
                <a:gd name="connsiteX38" fmla="*/ 1588770 w 2270760"/>
                <a:gd name="connsiteY38" fmla="*/ 899160 h 3505200"/>
                <a:gd name="connsiteX39" fmla="*/ 1531620 w 2270760"/>
                <a:gd name="connsiteY39" fmla="*/ 742950 h 3505200"/>
                <a:gd name="connsiteX40" fmla="*/ 1482090 w 2270760"/>
                <a:gd name="connsiteY40" fmla="*/ 624840 h 3505200"/>
                <a:gd name="connsiteX41" fmla="*/ 1367790 w 2270760"/>
                <a:gd name="connsiteY41" fmla="*/ 441960 h 3505200"/>
                <a:gd name="connsiteX42" fmla="*/ 1287780 w 2270760"/>
                <a:gd name="connsiteY42" fmla="*/ 346710 h 3505200"/>
                <a:gd name="connsiteX43" fmla="*/ 1181100 w 2270760"/>
                <a:gd name="connsiteY43" fmla="*/ 228600 h 3505200"/>
                <a:gd name="connsiteX44" fmla="*/ 1066800 w 2270760"/>
                <a:gd name="connsiteY44" fmla="*/ 133350 h 3505200"/>
                <a:gd name="connsiteX45" fmla="*/ 937260 w 2270760"/>
                <a:gd name="connsiteY45" fmla="*/ 49530 h 3505200"/>
                <a:gd name="connsiteX46" fmla="*/ 876300 w 2270760"/>
                <a:gd name="connsiteY46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70760" h="3505200">
                  <a:moveTo>
                    <a:pt x="876300" y="0"/>
                  </a:moveTo>
                  <a:lnTo>
                    <a:pt x="941070" y="186690"/>
                  </a:lnTo>
                  <a:lnTo>
                    <a:pt x="982980" y="400050"/>
                  </a:lnTo>
                  <a:lnTo>
                    <a:pt x="910590" y="575310"/>
                  </a:lnTo>
                  <a:lnTo>
                    <a:pt x="842010" y="720090"/>
                  </a:lnTo>
                  <a:lnTo>
                    <a:pt x="670560" y="902970"/>
                  </a:lnTo>
                  <a:lnTo>
                    <a:pt x="480060" y="1059180"/>
                  </a:lnTo>
                  <a:lnTo>
                    <a:pt x="320040" y="1264920"/>
                  </a:lnTo>
                  <a:lnTo>
                    <a:pt x="182880" y="1474470"/>
                  </a:lnTo>
                  <a:lnTo>
                    <a:pt x="68580" y="1733550"/>
                  </a:lnTo>
                  <a:lnTo>
                    <a:pt x="19050" y="1924050"/>
                  </a:lnTo>
                  <a:lnTo>
                    <a:pt x="0" y="2183130"/>
                  </a:lnTo>
                  <a:lnTo>
                    <a:pt x="22860" y="2411730"/>
                  </a:lnTo>
                  <a:lnTo>
                    <a:pt x="99060" y="2731770"/>
                  </a:lnTo>
                  <a:lnTo>
                    <a:pt x="251460" y="3017520"/>
                  </a:lnTo>
                  <a:lnTo>
                    <a:pt x="346710" y="3169920"/>
                  </a:lnTo>
                  <a:lnTo>
                    <a:pt x="510540" y="3314700"/>
                  </a:lnTo>
                  <a:lnTo>
                    <a:pt x="659130" y="3406140"/>
                  </a:lnTo>
                  <a:lnTo>
                    <a:pt x="1104900" y="3505200"/>
                  </a:lnTo>
                  <a:lnTo>
                    <a:pt x="1375410" y="3406140"/>
                  </a:lnTo>
                  <a:lnTo>
                    <a:pt x="1577340" y="3249930"/>
                  </a:lnTo>
                  <a:lnTo>
                    <a:pt x="1851660" y="3021330"/>
                  </a:lnTo>
                  <a:lnTo>
                    <a:pt x="2049780" y="2766060"/>
                  </a:lnTo>
                  <a:lnTo>
                    <a:pt x="2205990" y="2400300"/>
                  </a:lnTo>
                  <a:lnTo>
                    <a:pt x="2270760" y="2076450"/>
                  </a:lnTo>
                  <a:lnTo>
                    <a:pt x="2228850" y="1680210"/>
                  </a:lnTo>
                  <a:lnTo>
                    <a:pt x="2106930" y="1318260"/>
                  </a:lnTo>
                  <a:lnTo>
                    <a:pt x="1916430" y="979170"/>
                  </a:lnTo>
                  <a:lnTo>
                    <a:pt x="1798320" y="807720"/>
                  </a:lnTo>
                  <a:lnTo>
                    <a:pt x="1821180" y="1055370"/>
                  </a:lnTo>
                  <a:lnTo>
                    <a:pt x="1798320" y="1352550"/>
                  </a:lnTo>
                  <a:lnTo>
                    <a:pt x="1756410" y="1543050"/>
                  </a:lnTo>
                  <a:lnTo>
                    <a:pt x="1680210" y="1680210"/>
                  </a:lnTo>
                  <a:lnTo>
                    <a:pt x="1604010" y="1786890"/>
                  </a:lnTo>
                  <a:lnTo>
                    <a:pt x="1615440" y="1684020"/>
                  </a:lnTo>
                  <a:lnTo>
                    <a:pt x="1645920" y="1463040"/>
                  </a:lnTo>
                  <a:lnTo>
                    <a:pt x="1649730" y="1242060"/>
                  </a:lnTo>
                  <a:lnTo>
                    <a:pt x="1645920" y="1120140"/>
                  </a:lnTo>
                  <a:lnTo>
                    <a:pt x="1588770" y="899160"/>
                  </a:lnTo>
                  <a:lnTo>
                    <a:pt x="1531620" y="742950"/>
                  </a:lnTo>
                  <a:lnTo>
                    <a:pt x="1482090" y="624840"/>
                  </a:lnTo>
                  <a:lnTo>
                    <a:pt x="1367790" y="441960"/>
                  </a:lnTo>
                  <a:lnTo>
                    <a:pt x="1287780" y="346710"/>
                  </a:lnTo>
                  <a:lnTo>
                    <a:pt x="1181100" y="228600"/>
                  </a:lnTo>
                  <a:lnTo>
                    <a:pt x="1066800" y="133350"/>
                  </a:lnTo>
                  <a:lnTo>
                    <a:pt x="937260" y="49530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rgbClr val="FF6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440C31-8AD6-6879-9349-DE6941D6A938}"/>
                </a:ext>
              </a:extLst>
            </p:cNvPr>
            <p:cNvSpPr/>
            <p:nvPr/>
          </p:nvSpPr>
          <p:spPr>
            <a:xfrm>
              <a:off x="6507480" y="2778760"/>
              <a:ext cx="1511300" cy="2496820"/>
            </a:xfrm>
            <a:custGeom>
              <a:avLst/>
              <a:gdLst>
                <a:gd name="connsiteX0" fmla="*/ 640080 w 1511300"/>
                <a:gd name="connsiteY0" fmla="*/ 0 h 2496820"/>
                <a:gd name="connsiteX1" fmla="*/ 718820 w 1511300"/>
                <a:gd name="connsiteY1" fmla="*/ 127000 h 2496820"/>
                <a:gd name="connsiteX2" fmla="*/ 805180 w 1511300"/>
                <a:gd name="connsiteY2" fmla="*/ 287020 h 2496820"/>
                <a:gd name="connsiteX3" fmla="*/ 858520 w 1511300"/>
                <a:gd name="connsiteY3" fmla="*/ 477520 h 2496820"/>
                <a:gd name="connsiteX4" fmla="*/ 899160 w 1511300"/>
                <a:gd name="connsiteY4" fmla="*/ 690880 h 2496820"/>
                <a:gd name="connsiteX5" fmla="*/ 919480 w 1511300"/>
                <a:gd name="connsiteY5" fmla="*/ 876300 h 2496820"/>
                <a:gd name="connsiteX6" fmla="*/ 934720 w 1511300"/>
                <a:gd name="connsiteY6" fmla="*/ 1023620 h 2496820"/>
                <a:gd name="connsiteX7" fmla="*/ 914400 w 1511300"/>
                <a:gd name="connsiteY7" fmla="*/ 1221740 h 2496820"/>
                <a:gd name="connsiteX8" fmla="*/ 843280 w 1511300"/>
                <a:gd name="connsiteY8" fmla="*/ 1389380 h 2496820"/>
                <a:gd name="connsiteX9" fmla="*/ 736600 w 1511300"/>
                <a:gd name="connsiteY9" fmla="*/ 1549400 h 2496820"/>
                <a:gd name="connsiteX10" fmla="*/ 957580 w 1511300"/>
                <a:gd name="connsiteY10" fmla="*/ 1407160 h 2496820"/>
                <a:gd name="connsiteX11" fmla="*/ 1117600 w 1511300"/>
                <a:gd name="connsiteY11" fmla="*/ 1259840 h 2496820"/>
                <a:gd name="connsiteX12" fmla="*/ 1275080 w 1511300"/>
                <a:gd name="connsiteY12" fmla="*/ 1099820 h 2496820"/>
                <a:gd name="connsiteX13" fmla="*/ 1424940 w 1511300"/>
                <a:gd name="connsiteY13" fmla="*/ 896620 h 2496820"/>
                <a:gd name="connsiteX14" fmla="*/ 1455420 w 1511300"/>
                <a:gd name="connsiteY14" fmla="*/ 853440 h 2496820"/>
                <a:gd name="connsiteX15" fmla="*/ 1490980 w 1511300"/>
                <a:gd name="connsiteY15" fmla="*/ 1023620 h 2496820"/>
                <a:gd name="connsiteX16" fmla="*/ 1511300 w 1511300"/>
                <a:gd name="connsiteY16" fmla="*/ 1280160 h 2496820"/>
                <a:gd name="connsiteX17" fmla="*/ 1463040 w 1511300"/>
                <a:gd name="connsiteY17" fmla="*/ 1592580 h 2496820"/>
                <a:gd name="connsiteX18" fmla="*/ 1325880 w 1511300"/>
                <a:gd name="connsiteY18" fmla="*/ 1889760 h 2496820"/>
                <a:gd name="connsiteX19" fmla="*/ 1130300 w 1511300"/>
                <a:gd name="connsiteY19" fmla="*/ 2159000 h 2496820"/>
                <a:gd name="connsiteX20" fmla="*/ 962660 w 1511300"/>
                <a:gd name="connsiteY20" fmla="*/ 2336800 h 2496820"/>
                <a:gd name="connsiteX21" fmla="*/ 713740 w 1511300"/>
                <a:gd name="connsiteY21" fmla="*/ 2496820 h 2496820"/>
                <a:gd name="connsiteX22" fmla="*/ 584200 w 1511300"/>
                <a:gd name="connsiteY22" fmla="*/ 2451100 h 2496820"/>
                <a:gd name="connsiteX23" fmla="*/ 469900 w 1511300"/>
                <a:gd name="connsiteY23" fmla="*/ 2377440 h 2496820"/>
                <a:gd name="connsiteX24" fmla="*/ 355600 w 1511300"/>
                <a:gd name="connsiteY24" fmla="*/ 2270760 h 2496820"/>
                <a:gd name="connsiteX25" fmla="*/ 218440 w 1511300"/>
                <a:gd name="connsiteY25" fmla="*/ 2105660 h 2496820"/>
                <a:gd name="connsiteX26" fmla="*/ 111760 w 1511300"/>
                <a:gd name="connsiteY26" fmla="*/ 1899920 h 2496820"/>
                <a:gd name="connsiteX27" fmla="*/ 35560 w 1511300"/>
                <a:gd name="connsiteY27" fmla="*/ 1663700 h 2496820"/>
                <a:gd name="connsiteX28" fmla="*/ 0 w 1511300"/>
                <a:gd name="connsiteY28" fmla="*/ 1440180 h 2496820"/>
                <a:gd name="connsiteX29" fmla="*/ 10160 w 1511300"/>
                <a:gd name="connsiteY29" fmla="*/ 1292860 h 2496820"/>
                <a:gd name="connsiteX30" fmla="*/ 38100 w 1511300"/>
                <a:gd name="connsiteY30" fmla="*/ 1148080 h 2496820"/>
                <a:gd name="connsiteX31" fmla="*/ 96520 w 1511300"/>
                <a:gd name="connsiteY31" fmla="*/ 1021080 h 2496820"/>
                <a:gd name="connsiteX32" fmla="*/ 152400 w 1511300"/>
                <a:gd name="connsiteY32" fmla="*/ 909320 h 2496820"/>
                <a:gd name="connsiteX33" fmla="*/ 259080 w 1511300"/>
                <a:gd name="connsiteY33" fmla="*/ 767080 h 2496820"/>
                <a:gd name="connsiteX34" fmla="*/ 436880 w 1511300"/>
                <a:gd name="connsiteY34" fmla="*/ 566420 h 2496820"/>
                <a:gd name="connsiteX35" fmla="*/ 561340 w 1511300"/>
                <a:gd name="connsiteY35" fmla="*/ 396240 h 2496820"/>
                <a:gd name="connsiteX36" fmla="*/ 632460 w 1511300"/>
                <a:gd name="connsiteY36" fmla="*/ 246380 h 2496820"/>
                <a:gd name="connsiteX37" fmla="*/ 640080 w 1511300"/>
                <a:gd name="connsiteY37" fmla="*/ 0 h 249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1300" h="2496820">
                  <a:moveTo>
                    <a:pt x="640080" y="0"/>
                  </a:moveTo>
                  <a:lnTo>
                    <a:pt x="718820" y="127000"/>
                  </a:lnTo>
                  <a:lnTo>
                    <a:pt x="805180" y="287020"/>
                  </a:lnTo>
                  <a:lnTo>
                    <a:pt x="858520" y="477520"/>
                  </a:lnTo>
                  <a:lnTo>
                    <a:pt x="899160" y="690880"/>
                  </a:lnTo>
                  <a:lnTo>
                    <a:pt x="919480" y="876300"/>
                  </a:lnTo>
                  <a:lnTo>
                    <a:pt x="934720" y="1023620"/>
                  </a:lnTo>
                  <a:lnTo>
                    <a:pt x="914400" y="1221740"/>
                  </a:lnTo>
                  <a:lnTo>
                    <a:pt x="843280" y="1389380"/>
                  </a:lnTo>
                  <a:lnTo>
                    <a:pt x="736600" y="1549400"/>
                  </a:lnTo>
                  <a:lnTo>
                    <a:pt x="957580" y="1407160"/>
                  </a:lnTo>
                  <a:lnTo>
                    <a:pt x="1117600" y="1259840"/>
                  </a:lnTo>
                  <a:lnTo>
                    <a:pt x="1275080" y="1099820"/>
                  </a:lnTo>
                  <a:lnTo>
                    <a:pt x="1424940" y="896620"/>
                  </a:lnTo>
                  <a:lnTo>
                    <a:pt x="1455420" y="853440"/>
                  </a:lnTo>
                  <a:lnTo>
                    <a:pt x="1490980" y="1023620"/>
                  </a:lnTo>
                  <a:lnTo>
                    <a:pt x="1511300" y="1280160"/>
                  </a:lnTo>
                  <a:lnTo>
                    <a:pt x="1463040" y="1592580"/>
                  </a:lnTo>
                  <a:lnTo>
                    <a:pt x="1325880" y="1889760"/>
                  </a:lnTo>
                  <a:lnTo>
                    <a:pt x="1130300" y="2159000"/>
                  </a:lnTo>
                  <a:lnTo>
                    <a:pt x="962660" y="2336800"/>
                  </a:lnTo>
                  <a:lnTo>
                    <a:pt x="713740" y="2496820"/>
                  </a:lnTo>
                  <a:lnTo>
                    <a:pt x="584200" y="2451100"/>
                  </a:lnTo>
                  <a:lnTo>
                    <a:pt x="469900" y="2377440"/>
                  </a:lnTo>
                  <a:lnTo>
                    <a:pt x="355600" y="2270760"/>
                  </a:lnTo>
                  <a:lnTo>
                    <a:pt x="218440" y="2105660"/>
                  </a:lnTo>
                  <a:lnTo>
                    <a:pt x="111760" y="1899920"/>
                  </a:lnTo>
                  <a:lnTo>
                    <a:pt x="35560" y="1663700"/>
                  </a:lnTo>
                  <a:lnTo>
                    <a:pt x="0" y="1440180"/>
                  </a:lnTo>
                  <a:lnTo>
                    <a:pt x="10160" y="1292860"/>
                  </a:lnTo>
                  <a:lnTo>
                    <a:pt x="38100" y="1148080"/>
                  </a:lnTo>
                  <a:lnTo>
                    <a:pt x="96520" y="1021080"/>
                  </a:lnTo>
                  <a:lnTo>
                    <a:pt x="152400" y="909320"/>
                  </a:lnTo>
                  <a:lnTo>
                    <a:pt x="259080" y="767080"/>
                  </a:lnTo>
                  <a:lnTo>
                    <a:pt x="436880" y="566420"/>
                  </a:lnTo>
                  <a:lnTo>
                    <a:pt x="561340" y="396240"/>
                  </a:lnTo>
                  <a:lnTo>
                    <a:pt x="632460" y="246380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rgbClr val="FFA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A705833-9F2C-EB39-E747-1EF6DC6037D2}"/>
                </a:ext>
              </a:extLst>
            </p:cNvPr>
            <p:cNvSpPr/>
            <p:nvPr/>
          </p:nvSpPr>
          <p:spPr>
            <a:xfrm>
              <a:off x="6844409" y="4062095"/>
              <a:ext cx="771525" cy="1213485"/>
            </a:xfrm>
            <a:custGeom>
              <a:avLst/>
              <a:gdLst>
                <a:gd name="connsiteX0" fmla="*/ 142875 w 771525"/>
                <a:gd name="connsiteY0" fmla="*/ 0 h 1213485"/>
                <a:gd name="connsiteX1" fmla="*/ 70485 w 771525"/>
                <a:gd name="connsiteY1" fmla="*/ 135255 h 1213485"/>
                <a:gd name="connsiteX2" fmla="*/ 20955 w 771525"/>
                <a:gd name="connsiteY2" fmla="*/ 291465 h 1213485"/>
                <a:gd name="connsiteX3" fmla="*/ 0 w 771525"/>
                <a:gd name="connsiteY3" fmla="*/ 464820 h 1213485"/>
                <a:gd name="connsiteX4" fmla="*/ 7620 w 771525"/>
                <a:gd name="connsiteY4" fmla="*/ 632460 h 1213485"/>
                <a:gd name="connsiteX5" fmla="*/ 43815 w 771525"/>
                <a:gd name="connsiteY5" fmla="*/ 775335 h 1213485"/>
                <a:gd name="connsiteX6" fmla="*/ 120015 w 771525"/>
                <a:gd name="connsiteY6" fmla="*/ 941070 h 1213485"/>
                <a:gd name="connsiteX7" fmla="*/ 243840 w 771525"/>
                <a:gd name="connsiteY7" fmla="*/ 1108710 h 1213485"/>
                <a:gd name="connsiteX8" fmla="*/ 371475 w 771525"/>
                <a:gd name="connsiteY8" fmla="*/ 1213485 h 1213485"/>
                <a:gd name="connsiteX9" fmla="*/ 480060 w 771525"/>
                <a:gd name="connsiteY9" fmla="*/ 1099185 h 1213485"/>
                <a:gd name="connsiteX10" fmla="*/ 565785 w 771525"/>
                <a:gd name="connsiteY10" fmla="*/ 963930 h 1213485"/>
                <a:gd name="connsiteX11" fmla="*/ 653415 w 771525"/>
                <a:gd name="connsiteY11" fmla="*/ 840105 h 1213485"/>
                <a:gd name="connsiteX12" fmla="*/ 708660 w 771525"/>
                <a:gd name="connsiteY12" fmla="*/ 697230 h 1213485"/>
                <a:gd name="connsiteX13" fmla="*/ 754380 w 771525"/>
                <a:gd name="connsiteY13" fmla="*/ 520065 h 1213485"/>
                <a:gd name="connsiteX14" fmla="*/ 771525 w 771525"/>
                <a:gd name="connsiteY14" fmla="*/ 310515 h 1213485"/>
                <a:gd name="connsiteX15" fmla="*/ 681990 w 771525"/>
                <a:gd name="connsiteY15" fmla="*/ 400050 h 1213485"/>
                <a:gd name="connsiteX16" fmla="*/ 516255 w 771525"/>
                <a:gd name="connsiteY16" fmla="*/ 533400 h 1213485"/>
                <a:gd name="connsiteX17" fmla="*/ 451485 w 771525"/>
                <a:gd name="connsiteY17" fmla="*/ 571500 h 1213485"/>
                <a:gd name="connsiteX18" fmla="*/ 382905 w 771525"/>
                <a:gd name="connsiteY18" fmla="*/ 581025 h 1213485"/>
                <a:gd name="connsiteX19" fmla="*/ 312420 w 771525"/>
                <a:gd name="connsiteY19" fmla="*/ 579120 h 1213485"/>
                <a:gd name="connsiteX20" fmla="*/ 268605 w 771525"/>
                <a:gd name="connsiteY20" fmla="*/ 552450 h 1213485"/>
                <a:gd name="connsiteX21" fmla="*/ 222885 w 771525"/>
                <a:gd name="connsiteY21" fmla="*/ 489585 h 1213485"/>
                <a:gd name="connsiteX22" fmla="*/ 177165 w 771525"/>
                <a:gd name="connsiteY22" fmla="*/ 384810 h 1213485"/>
                <a:gd name="connsiteX23" fmla="*/ 156210 w 771525"/>
                <a:gd name="connsiteY23" fmla="*/ 283845 h 1213485"/>
                <a:gd name="connsiteX24" fmla="*/ 140970 w 771525"/>
                <a:gd name="connsiteY24" fmla="*/ 171450 h 1213485"/>
                <a:gd name="connsiteX25" fmla="*/ 142875 w 771525"/>
                <a:gd name="connsiteY25" fmla="*/ 0 h 12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1525" h="1213485">
                  <a:moveTo>
                    <a:pt x="142875" y="0"/>
                  </a:moveTo>
                  <a:lnTo>
                    <a:pt x="70485" y="135255"/>
                  </a:lnTo>
                  <a:lnTo>
                    <a:pt x="20955" y="291465"/>
                  </a:lnTo>
                  <a:lnTo>
                    <a:pt x="0" y="464820"/>
                  </a:lnTo>
                  <a:lnTo>
                    <a:pt x="7620" y="632460"/>
                  </a:lnTo>
                  <a:lnTo>
                    <a:pt x="43815" y="775335"/>
                  </a:lnTo>
                  <a:lnTo>
                    <a:pt x="120015" y="941070"/>
                  </a:lnTo>
                  <a:lnTo>
                    <a:pt x="243840" y="1108710"/>
                  </a:lnTo>
                  <a:lnTo>
                    <a:pt x="371475" y="1213485"/>
                  </a:lnTo>
                  <a:lnTo>
                    <a:pt x="480060" y="1099185"/>
                  </a:lnTo>
                  <a:lnTo>
                    <a:pt x="565785" y="963930"/>
                  </a:lnTo>
                  <a:lnTo>
                    <a:pt x="653415" y="840105"/>
                  </a:lnTo>
                  <a:lnTo>
                    <a:pt x="708660" y="697230"/>
                  </a:lnTo>
                  <a:lnTo>
                    <a:pt x="754380" y="520065"/>
                  </a:lnTo>
                  <a:lnTo>
                    <a:pt x="771525" y="310515"/>
                  </a:lnTo>
                  <a:lnTo>
                    <a:pt x="681990" y="400050"/>
                  </a:lnTo>
                  <a:lnTo>
                    <a:pt x="516255" y="533400"/>
                  </a:lnTo>
                  <a:lnTo>
                    <a:pt x="451485" y="571500"/>
                  </a:lnTo>
                  <a:lnTo>
                    <a:pt x="382905" y="581025"/>
                  </a:lnTo>
                  <a:lnTo>
                    <a:pt x="312420" y="579120"/>
                  </a:lnTo>
                  <a:lnTo>
                    <a:pt x="268605" y="552450"/>
                  </a:lnTo>
                  <a:lnTo>
                    <a:pt x="222885" y="489585"/>
                  </a:lnTo>
                  <a:lnTo>
                    <a:pt x="177165" y="384810"/>
                  </a:lnTo>
                  <a:lnTo>
                    <a:pt x="156210" y="283845"/>
                  </a:lnTo>
                  <a:lnTo>
                    <a:pt x="140970" y="171450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FFF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F1358100-98F4-02C4-F073-AFBF232B94D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355427" y="6010779"/>
            <a:ext cx="1302593" cy="391848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47">
                  <a:gamma/>
                  <a:shade val="46275"/>
                  <a:invGamma/>
                </a:srgbClr>
              </a:gs>
              <a:gs pos="100000">
                <a:schemeClr val="accent6">
                  <a:lumMod val="90000"/>
                </a:scheme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56A75885-860A-3464-040A-74F7EFB6786B}"/>
              </a:ext>
            </a:extLst>
          </p:cNvPr>
          <p:cNvSpPr/>
          <p:nvPr/>
        </p:nvSpPr>
        <p:spPr>
          <a:xfrm>
            <a:off x="11377816" y="5656551"/>
            <a:ext cx="783954" cy="1184178"/>
          </a:xfrm>
          <a:prstGeom prst="upArrow">
            <a:avLst/>
          </a:prstGeom>
          <a:solidFill>
            <a:srgbClr val="FF63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-2500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f</a:t>
            </a: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pic>
        <p:nvPicPr>
          <p:cNvPr id="49" name="Graphic 48" descr="Add with solid fill">
            <a:extLst>
              <a:ext uri="{FF2B5EF4-FFF2-40B4-BE49-F238E27FC236}">
                <a16:creationId xmlns:a16="http://schemas.microsoft.com/office/drawing/2014/main" id="{E7306886-0264-CC1C-1B1A-B0446C271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2013" y="2951361"/>
            <a:ext cx="742404" cy="742404"/>
          </a:xfrm>
          <a:prstGeom prst="rect">
            <a:avLst/>
          </a:prstGeom>
        </p:spPr>
      </p:pic>
      <p:sp>
        <p:nvSpPr>
          <p:cNvPr id="54" name="Arrow: Left 53">
            <a:extLst>
              <a:ext uri="{FF2B5EF4-FFF2-40B4-BE49-F238E27FC236}">
                <a16:creationId xmlns:a16="http://schemas.microsoft.com/office/drawing/2014/main" id="{D99016FE-AF12-87CE-A748-F88717FD6F03}"/>
              </a:ext>
            </a:extLst>
          </p:cNvPr>
          <p:cNvSpPr/>
          <p:nvPr/>
        </p:nvSpPr>
        <p:spPr>
          <a:xfrm>
            <a:off x="7491984" y="2546731"/>
            <a:ext cx="1280160" cy="51158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CH4</a:t>
            </a: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55" name="Arrow: Left 54">
            <a:extLst>
              <a:ext uri="{FF2B5EF4-FFF2-40B4-BE49-F238E27FC236}">
                <a16:creationId xmlns:a16="http://schemas.microsoft.com/office/drawing/2014/main" id="{C4B4E59D-1E03-F60D-86B6-BCF54A40F720}"/>
              </a:ext>
            </a:extLst>
          </p:cNvPr>
          <p:cNvSpPr/>
          <p:nvPr/>
        </p:nvSpPr>
        <p:spPr>
          <a:xfrm>
            <a:off x="7497035" y="3596535"/>
            <a:ext cx="1280160" cy="511584"/>
          </a:xfrm>
          <a:prstGeom prst="leftArrow">
            <a:avLst/>
          </a:prstGeom>
          <a:solidFill>
            <a:srgbClr val="71F8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CO2</a:t>
            </a: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20C9B9E-F119-4188-F967-335B4D8C81C9}"/>
              </a:ext>
            </a:extLst>
          </p:cNvPr>
          <p:cNvGrpSpPr/>
          <p:nvPr/>
        </p:nvGrpSpPr>
        <p:grpSpPr>
          <a:xfrm>
            <a:off x="7021962" y="2530950"/>
            <a:ext cx="239193" cy="187006"/>
            <a:chOff x="7606630" y="3853959"/>
            <a:chExt cx="989624" cy="773708"/>
          </a:xfrm>
        </p:grpSpPr>
        <p:sp>
          <p:nvSpPr>
            <p:cNvPr id="57" name="Oval 7">
              <a:extLst>
                <a:ext uri="{FF2B5EF4-FFF2-40B4-BE49-F238E27FC236}">
                  <a16:creationId xmlns:a16="http://schemas.microsoft.com/office/drawing/2014/main" id="{5545DC64-BA12-49A6-F6F2-E4CAA87A2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40234CC-4531-E6DA-732A-C0854B627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59" name="Oval 7">
              <a:extLst>
                <a:ext uri="{FF2B5EF4-FFF2-40B4-BE49-F238E27FC236}">
                  <a16:creationId xmlns:a16="http://schemas.microsoft.com/office/drawing/2014/main" id="{88F73B64-8F03-C254-92D5-0543EFBDF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5B0406-03D6-FBAD-09AE-C8C35CA884F4}"/>
              </a:ext>
            </a:extLst>
          </p:cNvPr>
          <p:cNvGrpSpPr/>
          <p:nvPr/>
        </p:nvGrpSpPr>
        <p:grpSpPr>
          <a:xfrm>
            <a:off x="6929554" y="2854282"/>
            <a:ext cx="239193" cy="187006"/>
            <a:chOff x="7606630" y="3853959"/>
            <a:chExt cx="989624" cy="773708"/>
          </a:xfrm>
        </p:grpSpPr>
        <p:sp>
          <p:nvSpPr>
            <p:cNvPr id="61" name="Oval 7">
              <a:extLst>
                <a:ext uri="{FF2B5EF4-FFF2-40B4-BE49-F238E27FC236}">
                  <a16:creationId xmlns:a16="http://schemas.microsoft.com/office/drawing/2014/main" id="{2ABD1572-E026-6761-7230-412BF6602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62" name="Oval 7">
              <a:extLst>
                <a:ext uri="{FF2B5EF4-FFF2-40B4-BE49-F238E27FC236}">
                  <a16:creationId xmlns:a16="http://schemas.microsoft.com/office/drawing/2014/main" id="{1C73B2C4-5D92-EFC5-73B2-F8B08E586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63" name="Oval 7">
              <a:extLst>
                <a:ext uri="{FF2B5EF4-FFF2-40B4-BE49-F238E27FC236}">
                  <a16:creationId xmlns:a16="http://schemas.microsoft.com/office/drawing/2014/main" id="{1E56E45E-CBD6-F2B1-58F4-3B5200D14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928836F-CA3A-58CA-AA91-1D84C0DA97E2}"/>
              </a:ext>
            </a:extLst>
          </p:cNvPr>
          <p:cNvGrpSpPr/>
          <p:nvPr/>
        </p:nvGrpSpPr>
        <p:grpSpPr>
          <a:xfrm>
            <a:off x="6519532" y="2530950"/>
            <a:ext cx="239193" cy="187006"/>
            <a:chOff x="7606630" y="3853959"/>
            <a:chExt cx="989624" cy="773708"/>
          </a:xfrm>
        </p:grpSpPr>
        <p:sp>
          <p:nvSpPr>
            <p:cNvPr id="65" name="Oval 7">
              <a:extLst>
                <a:ext uri="{FF2B5EF4-FFF2-40B4-BE49-F238E27FC236}">
                  <a16:creationId xmlns:a16="http://schemas.microsoft.com/office/drawing/2014/main" id="{A68AA0A5-D2A7-F5A9-D9B2-5A88D156C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6526694-5BB3-0E0B-DF50-2FB20EAC7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67" name="Oval 7">
              <a:extLst>
                <a:ext uri="{FF2B5EF4-FFF2-40B4-BE49-F238E27FC236}">
                  <a16:creationId xmlns:a16="http://schemas.microsoft.com/office/drawing/2014/main" id="{3348771C-56E3-BB4C-863C-72E5CF6A3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FE40F04-D05C-5A45-ABF6-0602582722A7}"/>
              </a:ext>
            </a:extLst>
          </p:cNvPr>
          <p:cNvGrpSpPr/>
          <p:nvPr/>
        </p:nvGrpSpPr>
        <p:grpSpPr>
          <a:xfrm>
            <a:off x="6006177" y="2689141"/>
            <a:ext cx="239193" cy="187006"/>
            <a:chOff x="7606630" y="3853959"/>
            <a:chExt cx="989624" cy="773708"/>
          </a:xfrm>
        </p:grpSpPr>
        <p:sp>
          <p:nvSpPr>
            <p:cNvPr id="69" name="Oval 7">
              <a:extLst>
                <a:ext uri="{FF2B5EF4-FFF2-40B4-BE49-F238E27FC236}">
                  <a16:creationId xmlns:a16="http://schemas.microsoft.com/office/drawing/2014/main" id="{0E21D4D6-C039-29E9-6CBD-876E0E429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0" name="Oval 7">
              <a:extLst>
                <a:ext uri="{FF2B5EF4-FFF2-40B4-BE49-F238E27FC236}">
                  <a16:creationId xmlns:a16="http://schemas.microsoft.com/office/drawing/2014/main" id="{2132472C-4295-CA95-DCE0-E0DF97AE2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1" name="Oval 7">
              <a:extLst>
                <a:ext uri="{FF2B5EF4-FFF2-40B4-BE49-F238E27FC236}">
                  <a16:creationId xmlns:a16="http://schemas.microsoft.com/office/drawing/2014/main" id="{B07BC2C1-99CC-E960-497D-922CA696B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60B1A47-5169-8F97-1EB5-118D828F5C13}"/>
              </a:ext>
            </a:extLst>
          </p:cNvPr>
          <p:cNvGrpSpPr/>
          <p:nvPr/>
        </p:nvGrpSpPr>
        <p:grpSpPr>
          <a:xfrm>
            <a:off x="6400986" y="2800577"/>
            <a:ext cx="239193" cy="187006"/>
            <a:chOff x="7606630" y="3853959"/>
            <a:chExt cx="989624" cy="773708"/>
          </a:xfrm>
        </p:grpSpPr>
        <p:sp>
          <p:nvSpPr>
            <p:cNvPr id="73" name="Oval 7">
              <a:extLst>
                <a:ext uri="{FF2B5EF4-FFF2-40B4-BE49-F238E27FC236}">
                  <a16:creationId xmlns:a16="http://schemas.microsoft.com/office/drawing/2014/main" id="{0E657171-CFDC-F66D-452C-C3F8125DA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D959CC6-7C0C-92E7-A06D-B0B139A93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5" name="Oval 7">
              <a:extLst>
                <a:ext uri="{FF2B5EF4-FFF2-40B4-BE49-F238E27FC236}">
                  <a16:creationId xmlns:a16="http://schemas.microsoft.com/office/drawing/2014/main" id="{8A5022B9-A8DF-E6CB-4B52-56D429C84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F525718-A546-2D6D-A4CE-B7492641A325}"/>
              </a:ext>
            </a:extLst>
          </p:cNvPr>
          <p:cNvGrpSpPr/>
          <p:nvPr/>
        </p:nvGrpSpPr>
        <p:grpSpPr>
          <a:xfrm>
            <a:off x="5756449" y="2530950"/>
            <a:ext cx="239193" cy="187006"/>
            <a:chOff x="7606630" y="3853959"/>
            <a:chExt cx="989624" cy="773708"/>
          </a:xfrm>
        </p:grpSpPr>
        <p:sp>
          <p:nvSpPr>
            <p:cNvPr id="77" name="Oval 7">
              <a:extLst>
                <a:ext uri="{FF2B5EF4-FFF2-40B4-BE49-F238E27FC236}">
                  <a16:creationId xmlns:a16="http://schemas.microsoft.com/office/drawing/2014/main" id="{448A5C10-5AD9-C0C5-3239-E4EAE9E6B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4376FF4-784B-344C-AFD0-E3319AC67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9" name="Oval 7">
              <a:extLst>
                <a:ext uri="{FF2B5EF4-FFF2-40B4-BE49-F238E27FC236}">
                  <a16:creationId xmlns:a16="http://schemas.microsoft.com/office/drawing/2014/main" id="{83345909-32CA-4CF4-6391-5B73C38CD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7B40D2F-E416-1666-1379-24FA72C1A8FF}"/>
              </a:ext>
            </a:extLst>
          </p:cNvPr>
          <p:cNvGrpSpPr/>
          <p:nvPr/>
        </p:nvGrpSpPr>
        <p:grpSpPr>
          <a:xfrm>
            <a:off x="5664041" y="2854282"/>
            <a:ext cx="239193" cy="187006"/>
            <a:chOff x="7606630" y="3853959"/>
            <a:chExt cx="989624" cy="773708"/>
          </a:xfrm>
        </p:grpSpPr>
        <p:sp>
          <p:nvSpPr>
            <p:cNvPr id="81" name="Oval 7">
              <a:extLst>
                <a:ext uri="{FF2B5EF4-FFF2-40B4-BE49-F238E27FC236}">
                  <a16:creationId xmlns:a16="http://schemas.microsoft.com/office/drawing/2014/main" id="{5C8A4440-D1B6-C0AB-6519-383C364BC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82" name="Oval 7">
              <a:extLst>
                <a:ext uri="{FF2B5EF4-FFF2-40B4-BE49-F238E27FC236}">
                  <a16:creationId xmlns:a16="http://schemas.microsoft.com/office/drawing/2014/main" id="{9CCE6B41-B126-7F30-1D28-B610364A5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83" name="Oval 7">
              <a:extLst>
                <a:ext uri="{FF2B5EF4-FFF2-40B4-BE49-F238E27FC236}">
                  <a16:creationId xmlns:a16="http://schemas.microsoft.com/office/drawing/2014/main" id="{CB97EC7C-9F3E-FB10-BA89-4433C2849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5EFEE0D-ABE2-DF27-DD03-406997D22457}"/>
              </a:ext>
            </a:extLst>
          </p:cNvPr>
          <p:cNvGrpSpPr/>
          <p:nvPr/>
        </p:nvGrpSpPr>
        <p:grpSpPr>
          <a:xfrm>
            <a:off x="5254019" y="2530950"/>
            <a:ext cx="239193" cy="187006"/>
            <a:chOff x="7606630" y="3853959"/>
            <a:chExt cx="989624" cy="773708"/>
          </a:xfrm>
        </p:grpSpPr>
        <p:sp>
          <p:nvSpPr>
            <p:cNvPr id="85" name="Oval 7">
              <a:extLst>
                <a:ext uri="{FF2B5EF4-FFF2-40B4-BE49-F238E27FC236}">
                  <a16:creationId xmlns:a16="http://schemas.microsoft.com/office/drawing/2014/main" id="{B6E3EFEC-2C5B-6656-F1FD-ADB73CFAC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CDA742D-7FA0-D647-6296-59268F694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87" name="Oval 7">
              <a:extLst>
                <a:ext uri="{FF2B5EF4-FFF2-40B4-BE49-F238E27FC236}">
                  <a16:creationId xmlns:a16="http://schemas.microsoft.com/office/drawing/2014/main" id="{46AB5B7E-2AED-C3E7-3238-230568C96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F01A9ED-7F0D-6A7A-1480-DAC33EB6C244}"/>
              </a:ext>
            </a:extLst>
          </p:cNvPr>
          <p:cNvGrpSpPr/>
          <p:nvPr/>
        </p:nvGrpSpPr>
        <p:grpSpPr>
          <a:xfrm>
            <a:off x="4740664" y="2689141"/>
            <a:ext cx="239193" cy="187006"/>
            <a:chOff x="7606630" y="3853959"/>
            <a:chExt cx="989624" cy="773708"/>
          </a:xfrm>
        </p:grpSpPr>
        <p:sp>
          <p:nvSpPr>
            <p:cNvPr id="89" name="Oval 7">
              <a:extLst>
                <a:ext uri="{FF2B5EF4-FFF2-40B4-BE49-F238E27FC236}">
                  <a16:creationId xmlns:a16="http://schemas.microsoft.com/office/drawing/2014/main" id="{F56B62F5-D654-B50C-5F4A-44B961BD5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0" name="Oval 7">
              <a:extLst>
                <a:ext uri="{FF2B5EF4-FFF2-40B4-BE49-F238E27FC236}">
                  <a16:creationId xmlns:a16="http://schemas.microsoft.com/office/drawing/2014/main" id="{88BE4124-E8DC-2970-05F7-E0C2D248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1" name="Oval 7">
              <a:extLst>
                <a:ext uri="{FF2B5EF4-FFF2-40B4-BE49-F238E27FC236}">
                  <a16:creationId xmlns:a16="http://schemas.microsoft.com/office/drawing/2014/main" id="{FEEA619D-BA6C-E891-709F-EF55904BC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CE47404-14B5-3042-9D73-C48E8FED87C6}"/>
              </a:ext>
            </a:extLst>
          </p:cNvPr>
          <p:cNvGrpSpPr/>
          <p:nvPr/>
        </p:nvGrpSpPr>
        <p:grpSpPr>
          <a:xfrm>
            <a:off x="5135473" y="2800577"/>
            <a:ext cx="239193" cy="187006"/>
            <a:chOff x="7606630" y="3853959"/>
            <a:chExt cx="989624" cy="773708"/>
          </a:xfrm>
        </p:grpSpPr>
        <p:sp>
          <p:nvSpPr>
            <p:cNvPr id="93" name="Oval 7">
              <a:extLst>
                <a:ext uri="{FF2B5EF4-FFF2-40B4-BE49-F238E27FC236}">
                  <a16:creationId xmlns:a16="http://schemas.microsoft.com/office/drawing/2014/main" id="{90FE06D4-FD2E-3958-8C14-8601D7506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4FC6427-FD87-0681-E4E9-93598F765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5" name="Oval 7">
              <a:extLst>
                <a:ext uri="{FF2B5EF4-FFF2-40B4-BE49-F238E27FC236}">
                  <a16:creationId xmlns:a16="http://schemas.microsoft.com/office/drawing/2014/main" id="{BEA97FF7-8EA7-72E4-1835-CEB8A8BD7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AA257DD-5EE7-27F4-13AA-1D9715B860CA}"/>
              </a:ext>
            </a:extLst>
          </p:cNvPr>
          <p:cNvGrpSpPr/>
          <p:nvPr/>
        </p:nvGrpSpPr>
        <p:grpSpPr>
          <a:xfrm>
            <a:off x="4342825" y="2530950"/>
            <a:ext cx="239193" cy="187006"/>
            <a:chOff x="7606630" y="3853959"/>
            <a:chExt cx="989624" cy="773708"/>
          </a:xfrm>
        </p:grpSpPr>
        <p:sp>
          <p:nvSpPr>
            <p:cNvPr id="97" name="Oval 7">
              <a:extLst>
                <a:ext uri="{FF2B5EF4-FFF2-40B4-BE49-F238E27FC236}">
                  <a16:creationId xmlns:a16="http://schemas.microsoft.com/office/drawing/2014/main" id="{9C3D1BB6-5F4B-FC7B-3182-39CAD63E7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09ECB20-FF58-FD80-84EB-B1B3D2914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9" name="Oval 7">
              <a:extLst>
                <a:ext uri="{FF2B5EF4-FFF2-40B4-BE49-F238E27FC236}">
                  <a16:creationId xmlns:a16="http://schemas.microsoft.com/office/drawing/2014/main" id="{3D440BBF-EAE5-6ED1-AEC4-8EFDD7102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1279861-97BA-F882-C0FE-38E8A15D87B6}"/>
              </a:ext>
            </a:extLst>
          </p:cNvPr>
          <p:cNvGrpSpPr/>
          <p:nvPr/>
        </p:nvGrpSpPr>
        <p:grpSpPr>
          <a:xfrm>
            <a:off x="4250417" y="2854282"/>
            <a:ext cx="239193" cy="187006"/>
            <a:chOff x="7606630" y="3853959"/>
            <a:chExt cx="989624" cy="773708"/>
          </a:xfrm>
        </p:grpSpPr>
        <p:sp>
          <p:nvSpPr>
            <p:cNvPr id="101" name="Oval 7">
              <a:extLst>
                <a:ext uri="{FF2B5EF4-FFF2-40B4-BE49-F238E27FC236}">
                  <a16:creationId xmlns:a16="http://schemas.microsoft.com/office/drawing/2014/main" id="{CA4ECD88-E055-89CF-587A-31F114025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02" name="Oval 7">
              <a:extLst>
                <a:ext uri="{FF2B5EF4-FFF2-40B4-BE49-F238E27FC236}">
                  <a16:creationId xmlns:a16="http://schemas.microsoft.com/office/drawing/2014/main" id="{0EC8A745-6421-D682-DF05-E33A7E56C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03" name="Oval 7">
              <a:extLst>
                <a:ext uri="{FF2B5EF4-FFF2-40B4-BE49-F238E27FC236}">
                  <a16:creationId xmlns:a16="http://schemas.microsoft.com/office/drawing/2014/main" id="{88ADB452-CDA2-CAE9-2D9E-EBFB73B86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32BF60B-79D4-A153-24CF-319F4999C311}"/>
              </a:ext>
            </a:extLst>
          </p:cNvPr>
          <p:cNvGrpSpPr/>
          <p:nvPr/>
        </p:nvGrpSpPr>
        <p:grpSpPr>
          <a:xfrm>
            <a:off x="3840395" y="2530950"/>
            <a:ext cx="239193" cy="187006"/>
            <a:chOff x="7606630" y="3853959"/>
            <a:chExt cx="989624" cy="773708"/>
          </a:xfrm>
        </p:grpSpPr>
        <p:sp>
          <p:nvSpPr>
            <p:cNvPr id="105" name="Oval 7">
              <a:extLst>
                <a:ext uri="{FF2B5EF4-FFF2-40B4-BE49-F238E27FC236}">
                  <a16:creationId xmlns:a16="http://schemas.microsoft.com/office/drawing/2014/main" id="{83CA9CF0-C9A1-0476-66CA-057BCD3F3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8BF5E43-C006-40EB-FB6C-E389041CF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07" name="Oval 7">
              <a:extLst>
                <a:ext uri="{FF2B5EF4-FFF2-40B4-BE49-F238E27FC236}">
                  <a16:creationId xmlns:a16="http://schemas.microsoft.com/office/drawing/2014/main" id="{312FDD11-0843-BFDF-AC7B-7C2044CBC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064B440-FA58-8826-7F94-89EE77BDE916}"/>
              </a:ext>
            </a:extLst>
          </p:cNvPr>
          <p:cNvGrpSpPr/>
          <p:nvPr/>
        </p:nvGrpSpPr>
        <p:grpSpPr>
          <a:xfrm>
            <a:off x="3327040" y="2689141"/>
            <a:ext cx="239193" cy="187006"/>
            <a:chOff x="7606630" y="3853959"/>
            <a:chExt cx="989624" cy="773708"/>
          </a:xfrm>
        </p:grpSpPr>
        <p:sp>
          <p:nvSpPr>
            <p:cNvPr id="109" name="Oval 7">
              <a:extLst>
                <a:ext uri="{FF2B5EF4-FFF2-40B4-BE49-F238E27FC236}">
                  <a16:creationId xmlns:a16="http://schemas.microsoft.com/office/drawing/2014/main" id="{F1960328-06DB-C0FB-AECB-94B783FA6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10" name="Oval 7">
              <a:extLst>
                <a:ext uri="{FF2B5EF4-FFF2-40B4-BE49-F238E27FC236}">
                  <a16:creationId xmlns:a16="http://schemas.microsoft.com/office/drawing/2014/main" id="{DA470942-2F93-5C43-5B92-43E615E1C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11" name="Oval 7">
              <a:extLst>
                <a:ext uri="{FF2B5EF4-FFF2-40B4-BE49-F238E27FC236}">
                  <a16:creationId xmlns:a16="http://schemas.microsoft.com/office/drawing/2014/main" id="{526CA647-7F6E-26CC-630F-CEB9A9296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99E06CA-D6BF-6DFD-6020-5BC29F28F595}"/>
              </a:ext>
            </a:extLst>
          </p:cNvPr>
          <p:cNvGrpSpPr/>
          <p:nvPr/>
        </p:nvGrpSpPr>
        <p:grpSpPr>
          <a:xfrm>
            <a:off x="3721849" y="2800577"/>
            <a:ext cx="239193" cy="187006"/>
            <a:chOff x="7606630" y="3853959"/>
            <a:chExt cx="989624" cy="773708"/>
          </a:xfrm>
        </p:grpSpPr>
        <p:sp>
          <p:nvSpPr>
            <p:cNvPr id="113" name="Oval 7">
              <a:extLst>
                <a:ext uri="{FF2B5EF4-FFF2-40B4-BE49-F238E27FC236}">
                  <a16:creationId xmlns:a16="http://schemas.microsoft.com/office/drawing/2014/main" id="{0F2F35E8-DF60-9788-704C-285C3C9F3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D69058A-9184-768E-B21A-252DC7634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15" name="Oval 7">
              <a:extLst>
                <a:ext uri="{FF2B5EF4-FFF2-40B4-BE49-F238E27FC236}">
                  <a16:creationId xmlns:a16="http://schemas.microsoft.com/office/drawing/2014/main" id="{49B9E528-C707-4A03-61CF-B223F73ED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C93E3FB-6887-20A8-422F-E9B84F44F6A6}"/>
              </a:ext>
            </a:extLst>
          </p:cNvPr>
          <p:cNvGrpSpPr/>
          <p:nvPr/>
        </p:nvGrpSpPr>
        <p:grpSpPr>
          <a:xfrm>
            <a:off x="7021962" y="1969115"/>
            <a:ext cx="239193" cy="187006"/>
            <a:chOff x="7606630" y="3853959"/>
            <a:chExt cx="989624" cy="773708"/>
          </a:xfrm>
        </p:grpSpPr>
        <p:sp>
          <p:nvSpPr>
            <p:cNvPr id="117" name="Oval 7">
              <a:extLst>
                <a:ext uri="{FF2B5EF4-FFF2-40B4-BE49-F238E27FC236}">
                  <a16:creationId xmlns:a16="http://schemas.microsoft.com/office/drawing/2014/main" id="{90E663CD-459C-B047-8C80-F96B6135A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59FAB61C-9B14-9553-E3A1-F1D0340FC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19" name="Oval 7">
              <a:extLst>
                <a:ext uri="{FF2B5EF4-FFF2-40B4-BE49-F238E27FC236}">
                  <a16:creationId xmlns:a16="http://schemas.microsoft.com/office/drawing/2014/main" id="{91A6BDFB-D00E-0871-9F1E-7278F4FFA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76D0936-1C84-DA6B-6C7D-C58BA8DA8081}"/>
              </a:ext>
            </a:extLst>
          </p:cNvPr>
          <p:cNvGrpSpPr/>
          <p:nvPr/>
        </p:nvGrpSpPr>
        <p:grpSpPr>
          <a:xfrm>
            <a:off x="6929554" y="2292447"/>
            <a:ext cx="239193" cy="187006"/>
            <a:chOff x="7606630" y="3853959"/>
            <a:chExt cx="989624" cy="773708"/>
          </a:xfrm>
        </p:grpSpPr>
        <p:sp>
          <p:nvSpPr>
            <p:cNvPr id="121" name="Oval 7">
              <a:extLst>
                <a:ext uri="{FF2B5EF4-FFF2-40B4-BE49-F238E27FC236}">
                  <a16:creationId xmlns:a16="http://schemas.microsoft.com/office/drawing/2014/main" id="{0D3ADB13-F4A2-F6EE-294B-004284310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2" name="Oval 7">
              <a:extLst>
                <a:ext uri="{FF2B5EF4-FFF2-40B4-BE49-F238E27FC236}">
                  <a16:creationId xmlns:a16="http://schemas.microsoft.com/office/drawing/2014/main" id="{96C8E532-7291-DB40-3ED6-B3DDBD574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3" name="Oval 7">
              <a:extLst>
                <a:ext uri="{FF2B5EF4-FFF2-40B4-BE49-F238E27FC236}">
                  <a16:creationId xmlns:a16="http://schemas.microsoft.com/office/drawing/2014/main" id="{CAC36309-649E-E5C3-84C6-652739A36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3A30980-1E0B-C363-2146-AAC6A369FCF3}"/>
              </a:ext>
            </a:extLst>
          </p:cNvPr>
          <p:cNvGrpSpPr/>
          <p:nvPr/>
        </p:nvGrpSpPr>
        <p:grpSpPr>
          <a:xfrm>
            <a:off x="6519532" y="1969115"/>
            <a:ext cx="239193" cy="187006"/>
            <a:chOff x="7606630" y="3853959"/>
            <a:chExt cx="989624" cy="773708"/>
          </a:xfrm>
        </p:grpSpPr>
        <p:sp>
          <p:nvSpPr>
            <p:cNvPr id="125" name="Oval 7">
              <a:extLst>
                <a:ext uri="{FF2B5EF4-FFF2-40B4-BE49-F238E27FC236}">
                  <a16:creationId xmlns:a16="http://schemas.microsoft.com/office/drawing/2014/main" id="{615B927F-4768-5DE9-DAEE-712D81575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92BD8B6C-74A4-4F48-D915-FF1E447DF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7" name="Oval 7">
              <a:extLst>
                <a:ext uri="{FF2B5EF4-FFF2-40B4-BE49-F238E27FC236}">
                  <a16:creationId xmlns:a16="http://schemas.microsoft.com/office/drawing/2014/main" id="{0B318F4C-7EA9-C8E0-7528-BC2767AAA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0EBB3708-55E2-849B-9BB4-65954FF1C12E}"/>
              </a:ext>
            </a:extLst>
          </p:cNvPr>
          <p:cNvGrpSpPr/>
          <p:nvPr/>
        </p:nvGrpSpPr>
        <p:grpSpPr>
          <a:xfrm>
            <a:off x="6006177" y="2127306"/>
            <a:ext cx="239193" cy="187006"/>
            <a:chOff x="7606630" y="3853959"/>
            <a:chExt cx="989624" cy="773708"/>
          </a:xfrm>
        </p:grpSpPr>
        <p:sp>
          <p:nvSpPr>
            <p:cNvPr id="129" name="Oval 7">
              <a:extLst>
                <a:ext uri="{FF2B5EF4-FFF2-40B4-BE49-F238E27FC236}">
                  <a16:creationId xmlns:a16="http://schemas.microsoft.com/office/drawing/2014/main" id="{A0A66EAF-77FB-2E82-6BEC-AE892C038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0" name="Oval 7">
              <a:extLst>
                <a:ext uri="{FF2B5EF4-FFF2-40B4-BE49-F238E27FC236}">
                  <a16:creationId xmlns:a16="http://schemas.microsoft.com/office/drawing/2014/main" id="{50ABCFE6-C44C-3D88-AB83-161395A61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1" name="Oval 7">
              <a:extLst>
                <a:ext uri="{FF2B5EF4-FFF2-40B4-BE49-F238E27FC236}">
                  <a16:creationId xmlns:a16="http://schemas.microsoft.com/office/drawing/2014/main" id="{F8F6DCC4-4288-C9B5-430B-C169FE4DD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B6E5C20-73CA-ECD3-F197-E7FADA467B53}"/>
              </a:ext>
            </a:extLst>
          </p:cNvPr>
          <p:cNvGrpSpPr/>
          <p:nvPr/>
        </p:nvGrpSpPr>
        <p:grpSpPr>
          <a:xfrm>
            <a:off x="6400986" y="2238742"/>
            <a:ext cx="239193" cy="187006"/>
            <a:chOff x="7606630" y="3853959"/>
            <a:chExt cx="989624" cy="773708"/>
          </a:xfrm>
        </p:grpSpPr>
        <p:sp>
          <p:nvSpPr>
            <p:cNvPr id="133" name="Oval 7">
              <a:extLst>
                <a:ext uri="{FF2B5EF4-FFF2-40B4-BE49-F238E27FC236}">
                  <a16:creationId xmlns:a16="http://schemas.microsoft.com/office/drawing/2014/main" id="{987D5237-A311-44EB-0CDB-7E1CB4BD2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50CB0521-710D-3551-402E-5E1F6FA99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5" name="Oval 7">
              <a:extLst>
                <a:ext uri="{FF2B5EF4-FFF2-40B4-BE49-F238E27FC236}">
                  <a16:creationId xmlns:a16="http://schemas.microsoft.com/office/drawing/2014/main" id="{98134A98-CA8B-F906-554A-8593AA952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AA1A4D1-5C24-8E0E-4541-0305F95A5E7F}"/>
              </a:ext>
            </a:extLst>
          </p:cNvPr>
          <p:cNvGrpSpPr/>
          <p:nvPr/>
        </p:nvGrpSpPr>
        <p:grpSpPr>
          <a:xfrm>
            <a:off x="5756449" y="1969115"/>
            <a:ext cx="239193" cy="187006"/>
            <a:chOff x="7606630" y="3853959"/>
            <a:chExt cx="989624" cy="773708"/>
          </a:xfrm>
        </p:grpSpPr>
        <p:sp>
          <p:nvSpPr>
            <p:cNvPr id="137" name="Oval 7">
              <a:extLst>
                <a:ext uri="{FF2B5EF4-FFF2-40B4-BE49-F238E27FC236}">
                  <a16:creationId xmlns:a16="http://schemas.microsoft.com/office/drawing/2014/main" id="{987B2E40-3069-8919-98D3-AF5A7765F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B105512-CD9D-344E-524A-9F60F2AEC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9" name="Oval 7">
              <a:extLst>
                <a:ext uri="{FF2B5EF4-FFF2-40B4-BE49-F238E27FC236}">
                  <a16:creationId xmlns:a16="http://schemas.microsoft.com/office/drawing/2014/main" id="{E02A8FC7-1833-E421-062E-37B555279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CA1F82E-C436-BAAF-3B93-71224D6B6EEC}"/>
              </a:ext>
            </a:extLst>
          </p:cNvPr>
          <p:cNvGrpSpPr/>
          <p:nvPr/>
        </p:nvGrpSpPr>
        <p:grpSpPr>
          <a:xfrm>
            <a:off x="5664041" y="2292447"/>
            <a:ext cx="239193" cy="187006"/>
            <a:chOff x="7606630" y="3853959"/>
            <a:chExt cx="989624" cy="773708"/>
          </a:xfrm>
        </p:grpSpPr>
        <p:sp>
          <p:nvSpPr>
            <p:cNvPr id="141" name="Oval 7">
              <a:extLst>
                <a:ext uri="{FF2B5EF4-FFF2-40B4-BE49-F238E27FC236}">
                  <a16:creationId xmlns:a16="http://schemas.microsoft.com/office/drawing/2014/main" id="{45891523-B519-EC5A-91FD-E65AF1896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42" name="Oval 7">
              <a:extLst>
                <a:ext uri="{FF2B5EF4-FFF2-40B4-BE49-F238E27FC236}">
                  <a16:creationId xmlns:a16="http://schemas.microsoft.com/office/drawing/2014/main" id="{9EA39449-D56B-B160-F025-23D5278DD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43" name="Oval 7">
              <a:extLst>
                <a:ext uri="{FF2B5EF4-FFF2-40B4-BE49-F238E27FC236}">
                  <a16:creationId xmlns:a16="http://schemas.microsoft.com/office/drawing/2014/main" id="{5448764B-C558-C5FD-FD9E-DC4EF9524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7450ED5-564E-D1AB-C9F9-617C82B9B971}"/>
              </a:ext>
            </a:extLst>
          </p:cNvPr>
          <p:cNvGrpSpPr/>
          <p:nvPr/>
        </p:nvGrpSpPr>
        <p:grpSpPr>
          <a:xfrm>
            <a:off x="5254019" y="1969115"/>
            <a:ext cx="239193" cy="187006"/>
            <a:chOff x="7606630" y="3853959"/>
            <a:chExt cx="989624" cy="773708"/>
          </a:xfrm>
        </p:grpSpPr>
        <p:sp>
          <p:nvSpPr>
            <p:cNvPr id="145" name="Oval 7">
              <a:extLst>
                <a:ext uri="{FF2B5EF4-FFF2-40B4-BE49-F238E27FC236}">
                  <a16:creationId xmlns:a16="http://schemas.microsoft.com/office/drawing/2014/main" id="{34B9112A-A769-8A1A-129D-13F14C64D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6DB72C6C-AAF3-6A9A-E96B-4FF6E725D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47" name="Oval 7">
              <a:extLst>
                <a:ext uri="{FF2B5EF4-FFF2-40B4-BE49-F238E27FC236}">
                  <a16:creationId xmlns:a16="http://schemas.microsoft.com/office/drawing/2014/main" id="{5EC3CFDF-2E47-A17D-9DD0-CF834C598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12EE023-3486-E058-9A57-F793EFEFCC38}"/>
              </a:ext>
            </a:extLst>
          </p:cNvPr>
          <p:cNvGrpSpPr/>
          <p:nvPr/>
        </p:nvGrpSpPr>
        <p:grpSpPr>
          <a:xfrm>
            <a:off x="4740664" y="2127306"/>
            <a:ext cx="239193" cy="187006"/>
            <a:chOff x="7606630" y="3853959"/>
            <a:chExt cx="989624" cy="773708"/>
          </a:xfrm>
        </p:grpSpPr>
        <p:sp>
          <p:nvSpPr>
            <p:cNvPr id="149" name="Oval 7">
              <a:extLst>
                <a:ext uri="{FF2B5EF4-FFF2-40B4-BE49-F238E27FC236}">
                  <a16:creationId xmlns:a16="http://schemas.microsoft.com/office/drawing/2014/main" id="{3F5659AB-2090-2AEA-32C2-4534F5026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0" name="Oval 7">
              <a:extLst>
                <a:ext uri="{FF2B5EF4-FFF2-40B4-BE49-F238E27FC236}">
                  <a16:creationId xmlns:a16="http://schemas.microsoft.com/office/drawing/2014/main" id="{767AE86E-7A5E-6831-5F42-49756AED4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1" name="Oval 7">
              <a:extLst>
                <a:ext uri="{FF2B5EF4-FFF2-40B4-BE49-F238E27FC236}">
                  <a16:creationId xmlns:a16="http://schemas.microsoft.com/office/drawing/2014/main" id="{808DD9F2-EBED-844E-1BAB-BC5BEEFCD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A6D31FD1-FE47-8595-5951-9679466B48DA}"/>
              </a:ext>
            </a:extLst>
          </p:cNvPr>
          <p:cNvGrpSpPr/>
          <p:nvPr/>
        </p:nvGrpSpPr>
        <p:grpSpPr>
          <a:xfrm>
            <a:off x="5135473" y="2238742"/>
            <a:ext cx="239193" cy="187006"/>
            <a:chOff x="7606630" y="3853959"/>
            <a:chExt cx="989624" cy="773708"/>
          </a:xfrm>
        </p:grpSpPr>
        <p:sp>
          <p:nvSpPr>
            <p:cNvPr id="153" name="Oval 7">
              <a:extLst>
                <a:ext uri="{FF2B5EF4-FFF2-40B4-BE49-F238E27FC236}">
                  <a16:creationId xmlns:a16="http://schemas.microsoft.com/office/drawing/2014/main" id="{7137EA6B-2B49-CC3F-7B47-F13A91DFA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D5379A1F-98D8-3204-488A-F15E3AA90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5" name="Oval 7">
              <a:extLst>
                <a:ext uri="{FF2B5EF4-FFF2-40B4-BE49-F238E27FC236}">
                  <a16:creationId xmlns:a16="http://schemas.microsoft.com/office/drawing/2014/main" id="{A6B4B817-46D1-7FE5-425B-0A02E358D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04DF40E-39A8-BDD7-8B71-F74DBAB72BD1}"/>
              </a:ext>
            </a:extLst>
          </p:cNvPr>
          <p:cNvGrpSpPr/>
          <p:nvPr/>
        </p:nvGrpSpPr>
        <p:grpSpPr>
          <a:xfrm>
            <a:off x="4342825" y="1969115"/>
            <a:ext cx="239193" cy="187006"/>
            <a:chOff x="7606630" y="3853959"/>
            <a:chExt cx="989624" cy="773708"/>
          </a:xfrm>
        </p:grpSpPr>
        <p:sp>
          <p:nvSpPr>
            <p:cNvPr id="157" name="Oval 7">
              <a:extLst>
                <a:ext uri="{FF2B5EF4-FFF2-40B4-BE49-F238E27FC236}">
                  <a16:creationId xmlns:a16="http://schemas.microsoft.com/office/drawing/2014/main" id="{7F9CF86D-F95C-2801-1006-27F748DDC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D7CA828-6202-CDB8-4A0B-F93C9C35C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9" name="Oval 7">
              <a:extLst>
                <a:ext uri="{FF2B5EF4-FFF2-40B4-BE49-F238E27FC236}">
                  <a16:creationId xmlns:a16="http://schemas.microsoft.com/office/drawing/2014/main" id="{4C013ECB-6186-007B-03AE-37BB2BF46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B304E068-6085-A4B8-219D-5F8AB502A195}"/>
              </a:ext>
            </a:extLst>
          </p:cNvPr>
          <p:cNvGrpSpPr/>
          <p:nvPr/>
        </p:nvGrpSpPr>
        <p:grpSpPr>
          <a:xfrm>
            <a:off x="4250417" y="2292447"/>
            <a:ext cx="239193" cy="187006"/>
            <a:chOff x="7606630" y="3853959"/>
            <a:chExt cx="989624" cy="773708"/>
          </a:xfrm>
        </p:grpSpPr>
        <p:sp>
          <p:nvSpPr>
            <p:cNvPr id="161" name="Oval 7">
              <a:extLst>
                <a:ext uri="{FF2B5EF4-FFF2-40B4-BE49-F238E27FC236}">
                  <a16:creationId xmlns:a16="http://schemas.microsoft.com/office/drawing/2014/main" id="{811F38CB-ECD3-735A-42A2-3A9929FEE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2" name="Oval 7">
              <a:extLst>
                <a:ext uri="{FF2B5EF4-FFF2-40B4-BE49-F238E27FC236}">
                  <a16:creationId xmlns:a16="http://schemas.microsoft.com/office/drawing/2014/main" id="{59BF50FA-FE20-4534-210A-C049CFBB9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3" name="Oval 7">
              <a:extLst>
                <a:ext uri="{FF2B5EF4-FFF2-40B4-BE49-F238E27FC236}">
                  <a16:creationId xmlns:a16="http://schemas.microsoft.com/office/drawing/2014/main" id="{1F37C78E-870C-872F-2870-ED603142F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16010969-5E2B-44E5-0964-928DDBC3F41B}"/>
              </a:ext>
            </a:extLst>
          </p:cNvPr>
          <p:cNvGrpSpPr/>
          <p:nvPr/>
        </p:nvGrpSpPr>
        <p:grpSpPr>
          <a:xfrm>
            <a:off x="3840395" y="1969115"/>
            <a:ext cx="239193" cy="187006"/>
            <a:chOff x="7606630" y="3853959"/>
            <a:chExt cx="989624" cy="773708"/>
          </a:xfrm>
        </p:grpSpPr>
        <p:sp>
          <p:nvSpPr>
            <p:cNvPr id="165" name="Oval 7">
              <a:extLst>
                <a:ext uri="{FF2B5EF4-FFF2-40B4-BE49-F238E27FC236}">
                  <a16:creationId xmlns:a16="http://schemas.microsoft.com/office/drawing/2014/main" id="{089F63DF-4D36-2EE6-EA94-11E97E46A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F92C6E2B-D741-E518-9E98-94542557D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7" name="Oval 7">
              <a:extLst>
                <a:ext uri="{FF2B5EF4-FFF2-40B4-BE49-F238E27FC236}">
                  <a16:creationId xmlns:a16="http://schemas.microsoft.com/office/drawing/2014/main" id="{5D7BC815-F3DB-82A2-9D3C-B1FBD9EEB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D5DA0BA-9EDF-C3D7-F5E7-EEBB784AC184}"/>
              </a:ext>
            </a:extLst>
          </p:cNvPr>
          <p:cNvGrpSpPr/>
          <p:nvPr/>
        </p:nvGrpSpPr>
        <p:grpSpPr>
          <a:xfrm>
            <a:off x="3327040" y="2127306"/>
            <a:ext cx="239193" cy="187006"/>
            <a:chOff x="7606630" y="3853959"/>
            <a:chExt cx="989624" cy="773708"/>
          </a:xfrm>
        </p:grpSpPr>
        <p:sp>
          <p:nvSpPr>
            <p:cNvPr id="169" name="Oval 7">
              <a:extLst>
                <a:ext uri="{FF2B5EF4-FFF2-40B4-BE49-F238E27FC236}">
                  <a16:creationId xmlns:a16="http://schemas.microsoft.com/office/drawing/2014/main" id="{BA9A6F4D-27C7-B4E8-9191-449070F50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0" name="Oval 7">
              <a:extLst>
                <a:ext uri="{FF2B5EF4-FFF2-40B4-BE49-F238E27FC236}">
                  <a16:creationId xmlns:a16="http://schemas.microsoft.com/office/drawing/2014/main" id="{C21C6EE6-779D-6FE6-3AF8-BB26BE1E4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1" name="Oval 7">
              <a:extLst>
                <a:ext uri="{FF2B5EF4-FFF2-40B4-BE49-F238E27FC236}">
                  <a16:creationId xmlns:a16="http://schemas.microsoft.com/office/drawing/2014/main" id="{8783442D-B917-9BB8-E557-43C398F7C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0B0542BF-FA3F-E837-26A1-F6F2DF4A835F}"/>
              </a:ext>
            </a:extLst>
          </p:cNvPr>
          <p:cNvGrpSpPr/>
          <p:nvPr/>
        </p:nvGrpSpPr>
        <p:grpSpPr>
          <a:xfrm>
            <a:off x="3721849" y="2238742"/>
            <a:ext cx="239193" cy="187006"/>
            <a:chOff x="7606630" y="3853959"/>
            <a:chExt cx="989624" cy="773708"/>
          </a:xfrm>
        </p:grpSpPr>
        <p:sp>
          <p:nvSpPr>
            <p:cNvPr id="173" name="Oval 7">
              <a:extLst>
                <a:ext uri="{FF2B5EF4-FFF2-40B4-BE49-F238E27FC236}">
                  <a16:creationId xmlns:a16="http://schemas.microsoft.com/office/drawing/2014/main" id="{90C13289-50AB-B525-8938-E236D3FC2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22920B46-5F50-3013-4EC1-D2F5933E6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5" name="Oval 7">
              <a:extLst>
                <a:ext uri="{FF2B5EF4-FFF2-40B4-BE49-F238E27FC236}">
                  <a16:creationId xmlns:a16="http://schemas.microsoft.com/office/drawing/2014/main" id="{D7FF1EC6-0611-7776-50EF-7FBE13EF7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sp>
        <p:nvSpPr>
          <p:cNvPr id="176" name="Arrow: Left 175">
            <a:extLst>
              <a:ext uri="{FF2B5EF4-FFF2-40B4-BE49-F238E27FC236}">
                <a16:creationId xmlns:a16="http://schemas.microsoft.com/office/drawing/2014/main" id="{0C3E3074-BEA0-29AD-AFAF-6A7FF79BC1D8}"/>
              </a:ext>
            </a:extLst>
          </p:cNvPr>
          <p:cNvSpPr/>
          <p:nvPr/>
        </p:nvSpPr>
        <p:spPr>
          <a:xfrm>
            <a:off x="1263370" y="2857470"/>
            <a:ext cx="1280160" cy="897338"/>
          </a:xfrm>
          <a:prstGeom prst="leftArrow">
            <a:avLst/>
          </a:prstGeom>
          <a:solidFill>
            <a:srgbClr val="FFA6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M</a:t>
            </a:r>
            <a:r>
              <a:rPr kumimoji="0" 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CO2e</a:t>
            </a:r>
            <a:endParaRPr kumimoji="0" lang="en-GB" sz="18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659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81360-6337-8D26-895C-5E4F7C686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237586-F256-9150-DD5F-E6DBD9D5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DC5F7-FEAF-538F-492E-F7456F6579EE}"/>
              </a:ext>
            </a:extLst>
          </p:cNvPr>
          <p:cNvSpPr txBox="1">
            <a:spLocks/>
          </p:cNvSpPr>
          <p:nvPr/>
        </p:nvSpPr>
        <p:spPr>
          <a:xfrm>
            <a:off x="178836" y="147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Light Condensed"/>
                <a:ea typeface="+mj-ea"/>
                <a:cs typeface="+mj-cs"/>
              </a:rPr>
              <a:t>CO2e Total Emissions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Light Condensed"/>
              <a:ea typeface="+mj-ea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C74F5A-80FB-CE1B-E29F-0EE3BF58D94D}"/>
              </a:ext>
            </a:extLst>
          </p:cNvPr>
          <p:cNvGrpSpPr/>
          <p:nvPr/>
        </p:nvGrpSpPr>
        <p:grpSpPr>
          <a:xfrm>
            <a:off x="9579675" y="2658116"/>
            <a:ext cx="281491" cy="301289"/>
            <a:chOff x="4997549" y="3074695"/>
            <a:chExt cx="1059479" cy="113399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7504D3A-157B-2136-C5FB-3E019C09A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7549" y="3493830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2881CE-CE07-7697-F3E1-D60A9060E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5980" y="3603271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5A7BCC7-9436-34AD-B1F5-6067A4294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257" y="3486845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B3C8E8F7-9496-E231-9D7D-5458834AC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9318" y="3747640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F198C0A0-A04F-6847-7D16-2052BE128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7928" y="3074695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D8BDA6-81F6-B73F-5D3F-68343F7C1F9A}"/>
              </a:ext>
            </a:extLst>
          </p:cNvPr>
          <p:cNvGrpSpPr/>
          <p:nvPr/>
        </p:nvGrpSpPr>
        <p:grpSpPr>
          <a:xfrm>
            <a:off x="9777688" y="3119133"/>
            <a:ext cx="239193" cy="187006"/>
            <a:chOff x="7606630" y="3853959"/>
            <a:chExt cx="989624" cy="773708"/>
          </a:xfrm>
        </p:grpSpPr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C73E6CAF-BE27-7CE4-7144-756D6E016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9E4A370D-D59B-529A-ACDC-BBF2B8099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" name="Oval 7">
              <a:extLst>
                <a:ext uri="{FF2B5EF4-FFF2-40B4-BE49-F238E27FC236}">
                  <a16:creationId xmlns:a16="http://schemas.microsoft.com/office/drawing/2014/main" id="{B223A651-485E-0FCB-9FBE-F3EB5D4D4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306D2A-0E29-F1B9-3393-B5DD82AFCF59}"/>
              </a:ext>
            </a:extLst>
          </p:cNvPr>
          <p:cNvGrpSpPr/>
          <p:nvPr/>
        </p:nvGrpSpPr>
        <p:grpSpPr>
          <a:xfrm flipH="1">
            <a:off x="9841566" y="3638047"/>
            <a:ext cx="239193" cy="187006"/>
            <a:chOff x="7606630" y="3853959"/>
            <a:chExt cx="989624" cy="773708"/>
          </a:xfrm>
        </p:grpSpPr>
        <p:sp>
          <p:nvSpPr>
            <p:cNvPr id="15" name="Oval 7">
              <a:extLst>
                <a:ext uri="{FF2B5EF4-FFF2-40B4-BE49-F238E27FC236}">
                  <a16:creationId xmlns:a16="http://schemas.microsoft.com/office/drawing/2014/main" id="{3AF7324A-8B37-CA16-9D83-28D85F327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25BCF884-5093-9306-CACE-07C2BA5BD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" name="Oval 7">
              <a:extLst>
                <a:ext uri="{FF2B5EF4-FFF2-40B4-BE49-F238E27FC236}">
                  <a16:creationId xmlns:a16="http://schemas.microsoft.com/office/drawing/2014/main" id="{AD78195E-E87C-BF33-6943-DB1CEDD0D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6C27DE-964C-1E99-0962-F4808A5FDF6C}"/>
              </a:ext>
            </a:extLst>
          </p:cNvPr>
          <p:cNvGrpSpPr/>
          <p:nvPr/>
        </p:nvGrpSpPr>
        <p:grpSpPr>
          <a:xfrm>
            <a:off x="9523153" y="3443382"/>
            <a:ext cx="239193" cy="187006"/>
            <a:chOff x="7606630" y="3853959"/>
            <a:chExt cx="989624" cy="773708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C44C5A5E-CA58-FDBD-42D1-A7CA91224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5BBB9F90-FB2D-14FA-C878-DDEC1B1AD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031289B4-258D-DD26-C0D4-815E0C9AE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D62BAB-F8D0-C87E-FCB8-3C85F626EF65}"/>
              </a:ext>
            </a:extLst>
          </p:cNvPr>
          <p:cNvGrpSpPr/>
          <p:nvPr/>
        </p:nvGrpSpPr>
        <p:grpSpPr>
          <a:xfrm flipH="1">
            <a:off x="10080759" y="3992751"/>
            <a:ext cx="239193" cy="187006"/>
            <a:chOff x="7606630" y="3853959"/>
            <a:chExt cx="989624" cy="773708"/>
          </a:xfrm>
        </p:grpSpPr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3A30E7E9-B965-ADAA-63B9-2AC11C838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D78D1B98-DA57-165B-D165-288AB67D0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6" name="Oval 7">
              <a:extLst>
                <a:ext uri="{FF2B5EF4-FFF2-40B4-BE49-F238E27FC236}">
                  <a16:creationId xmlns:a16="http://schemas.microsoft.com/office/drawing/2014/main" id="{0224F2DF-3D55-62EF-5C63-24FE22D47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F82C4D-5FFB-FF25-4108-270B6845DD0E}"/>
              </a:ext>
            </a:extLst>
          </p:cNvPr>
          <p:cNvGrpSpPr/>
          <p:nvPr/>
        </p:nvGrpSpPr>
        <p:grpSpPr>
          <a:xfrm>
            <a:off x="9502965" y="4009643"/>
            <a:ext cx="239193" cy="187006"/>
            <a:chOff x="7606630" y="3853959"/>
            <a:chExt cx="989624" cy="773708"/>
          </a:xfrm>
        </p:grpSpPr>
        <p:sp>
          <p:nvSpPr>
            <p:cNvPr id="28" name="Oval 7">
              <a:extLst>
                <a:ext uri="{FF2B5EF4-FFF2-40B4-BE49-F238E27FC236}">
                  <a16:creationId xmlns:a16="http://schemas.microsoft.com/office/drawing/2014/main" id="{33DBD03C-5054-A987-B71B-CC54B4D4E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A218CB75-F167-650F-B4FB-777652A66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0" name="Oval 7">
              <a:extLst>
                <a:ext uri="{FF2B5EF4-FFF2-40B4-BE49-F238E27FC236}">
                  <a16:creationId xmlns:a16="http://schemas.microsoft.com/office/drawing/2014/main" id="{814F0FC2-B328-175A-983F-1699EF8EC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7C1E667-E18F-B606-13B8-6FBA140081EF}"/>
              </a:ext>
            </a:extLst>
          </p:cNvPr>
          <p:cNvGrpSpPr/>
          <p:nvPr/>
        </p:nvGrpSpPr>
        <p:grpSpPr>
          <a:xfrm flipH="1">
            <a:off x="10001976" y="4284279"/>
            <a:ext cx="239193" cy="187006"/>
            <a:chOff x="7606630" y="3853959"/>
            <a:chExt cx="989624" cy="773708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DA5DFEE2-C3A4-8307-4550-1550FE750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3" name="Oval 7">
              <a:extLst>
                <a:ext uri="{FF2B5EF4-FFF2-40B4-BE49-F238E27FC236}">
                  <a16:creationId xmlns:a16="http://schemas.microsoft.com/office/drawing/2014/main" id="{54EFD6A8-97B0-05A9-26E2-4C976E701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4" name="Oval 7">
              <a:extLst>
                <a:ext uri="{FF2B5EF4-FFF2-40B4-BE49-F238E27FC236}">
                  <a16:creationId xmlns:a16="http://schemas.microsoft.com/office/drawing/2014/main" id="{0AC725AC-1EB0-994A-18FB-BB2BDCADC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93F42D0-892E-B64C-E71F-8ADE2A5C592D}"/>
              </a:ext>
            </a:extLst>
          </p:cNvPr>
          <p:cNvGrpSpPr/>
          <p:nvPr/>
        </p:nvGrpSpPr>
        <p:grpSpPr>
          <a:xfrm>
            <a:off x="9519291" y="4357285"/>
            <a:ext cx="239193" cy="187006"/>
            <a:chOff x="7606630" y="3853959"/>
            <a:chExt cx="989624" cy="773708"/>
          </a:xfrm>
        </p:grpSpPr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86EA2EB4-014C-E757-AAA0-4DD545ADC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7" name="Oval 7">
              <a:extLst>
                <a:ext uri="{FF2B5EF4-FFF2-40B4-BE49-F238E27FC236}">
                  <a16:creationId xmlns:a16="http://schemas.microsoft.com/office/drawing/2014/main" id="{35031F91-FBA2-B428-81E7-33CBF3017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28E37870-5497-D18A-D9A0-3E9E035AE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06837B4-E8FE-05ED-1795-DD69BBF8FFD7}"/>
              </a:ext>
            </a:extLst>
          </p:cNvPr>
          <p:cNvGrpSpPr/>
          <p:nvPr/>
        </p:nvGrpSpPr>
        <p:grpSpPr>
          <a:xfrm flipV="1">
            <a:off x="9375208" y="3710929"/>
            <a:ext cx="239193" cy="187006"/>
            <a:chOff x="7606630" y="3853959"/>
            <a:chExt cx="989624" cy="773708"/>
          </a:xfrm>
        </p:grpSpPr>
        <p:sp>
          <p:nvSpPr>
            <p:cNvPr id="40" name="Oval 7">
              <a:extLst>
                <a:ext uri="{FF2B5EF4-FFF2-40B4-BE49-F238E27FC236}">
                  <a16:creationId xmlns:a16="http://schemas.microsoft.com/office/drawing/2014/main" id="{58EE3EEF-E602-1C99-0765-F6E236134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5FF53F44-E1D7-9578-3131-4B45A4E99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2" name="Oval 7">
              <a:extLst>
                <a:ext uri="{FF2B5EF4-FFF2-40B4-BE49-F238E27FC236}">
                  <a16:creationId xmlns:a16="http://schemas.microsoft.com/office/drawing/2014/main" id="{D4B46084-B667-907D-D00F-6A0E802C8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55BF817-A849-80E2-DA92-8AACFDD85AD3}"/>
              </a:ext>
            </a:extLst>
          </p:cNvPr>
          <p:cNvGrpSpPr/>
          <p:nvPr/>
        </p:nvGrpSpPr>
        <p:grpSpPr>
          <a:xfrm>
            <a:off x="10319952" y="3359345"/>
            <a:ext cx="1463712" cy="2259421"/>
            <a:chOff x="6061710" y="1770380"/>
            <a:chExt cx="2270760" cy="3505200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9169887-041D-DBDB-CF88-343A3795B785}"/>
                </a:ext>
              </a:extLst>
            </p:cNvPr>
            <p:cNvSpPr/>
            <p:nvPr/>
          </p:nvSpPr>
          <p:spPr>
            <a:xfrm>
              <a:off x="6061710" y="1770380"/>
              <a:ext cx="2270760" cy="3505200"/>
            </a:xfrm>
            <a:custGeom>
              <a:avLst/>
              <a:gdLst>
                <a:gd name="connsiteX0" fmla="*/ 876300 w 2270760"/>
                <a:gd name="connsiteY0" fmla="*/ 0 h 3505200"/>
                <a:gd name="connsiteX1" fmla="*/ 941070 w 2270760"/>
                <a:gd name="connsiteY1" fmla="*/ 186690 h 3505200"/>
                <a:gd name="connsiteX2" fmla="*/ 982980 w 2270760"/>
                <a:gd name="connsiteY2" fmla="*/ 400050 h 3505200"/>
                <a:gd name="connsiteX3" fmla="*/ 910590 w 2270760"/>
                <a:gd name="connsiteY3" fmla="*/ 575310 h 3505200"/>
                <a:gd name="connsiteX4" fmla="*/ 842010 w 2270760"/>
                <a:gd name="connsiteY4" fmla="*/ 720090 h 3505200"/>
                <a:gd name="connsiteX5" fmla="*/ 670560 w 2270760"/>
                <a:gd name="connsiteY5" fmla="*/ 902970 h 3505200"/>
                <a:gd name="connsiteX6" fmla="*/ 480060 w 2270760"/>
                <a:gd name="connsiteY6" fmla="*/ 1059180 h 3505200"/>
                <a:gd name="connsiteX7" fmla="*/ 320040 w 2270760"/>
                <a:gd name="connsiteY7" fmla="*/ 1264920 h 3505200"/>
                <a:gd name="connsiteX8" fmla="*/ 182880 w 2270760"/>
                <a:gd name="connsiteY8" fmla="*/ 1474470 h 3505200"/>
                <a:gd name="connsiteX9" fmla="*/ 68580 w 2270760"/>
                <a:gd name="connsiteY9" fmla="*/ 1733550 h 3505200"/>
                <a:gd name="connsiteX10" fmla="*/ 19050 w 2270760"/>
                <a:gd name="connsiteY10" fmla="*/ 1924050 h 3505200"/>
                <a:gd name="connsiteX11" fmla="*/ 0 w 2270760"/>
                <a:gd name="connsiteY11" fmla="*/ 2183130 h 3505200"/>
                <a:gd name="connsiteX12" fmla="*/ 22860 w 2270760"/>
                <a:gd name="connsiteY12" fmla="*/ 2411730 h 3505200"/>
                <a:gd name="connsiteX13" fmla="*/ 99060 w 2270760"/>
                <a:gd name="connsiteY13" fmla="*/ 2731770 h 3505200"/>
                <a:gd name="connsiteX14" fmla="*/ 251460 w 2270760"/>
                <a:gd name="connsiteY14" fmla="*/ 3017520 h 3505200"/>
                <a:gd name="connsiteX15" fmla="*/ 346710 w 2270760"/>
                <a:gd name="connsiteY15" fmla="*/ 3169920 h 3505200"/>
                <a:gd name="connsiteX16" fmla="*/ 510540 w 2270760"/>
                <a:gd name="connsiteY16" fmla="*/ 3314700 h 3505200"/>
                <a:gd name="connsiteX17" fmla="*/ 659130 w 2270760"/>
                <a:gd name="connsiteY17" fmla="*/ 3406140 h 3505200"/>
                <a:gd name="connsiteX18" fmla="*/ 1104900 w 2270760"/>
                <a:gd name="connsiteY18" fmla="*/ 3505200 h 3505200"/>
                <a:gd name="connsiteX19" fmla="*/ 1375410 w 2270760"/>
                <a:gd name="connsiteY19" fmla="*/ 3406140 h 3505200"/>
                <a:gd name="connsiteX20" fmla="*/ 1577340 w 2270760"/>
                <a:gd name="connsiteY20" fmla="*/ 3249930 h 3505200"/>
                <a:gd name="connsiteX21" fmla="*/ 1851660 w 2270760"/>
                <a:gd name="connsiteY21" fmla="*/ 3021330 h 3505200"/>
                <a:gd name="connsiteX22" fmla="*/ 2049780 w 2270760"/>
                <a:gd name="connsiteY22" fmla="*/ 2766060 h 3505200"/>
                <a:gd name="connsiteX23" fmla="*/ 2205990 w 2270760"/>
                <a:gd name="connsiteY23" fmla="*/ 2400300 h 3505200"/>
                <a:gd name="connsiteX24" fmla="*/ 2270760 w 2270760"/>
                <a:gd name="connsiteY24" fmla="*/ 2076450 h 3505200"/>
                <a:gd name="connsiteX25" fmla="*/ 2228850 w 2270760"/>
                <a:gd name="connsiteY25" fmla="*/ 1680210 h 3505200"/>
                <a:gd name="connsiteX26" fmla="*/ 2106930 w 2270760"/>
                <a:gd name="connsiteY26" fmla="*/ 1318260 h 3505200"/>
                <a:gd name="connsiteX27" fmla="*/ 1916430 w 2270760"/>
                <a:gd name="connsiteY27" fmla="*/ 979170 h 3505200"/>
                <a:gd name="connsiteX28" fmla="*/ 1798320 w 2270760"/>
                <a:gd name="connsiteY28" fmla="*/ 807720 h 3505200"/>
                <a:gd name="connsiteX29" fmla="*/ 1821180 w 2270760"/>
                <a:gd name="connsiteY29" fmla="*/ 1055370 h 3505200"/>
                <a:gd name="connsiteX30" fmla="*/ 1798320 w 2270760"/>
                <a:gd name="connsiteY30" fmla="*/ 1352550 h 3505200"/>
                <a:gd name="connsiteX31" fmla="*/ 1756410 w 2270760"/>
                <a:gd name="connsiteY31" fmla="*/ 1543050 h 3505200"/>
                <a:gd name="connsiteX32" fmla="*/ 1680210 w 2270760"/>
                <a:gd name="connsiteY32" fmla="*/ 1680210 h 3505200"/>
                <a:gd name="connsiteX33" fmla="*/ 1604010 w 2270760"/>
                <a:gd name="connsiteY33" fmla="*/ 1786890 h 3505200"/>
                <a:gd name="connsiteX34" fmla="*/ 1615440 w 2270760"/>
                <a:gd name="connsiteY34" fmla="*/ 1684020 h 3505200"/>
                <a:gd name="connsiteX35" fmla="*/ 1645920 w 2270760"/>
                <a:gd name="connsiteY35" fmla="*/ 1463040 h 3505200"/>
                <a:gd name="connsiteX36" fmla="*/ 1649730 w 2270760"/>
                <a:gd name="connsiteY36" fmla="*/ 1242060 h 3505200"/>
                <a:gd name="connsiteX37" fmla="*/ 1645920 w 2270760"/>
                <a:gd name="connsiteY37" fmla="*/ 1120140 h 3505200"/>
                <a:gd name="connsiteX38" fmla="*/ 1588770 w 2270760"/>
                <a:gd name="connsiteY38" fmla="*/ 899160 h 3505200"/>
                <a:gd name="connsiteX39" fmla="*/ 1531620 w 2270760"/>
                <a:gd name="connsiteY39" fmla="*/ 742950 h 3505200"/>
                <a:gd name="connsiteX40" fmla="*/ 1482090 w 2270760"/>
                <a:gd name="connsiteY40" fmla="*/ 624840 h 3505200"/>
                <a:gd name="connsiteX41" fmla="*/ 1367790 w 2270760"/>
                <a:gd name="connsiteY41" fmla="*/ 441960 h 3505200"/>
                <a:gd name="connsiteX42" fmla="*/ 1287780 w 2270760"/>
                <a:gd name="connsiteY42" fmla="*/ 346710 h 3505200"/>
                <a:gd name="connsiteX43" fmla="*/ 1181100 w 2270760"/>
                <a:gd name="connsiteY43" fmla="*/ 228600 h 3505200"/>
                <a:gd name="connsiteX44" fmla="*/ 1066800 w 2270760"/>
                <a:gd name="connsiteY44" fmla="*/ 133350 h 3505200"/>
                <a:gd name="connsiteX45" fmla="*/ 937260 w 2270760"/>
                <a:gd name="connsiteY45" fmla="*/ 49530 h 3505200"/>
                <a:gd name="connsiteX46" fmla="*/ 876300 w 2270760"/>
                <a:gd name="connsiteY46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70760" h="3505200">
                  <a:moveTo>
                    <a:pt x="876300" y="0"/>
                  </a:moveTo>
                  <a:lnTo>
                    <a:pt x="941070" y="186690"/>
                  </a:lnTo>
                  <a:lnTo>
                    <a:pt x="982980" y="400050"/>
                  </a:lnTo>
                  <a:lnTo>
                    <a:pt x="910590" y="575310"/>
                  </a:lnTo>
                  <a:lnTo>
                    <a:pt x="842010" y="720090"/>
                  </a:lnTo>
                  <a:lnTo>
                    <a:pt x="670560" y="902970"/>
                  </a:lnTo>
                  <a:lnTo>
                    <a:pt x="480060" y="1059180"/>
                  </a:lnTo>
                  <a:lnTo>
                    <a:pt x="320040" y="1264920"/>
                  </a:lnTo>
                  <a:lnTo>
                    <a:pt x="182880" y="1474470"/>
                  </a:lnTo>
                  <a:lnTo>
                    <a:pt x="68580" y="1733550"/>
                  </a:lnTo>
                  <a:lnTo>
                    <a:pt x="19050" y="1924050"/>
                  </a:lnTo>
                  <a:lnTo>
                    <a:pt x="0" y="2183130"/>
                  </a:lnTo>
                  <a:lnTo>
                    <a:pt x="22860" y="2411730"/>
                  </a:lnTo>
                  <a:lnTo>
                    <a:pt x="99060" y="2731770"/>
                  </a:lnTo>
                  <a:lnTo>
                    <a:pt x="251460" y="3017520"/>
                  </a:lnTo>
                  <a:lnTo>
                    <a:pt x="346710" y="3169920"/>
                  </a:lnTo>
                  <a:lnTo>
                    <a:pt x="510540" y="3314700"/>
                  </a:lnTo>
                  <a:lnTo>
                    <a:pt x="659130" y="3406140"/>
                  </a:lnTo>
                  <a:lnTo>
                    <a:pt x="1104900" y="3505200"/>
                  </a:lnTo>
                  <a:lnTo>
                    <a:pt x="1375410" y="3406140"/>
                  </a:lnTo>
                  <a:lnTo>
                    <a:pt x="1577340" y="3249930"/>
                  </a:lnTo>
                  <a:lnTo>
                    <a:pt x="1851660" y="3021330"/>
                  </a:lnTo>
                  <a:lnTo>
                    <a:pt x="2049780" y="2766060"/>
                  </a:lnTo>
                  <a:lnTo>
                    <a:pt x="2205990" y="2400300"/>
                  </a:lnTo>
                  <a:lnTo>
                    <a:pt x="2270760" y="2076450"/>
                  </a:lnTo>
                  <a:lnTo>
                    <a:pt x="2228850" y="1680210"/>
                  </a:lnTo>
                  <a:lnTo>
                    <a:pt x="2106930" y="1318260"/>
                  </a:lnTo>
                  <a:lnTo>
                    <a:pt x="1916430" y="979170"/>
                  </a:lnTo>
                  <a:lnTo>
                    <a:pt x="1798320" y="807720"/>
                  </a:lnTo>
                  <a:lnTo>
                    <a:pt x="1821180" y="1055370"/>
                  </a:lnTo>
                  <a:lnTo>
                    <a:pt x="1798320" y="1352550"/>
                  </a:lnTo>
                  <a:lnTo>
                    <a:pt x="1756410" y="1543050"/>
                  </a:lnTo>
                  <a:lnTo>
                    <a:pt x="1680210" y="1680210"/>
                  </a:lnTo>
                  <a:lnTo>
                    <a:pt x="1604010" y="1786890"/>
                  </a:lnTo>
                  <a:lnTo>
                    <a:pt x="1615440" y="1684020"/>
                  </a:lnTo>
                  <a:lnTo>
                    <a:pt x="1645920" y="1463040"/>
                  </a:lnTo>
                  <a:lnTo>
                    <a:pt x="1649730" y="1242060"/>
                  </a:lnTo>
                  <a:lnTo>
                    <a:pt x="1645920" y="1120140"/>
                  </a:lnTo>
                  <a:lnTo>
                    <a:pt x="1588770" y="899160"/>
                  </a:lnTo>
                  <a:lnTo>
                    <a:pt x="1531620" y="742950"/>
                  </a:lnTo>
                  <a:lnTo>
                    <a:pt x="1482090" y="624840"/>
                  </a:lnTo>
                  <a:lnTo>
                    <a:pt x="1367790" y="441960"/>
                  </a:lnTo>
                  <a:lnTo>
                    <a:pt x="1287780" y="346710"/>
                  </a:lnTo>
                  <a:lnTo>
                    <a:pt x="1181100" y="228600"/>
                  </a:lnTo>
                  <a:lnTo>
                    <a:pt x="1066800" y="133350"/>
                  </a:lnTo>
                  <a:lnTo>
                    <a:pt x="937260" y="49530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rgbClr val="FF6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80E219D-EBC6-7813-CCAB-F59EBF050596}"/>
                </a:ext>
              </a:extLst>
            </p:cNvPr>
            <p:cNvSpPr/>
            <p:nvPr/>
          </p:nvSpPr>
          <p:spPr>
            <a:xfrm>
              <a:off x="6507480" y="2778760"/>
              <a:ext cx="1511300" cy="2496820"/>
            </a:xfrm>
            <a:custGeom>
              <a:avLst/>
              <a:gdLst>
                <a:gd name="connsiteX0" fmla="*/ 640080 w 1511300"/>
                <a:gd name="connsiteY0" fmla="*/ 0 h 2496820"/>
                <a:gd name="connsiteX1" fmla="*/ 718820 w 1511300"/>
                <a:gd name="connsiteY1" fmla="*/ 127000 h 2496820"/>
                <a:gd name="connsiteX2" fmla="*/ 805180 w 1511300"/>
                <a:gd name="connsiteY2" fmla="*/ 287020 h 2496820"/>
                <a:gd name="connsiteX3" fmla="*/ 858520 w 1511300"/>
                <a:gd name="connsiteY3" fmla="*/ 477520 h 2496820"/>
                <a:gd name="connsiteX4" fmla="*/ 899160 w 1511300"/>
                <a:gd name="connsiteY4" fmla="*/ 690880 h 2496820"/>
                <a:gd name="connsiteX5" fmla="*/ 919480 w 1511300"/>
                <a:gd name="connsiteY5" fmla="*/ 876300 h 2496820"/>
                <a:gd name="connsiteX6" fmla="*/ 934720 w 1511300"/>
                <a:gd name="connsiteY6" fmla="*/ 1023620 h 2496820"/>
                <a:gd name="connsiteX7" fmla="*/ 914400 w 1511300"/>
                <a:gd name="connsiteY7" fmla="*/ 1221740 h 2496820"/>
                <a:gd name="connsiteX8" fmla="*/ 843280 w 1511300"/>
                <a:gd name="connsiteY8" fmla="*/ 1389380 h 2496820"/>
                <a:gd name="connsiteX9" fmla="*/ 736600 w 1511300"/>
                <a:gd name="connsiteY9" fmla="*/ 1549400 h 2496820"/>
                <a:gd name="connsiteX10" fmla="*/ 957580 w 1511300"/>
                <a:gd name="connsiteY10" fmla="*/ 1407160 h 2496820"/>
                <a:gd name="connsiteX11" fmla="*/ 1117600 w 1511300"/>
                <a:gd name="connsiteY11" fmla="*/ 1259840 h 2496820"/>
                <a:gd name="connsiteX12" fmla="*/ 1275080 w 1511300"/>
                <a:gd name="connsiteY12" fmla="*/ 1099820 h 2496820"/>
                <a:gd name="connsiteX13" fmla="*/ 1424940 w 1511300"/>
                <a:gd name="connsiteY13" fmla="*/ 896620 h 2496820"/>
                <a:gd name="connsiteX14" fmla="*/ 1455420 w 1511300"/>
                <a:gd name="connsiteY14" fmla="*/ 853440 h 2496820"/>
                <a:gd name="connsiteX15" fmla="*/ 1490980 w 1511300"/>
                <a:gd name="connsiteY15" fmla="*/ 1023620 h 2496820"/>
                <a:gd name="connsiteX16" fmla="*/ 1511300 w 1511300"/>
                <a:gd name="connsiteY16" fmla="*/ 1280160 h 2496820"/>
                <a:gd name="connsiteX17" fmla="*/ 1463040 w 1511300"/>
                <a:gd name="connsiteY17" fmla="*/ 1592580 h 2496820"/>
                <a:gd name="connsiteX18" fmla="*/ 1325880 w 1511300"/>
                <a:gd name="connsiteY18" fmla="*/ 1889760 h 2496820"/>
                <a:gd name="connsiteX19" fmla="*/ 1130300 w 1511300"/>
                <a:gd name="connsiteY19" fmla="*/ 2159000 h 2496820"/>
                <a:gd name="connsiteX20" fmla="*/ 962660 w 1511300"/>
                <a:gd name="connsiteY20" fmla="*/ 2336800 h 2496820"/>
                <a:gd name="connsiteX21" fmla="*/ 713740 w 1511300"/>
                <a:gd name="connsiteY21" fmla="*/ 2496820 h 2496820"/>
                <a:gd name="connsiteX22" fmla="*/ 584200 w 1511300"/>
                <a:gd name="connsiteY22" fmla="*/ 2451100 h 2496820"/>
                <a:gd name="connsiteX23" fmla="*/ 469900 w 1511300"/>
                <a:gd name="connsiteY23" fmla="*/ 2377440 h 2496820"/>
                <a:gd name="connsiteX24" fmla="*/ 355600 w 1511300"/>
                <a:gd name="connsiteY24" fmla="*/ 2270760 h 2496820"/>
                <a:gd name="connsiteX25" fmla="*/ 218440 w 1511300"/>
                <a:gd name="connsiteY25" fmla="*/ 2105660 h 2496820"/>
                <a:gd name="connsiteX26" fmla="*/ 111760 w 1511300"/>
                <a:gd name="connsiteY26" fmla="*/ 1899920 h 2496820"/>
                <a:gd name="connsiteX27" fmla="*/ 35560 w 1511300"/>
                <a:gd name="connsiteY27" fmla="*/ 1663700 h 2496820"/>
                <a:gd name="connsiteX28" fmla="*/ 0 w 1511300"/>
                <a:gd name="connsiteY28" fmla="*/ 1440180 h 2496820"/>
                <a:gd name="connsiteX29" fmla="*/ 10160 w 1511300"/>
                <a:gd name="connsiteY29" fmla="*/ 1292860 h 2496820"/>
                <a:gd name="connsiteX30" fmla="*/ 38100 w 1511300"/>
                <a:gd name="connsiteY30" fmla="*/ 1148080 h 2496820"/>
                <a:gd name="connsiteX31" fmla="*/ 96520 w 1511300"/>
                <a:gd name="connsiteY31" fmla="*/ 1021080 h 2496820"/>
                <a:gd name="connsiteX32" fmla="*/ 152400 w 1511300"/>
                <a:gd name="connsiteY32" fmla="*/ 909320 h 2496820"/>
                <a:gd name="connsiteX33" fmla="*/ 259080 w 1511300"/>
                <a:gd name="connsiteY33" fmla="*/ 767080 h 2496820"/>
                <a:gd name="connsiteX34" fmla="*/ 436880 w 1511300"/>
                <a:gd name="connsiteY34" fmla="*/ 566420 h 2496820"/>
                <a:gd name="connsiteX35" fmla="*/ 561340 w 1511300"/>
                <a:gd name="connsiteY35" fmla="*/ 396240 h 2496820"/>
                <a:gd name="connsiteX36" fmla="*/ 632460 w 1511300"/>
                <a:gd name="connsiteY36" fmla="*/ 246380 h 2496820"/>
                <a:gd name="connsiteX37" fmla="*/ 640080 w 1511300"/>
                <a:gd name="connsiteY37" fmla="*/ 0 h 249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1300" h="2496820">
                  <a:moveTo>
                    <a:pt x="640080" y="0"/>
                  </a:moveTo>
                  <a:lnTo>
                    <a:pt x="718820" y="127000"/>
                  </a:lnTo>
                  <a:lnTo>
                    <a:pt x="805180" y="287020"/>
                  </a:lnTo>
                  <a:lnTo>
                    <a:pt x="858520" y="477520"/>
                  </a:lnTo>
                  <a:lnTo>
                    <a:pt x="899160" y="690880"/>
                  </a:lnTo>
                  <a:lnTo>
                    <a:pt x="919480" y="876300"/>
                  </a:lnTo>
                  <a:lnTo>
                    <a:pt x="934720" y="1023620"/>
                  </a:lnTo>
                  <a:lnTo>
                    <a:pt x="914400" y="1221740"/>
                  </a:lnTo>
                  <a:lnTo>
                    <a:pt x="843280" y="1389380"/>
                  </a:lnTo>
                  <a:lnTo>
                    <a:pt x="736600" y="1549400"/>
                  </a:lnTo>
                  <a:lnTo>
                    <a:pt x="957580" y="1407160"/>
                  </a:lnTo>
                  <a:lnTo>
                    <a:pt x="1117600" y="1259840"/>
                  </a:lnTo>
                  <a:lnTo>
                    <a:pt x="1275080" y="1099820"/>
                  </a:lnTo>
                  <a:lnTo>
                    <a:pt x="1424940" y="896620"/>
                  </a:lnTo>
                  <a:lnTo>
                    <a:pt x="1455420" y="853440"/>
                  </a:lnTo>
                  <a:lnTo>
                    <a:pt x="1490980" y="1023620"/>
                  </a:lnTo>
                  <a:lnTo>
                    <a:pt x="1511300" y="1280160"/>
                  </a:lnTo>
                  <a:lnTo>
                    <a:pt x="1463040" y="1592580"/>
                  </a:lnTo>
                  <a:lnTo>
                    <a:pt x="1325880" y="1889760"/>
                  </a:lnTo>
                  <a:lnTo>
                    <a:pt x="1130300" y="2159000"/>
                  </a:lnTo>
                  <a:lnTo>
                    <a:pt x="962660" y="2336800"/>
                  </a:lnTo>
                  <a:lnTo>
                    <a:pt x="713740" y="2496820"/>
                  </a:lnTo>
                  <a:lnTo>
                    <a:pt x="584200" y="2451100"/>
                  </a:lnTo>
                  <a:lnTo>
                    <a:pt x="469900" y="2377440"/>
                  </a:lnTo>
                  <a:lnTo>
                    <a:pt x="355600" y="2270760"/>
                  </a:lnTo>
                  <a:lnTo>
                    <a:pt x="218440" y="2105660"/>
                  </a:lnTo>
                  <a:lnTo>
                    <a:pt x="111760" y="1899920"/>
                  </a:lnTo>
                  <a:lnTo>
                    <a:pt x="35560" y="1663700"/>
                  </a:lnTo>
                  <a:lnTo>
                    <a:pt x="0" y="1440180"/>
                  </a:lnTo>
                  <a:lnTo>
                    <a:pt x="10160" y="1292860"/>
                  </a:lnTo>
                  <a:lnTo>
                    <a:pt x="38100" y="1148080"/>
                  </a:lnTo>
                  <a:lnTo>
                    <a:pt x="96520" y="1021080"/>
                  </a:lnTo>
                  <a:lnTo>
                    <a:pt x="152400" y="909320"/>
                  </a:lnTo>
                  <a:lnTo>
                    <a:pt x="259080" y="767080"/>
                  </a:lnTo>
                  <a:lnTo>
                    <a:pt x="436880" y="566420"/>
                  </a:lnTo>
                  <a:lnTo>
                    <a:pt x="561340" y="396240"/>
                  </a:lnTo>
                  <a:lnTo>
                    <a:pt x="632460" y="246380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rgbClr val="FFA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500B71A-321C-F699-B7EB-85F5D85DDE5A}"/>
                </a:ext>
              </a:extLst>
            </p:cNvPr>
            <p:cNvSpPr/>
            <p:nvPr/>
          </p:nvSpPr>
          <p:spPr>
            <a:xfrm>
              <a:off x="6844409" y="4062095"/>
              <a:ext cx="771525" cy="1213485"/>
            </a:xfrm>
            <a:custGeom>
              <a:avLst/>
              <a:gdLst>
                <a:gd name="connsiteX0" fmla="*/ 142875 w 771525"/>
                <a:gd name="connsiteY0" fmla="*/ 0 h 1213485"/>
                <a:gd name="connsiteX1" fmla="*/ 70485 w 771525"/>
                <a:gd name="connsiteY1" fmla="*/ 135255 h 1213485"/>
                <a:gd name="connsiteX2" fmla="*/ 20955 w 771525"/>
                <a:gd name="connsiteY2" fmla="*/ 291465 h 1213485"/>
                <a:gd name="connsiteX3" fmla="*/ 0 w 771525"/>
                <a:gd name="connsiteY3" fmla="*/ 464820 h 1213485"/>
                <a:gd name="connsiteX4" fmla="*/ 7620 w 771525"/>
                <a:gd name="connsiteY4" fmla="*/ 632460 h 1213485"/>
                <a:gd name="connsiteX5" fmla="*/ 43815 w 771525"/>
                <a:gd name="connsiteY5" fmla="*/ 775335 h 1213485"/>
                <a:gd name="connsiteX6" fmla="*/ 120015 w 771525"/>
                <a:gd name="connsiteY6" fmla="*/ 941070 h 1213485"/>
                <a:gd name="connsiteX7" fmla="*/ 243840 w 771525"/>
                <a:gd name="connsiteY7" fmla="*/ 1108710 h 1213485"/>
                <a:gd name="connsiteX8" fmla="*/ 371475 w 771525"/>
                <a:gd name="connsiteY8" fmla="*/ 1213485 h 1213485"/>
                <a:gd name="connsiteX9" fmla="*/ 480060 w 771525"/>
                <a:gd name="connsiteY9" fmla="*/ 1099185 h 1213485"/>
                <a:gd name="connsiteX10" fmla="*/ 565785 w 771525"/>
                <a:gd name="connsiteY10" fmla="*/ 963930 h 1213485"/>
                <a:gd name="connsiteX11" fmla="*/ 653415 w 771525"/>
                <a:gd name="connsiteY11" fmla="*/ 840105 h 1213485"/>
                <a:gd name="connsiteX12" fmla="*/ 708660 w 771525"/>
                <a:gd name="connsiteY12" fmla="*/ 697230 h 1213485"/>
                <a:gd name="connsiteX13" fmla="*/ 754380 w 771525"/>
                <a:gd name="connsiteY13" fmla="*/ 520065 h 1213485"/>
                <a:gd name="connsiteX14" fmla="*/ 771525 w 771525"/>
                <a:gd name="connsiteY14" fmla="*/ 310515 h 1213485"/>
                <a:gd name="connsiteX15" fmla="*/ 681990 w 771525"/>
                <a:gd name="connsiteY15" fmla="*/ 400050 h 1213485"/>
                <a:gd name="connsiteX16" fmla="*/ 516255 w 771525"/>
                <a:gd name="connsiteY16" fmla="*/ 533400 h 1213485"/>
                <a:gd name="connsiteX17" fmla="*/ 451485 w 771525"/>
                <a:gd name="connsiteY17" fmla="*/ 571500 h 1213485"/>
                <a:gd name="connsiteX18" fmla="*/ 382905 w 771525"/>
                <a:gd name="connsiteY18" fmla="*/ 581025 h 1213485"/>
                <a:gd name="connsiteX19" fmla="*/ 312420 w 771525"/>
                <a:gd name="connsiteY19" fmla="*/ 579120 h 1213485"/>
                <a:gd name="connsiteX20" fmla="*/ 268605 w 771525"/>
                <a:gd name="connsiteY20" fmla="*/ 552450 h 1213485"/>
                <a:gd name="connsiteX21" fmla="*/ 222885 w 771525"/>
                <a:gd name="connsiteY21" fmla="*/ 489585 h 1213485"/>
                <a:gd name="connsiteX22" fmla="*/ 177165 w 771525"/>
                <a:gd name="connsiteY22" fmla="*/ 384810 h 1213485"/>
                <a:gd name="connsiteX23" fmla="*/ 156210 w 771525"/>
                <a:gd name="connsiteY23" fmla="*/ 283845 h 1213485"/>
                <a:gd name="connsiteX24" fmla="*/ 140970 w 771525"/>
                <a:gd name="connsiteY24" fmla="*/ 171450 h 1213485"/>
                <a:gd name="connsiteX25" fmla="*/ 142875 w 771525"/>
                <a:gd name="connsiteY25" fmla="*/ 0 h 12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1525" h="1213485">
                  <a:moveTo>
                    <a:pt x="142875" y="0"/>
                  </a:moveTo>
                  <a:lnTo>
                    <a:pt x="70485" y="135255"/>
                  </a:lnTo>
                  <a:lnTo>
                    <a:pt x="20955" y="291465"/>
                  </a:lnTo>
                  <a:lnTo>
                    <a:pt x="0" y="464820"/>
                  </a:lnTo>
                  <a:lnTo>
                    <a:pt x="7620" y="632460"/>
                  </a:lnTo>
                  <a:lnTo>
                    <a:pt x="43815" y="775335"/>
                  </a:lnTo>
                  <a:lnTo>
                    <a:pt x="120015" y="941070"/>
                  </a:lnTo>
                  <a:lnTo>
                    <a:pt x="243840" y="1108710"/>
                  </a:lnTo>
                  <a:lnTo>
                    <a:pt x="371475" y="1213485"/>
                  </a:lnTo>
                  <a:lnTo>
                    <a:pt x="480060" y="1099185"/>
                  </a:lnTo>
                  <a:lnTo>
                    <a:pt x="565785" y="963930"/>
                  </a:lnTo>
                  <a:lnTo>
                    <a:pt x="653415" y="840105"/>
                  </a:lnTo>
                  <a:lnTo>
                    <a:pt x="708660" y="697230"/>
                  </a:lnTo>
                  <a:lnTo>
                    <a:pt x="754380" y="520065"/>
                  </a:lnTo>
                  <a:lnTo>
                    <a:pt x="771525" y="310515"/>
                  </a:lnTo>
                  <a:lnTo>
                    <a:pt x="681990" y="400050"/>
                  </a:lnTo>
                  <a:lnTo>
                    <a:pt x="516255" y="533400"/>
                  </a:lnTo>
                  <a:lnTo>
                    <a:pt x="451485" y="571500"/>
                  </a:lnTo>
                  <a:lnTo>
                    <a:pt x="382905" y="581025"/>
                  </a:lnTo>
                  <a:lnTo>
                    <a:pt x="312420" y="579120"/>
                  </a:lnTo>
                  <a:lnTo>
                    <a:pt x="268605" y="552450"/>
                  </a:lnTo>
                  <a:lnTo>
                    <a:pt x="222885" y="489585"/>
                  </a:lnTo>
                  <a:lnTo>
                    <a:pt x="177165" y="384810"/>
                  </a:lnTo>
                  <a:lnTo>
                    <a:pt x="156210" y="283845"/>
                  </a:lnTo>
                  <a:lnTo>
                    <a:pt x="140970" y="171450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FFF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078A231-DB1F-BABC-8F9E-A9873A05249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355427" y="6010779"/>
            <a:ext cx="1302593" cy="391848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47">
                  <a:gamma/>
                  <a:shade val="46275"/>
                  <a:invGamma/>
                </a:srgbClr>
              </a:gs>
              <a:gs pos="100000">
                <a:schemeClr val="accent6">
                  <a:lumMod val="90000"/>
                </a:scheme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593EBBDF-FDEE-927C-4796-BC88711617ED}"/>
              </a:ext>
            </a:extLst>
          </p:cNvPr>
          <p:cNvSpPr/>
          <p:nvPr/>
        </p:nvSpPr>
        <p:spPr>
          <a:xfrm>
            <a:off x="11377816" y="5656551"/>
            <a:ext cx="783954" cy="1184178"/>
          </a:xfrm>
          <a:prstGeom prst="upArrow">
            <a:avLst/>
          </a:prstGeom>
          <a:solidFill>
            <a:srgbClr val="FF63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-2500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f</a:t>
            </a: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pic>
        <p:nvPicPr>
          <p:cNvPr id="49" name="Graphic 48" descr="Add with solid fill">
            <a:extLst>
              <a:ext uri="{FF2B5EF4-FFF2-40B4-BE49-F238E27FC236}">
                <a16:creationId xmlns:a16="http://schemas.microsoft.com/office/drawing/2014/main" id="{2927794E-6CCB-1456-CB89-5C71B9EE8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2013" y="2951361"/>
            <a:ext cx="742404" cy="742404"/>
          </a:xfrm>
          <a:prstGeom prst="rect">
            <a:avLst/>
          </a:prstGeom>
        </p:spPr>
      </p:pic>
      <p:sp>
        <p:nvSpPr>
          <p:cNvPr id="54" name="Arrow: Left 53">
            <a:extLst>
              <a:ext uri="{FF2B5EF4-FFF2-40B4-BE49-F238E27FC236}">
                <a16:creationId xmlns:a16="http://schemas.microsoft.com/office/drawing/2014/main" id="{7FF69284-12E4-9F38-BAFB-709D3FAE13AD}"/>
              </a:ext>
            </a:extLst>
          </p:cNvPr>
          <p:cNvSpPr/>
          <p:nvPr/>
        </p:nvSpPr>
        <p:spPr>
          <a:xfrm>
            <a:off x="7491984" y="2546731"/>
            <a:ext cx="1280160" cy="51158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CH4</a:t>
            </a: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55" name="Arrow: Left 54">
            <a:extLst>
              <a:ext uri="{FF2B5EF4-FFF2-40B4-BE49-F238E27FC236}">
                <a16:creationId xmlns:a16="http://schemas.microsoft.com/office/drawing/2014/main" id="{9B8480BD-D8D4-0741-5767-5650752CBB3F}"/>
              </a:ext>
            </a:extLst>
          </p:cNvPr>
          <p:cNvSpPr/>
          <p:nvPr/>
        </p:nvSpPr>
        <p:spPr>
          <a:xfrm>
            <a:off x="7497035" y="3596535"/>
            <a:ext cx="1280160" cy="511584"/>
          </a:xfrm>
          <a:prstGeom prst="leftArrow">
            <a:avLst/>
          </a:prstGeom>
          <a:solidFill>
            <a:srgbClr val="71F8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CO2</a:t>
            </a: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C05838D-7AA2-E476-7243-343F1AFE8D54}"/>
              </a:ext>
            </a:extLst>
          </p:cNvPr>
          <p:cNvGrpSpPr/>
          <p:nvPr/>
        </p:nvGrpSpPr>
        <p:grpSpPr>
          <a:xfrm>
            <a:off x="7021962" y="2530950"/>
            <a:ext cx="239193" cy="187006"/>
            <a:chOff x="7606630" y="3853959"/>
            <a:chExt cx="989624" cy="773708"/>
          </a:xfrm>
        </p:grpSpPr>
        <p:sp>
          <p:nvSpPr>
            <p:cNvPr id="57" name="Oval 7">
              <a:extLst>
                <a:ext uri="{FF2B5EF4-FFF2-40B4-BE49-F238E27FC236}">
                  <a16:creationId xmlns:a16="http://schemas.microsoft.com/office/drawing/2014/main" id="{3A550728-27B2-83B2-5DAB-9E8D3C602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8C627E9-B6E7-D446-D33A-EB6EBD923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59" name="Oval 7">
              <a:extLst>
                <a:ext uri="{FF2B5EF4-FFF2-40B4-BE49-F238E27FC236}">
                  <a16:creationId xmlns:a16="http://schemas.microsoft.com/office/drawing/2014/main" id="{AE127ED5-483A-71D3-5975-ECCCF535F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147C30-0005-C54C-90EB-181D6B9A382F}"/>
              </a:ext>
            </a:extLst>
          </p:cNvPr>
          <p:cNvGrpSpPr/>
          <p:nvPr/>
        </p:nvGrpSpPr>
        <p:grpSpPr>
          <a:xfrm>
            <a:off x="6929554" y="2874134"/>
            <a:ext cx="184662" cy="167154"/>
            <a:chOff x="6929554" y="2874134"/>
            <a:chExt cx="184662" cy="167154"/>
          </a:xfrm>
        </p:grpSpPr>
        <p:sp>
          <p:nvSpPr>
            <p:cNvPr id="61" name="Oval 7">
              <a:extLst>
                <a:ext uri="{FF2B5EF4-FFF2-40B4-BE49-F238E27FC236}">
                  <a16:creationId xmlns:a16="http://schemas.microsoft.com/office/drawing/2014/main" id="{5BB4DB1F-5CCE-295E-748E-EEB52F4D5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554" y="2929852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srgbClr val="000000"/>
                </a:solidFill>
                <a:latin typeface="Bahnschrift Light SemiCondensed"/>
              </a:endParaRPr>
            </a:p>
          </p:txBody>
        </p:sp>
        <p:sp>
          <p:nvSpPr>
            <p:cNvPr id="63" name="Oval 7">
              <a:extLst>
                <a:ext uri="{FF2B5EF4-FFF2-40B4-BE49-F238E27FC236}">
                  <a16:creationId xmlns:a16="http://schemas.microsoft.com/office/drawing/2014/main" id="{A73FC08D-670D-C87B-74AF-DE62F7CA5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780" y="2874134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DB15A8A-0FDE-E552-D935-E6ACF9BBBA4F}"/>
              </a:ext>
            </a:extLst>
          </p:cNvPr>
          <p:cNvGrpSpPr/>
          <p:nvPr/>
        </p:nvGrpSpPr>
        <p:grpSpPr>
          <a:xfrm>
            <a:off x="6519532" y="2530950"/>
            <a:ext cx="239193" cy="187006"/>
            <a:chOff x="7606630" y="3853959"/>
            <a:chExt cx="989624" cy="773708"/>
          </a:xfrm>
        </p:grpSpPr>
        <p:sp>
          <p:nvSpPr>
            <p:cNvPr id="65" name="Oval 7">
              <a:extLst>
                <a:ext uri="{FF2B5EF4-FFF2-40B4-BE49-F238E27FC236}">
                  <a16:creationId xmlns:a16="http://schemas.microsoft.com/office/drawing/2014/main" id="{96315C9A-17B3-CD0B-4861-D975764EA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9252814-F0B1-A93B-7360-CAAAAE904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67" name="Oval 7">
              <a:extLst>
                <a:ext uri="{FF2B5EF4-FFF2-40B4-BE49-F238E27FC236}">
                  <a16:creationId xmlns:a16="http://schemas.microsoft.com/office/drawing/2014/main" id="{94C5778B-FEA3-ECB6-51D3-F27FC6EA4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F1D75D9-84E0-3AEA-F93E-9030C233B268}"/>
              </a:ext>
            </a:extLst>
          </p:cNvPr>
          <p:cNvGrpSpPr/>
          <p:nvPr/>
        </p:nvGrpSpPr>
        <p:grpSpPr>
          <a:xfrm>
            <a:off x="6006177" y="2689141"/>
            <a:ext cx="239193" cy="187006"/>
            <a:chOff x="7606630" y="3853959"/>
            <a:chExt cx="989624" cy="773708"/>
          </a:xfrm>
        </p:grpSpPr>
        <p:sp>
          <p:nvSpPr>
            <p:cNvPr id="69" name="Oval 7">
              <a:extLst>
                <a:ext uri="{FF2B5EF4-FFF2-40B4-BE49-F238E27FC236}">
                  <a16:creationId xmlns:a16="http://schemas.microsoft.com/office/drawing/2014/main" id="{0D1961EB-44BC-92E5-9C87-DA90D6749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0" name="Oval 7">
              <a:extLst>
                <a:ext uri="{FF2B5EF4-FFF2-40B4-BE49-F238E27FC236}">
                  <a16:creationId xmlns:a16="http://schemas.microsoft.com/office/drawing/2014/main" id="{F7C72F71-8B29-F267-F899-5638A8A44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1" name="Oval 7">
              <a:extLst>
                <a:ext uri="{FF2B5EF4-FFF2-40B4-BE49-F238E27FC236}">
                  <a16:creationId xmlns:a16="http://schemas.microsoft.com/office/drawing/2014/main" id="{A4C2B71D-0EF3-BC7F-8474-7DE0EFB65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40D3E11-4E94-D0C6-3C9F-DC1479C06D5B}"/>
              </a:ext>
            </a:extLst>
          </p:cNvPr>
          <p:cNvGrpSpPr/>
          <p:nvPr/>
        </p:nvGrpSpPr>
        <p:grpSpPr>
          <a:xfrm>
            <a:off x="5756449" y="2530950"/>
            <a:ext cx="239193" cy="187006"/>
            <a:chOff x="7606630" y="3853959"/>
            <a:chExt cx="989624" cy="773708"/>
          </a:xfrm>
        </p:grpSpPr>
        <p:sp>
          <p:nvSpPr>
            <p:cNvPr id="77" name="Oval 7">
              <a:extLst>
                <a:ext uri="{FF2B5EF4-FFF2-40B4-BE49-F238E27FC236}">
                  <a16:creationId xmlns:a16="http://schemas.microsoft.com/office/drawing/2014/main" id="{8D762B31-964C-74FF-C165-0E0BFB479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04958F2-348C-541C-6B23-9EA655D9D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9" name="Oval 7">
              <a:extLst>
                <a:ext uri="{FF2B5EF4-FFF2-40B4-BE49-F238E27FC236}">
                  <a16:creationId xmlns:a16="http://schemas.microsoft.com/office/drawing/2014/main" id="{3325A97A-A707-CFCB-5CCE-4C7EA17AB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78B6543-7D96-9CE2-EB48-55755D3534C5}"/>
              </a:ext>
            </a:extLst>
          </p:cNvPr>
          <p:cNvGrpSpPr/>
          <p:nvPr/>
        </p:nvGrpSpPr>
        <p:grpSpPr>
          <a:xfrm>
            <a:off x="5254019" y="2530950"/>
            <a:ext cx="239193" cy="187006"/>
            <a:chOff x="7606630" y="3853959"/>
            <a:chExt cx="989624" cy="773708"/>
          </a:xfrm>
        </p:grpSpPr>
        <p:sp>
          <p:nvSpPr>
            <p:cNvPr id="85" name="Oval 7">
              <a:extLst>
                <a:ext uri="{FF2B5EF4-FFF2-40B4-BE49-F238E27FC236}">
                  <a16:creationId xmlns:a16="http://schemas.microsoft.com/office/drawing/2014/main" id="{22CFAD58-FADB-01BB-AF71-14E674B8E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AE71096-5DB1-E348-2C6C-458FD5676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87" name="Oval 7">
              <a:extLst>
                <a:ext uri="{FF2B5EF4-FFF2-40B4-BE49-F238E27FC236}">
                  <a16:creationId xmlns:a16="http://schemas.microsoft.com/office/drawing/2014/main" id="{7313CB85-F293-60DA-AB07-549A208E2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90E04C4-AF71-8324-7453-9A3F22E37A28}"/>
              </a:ext>
            </a:extLst>
          </p:cNvPr>
          <p:cNvGrpSpPr/>
          <p:nvPr/>
        </p:nvGrpSpPr>
        <p:grpSpPr>
          <a:xfrm>
            <a:off x="4740664" y="2689141"/>
            <a:ext cx="239193" cy="187006"/>
            <a:chOff x="7606630" y="3853959"/>
            <a:chExt cx="989624" cy="773708"/>
          </a:xfrm>
        </p:grpSpPr>
        <p:sp>
          <p:nvSpPr>
            <p:cNvPr id="89" name="Oval 7">
              <a:extLst>
                <a:ext uri="{FF2B5EF4-FFF2-40B4-BE49-F238E27FC236}">
                  <a16:creationId xmlns:a16="http://schemas.microsoft.com/office/drawing/2014/main" id="{D97F4D16-82C6-11B3-3E8C-113B7C1C0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0" name="Oval 7">
              <a:extLst>
                <a:ext uri="{FF2B5EF4-FFF2-40B4-BE49-F238E27FC236}">
                  <a16:creationId xmlns:a16="http://schemas.microsoft.com/office/drawing/2014/main" id="{07236784-E261-D6F4-B05E-15DFBF027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1" name="Oval 7">
              <a:extLst>
                <a:ext uri="{FF2B5EF4-FFF2-40B4-BE49-F238E27FC236}">
                  <a16:creationId xmlns:a16="http://schemas.microsoft.com/office/drawing/2014/main" id="{4AE0315B-DFBF-A0EA-615E-EAD3F4ADA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1698358-9920-953A-4D50-53986D2D4FD4}"/>
              </a:ext>
            </a:extLst>
          </p:cNvPr>
          <p:cNvGrpSpPr/>
          <p:nvPr/>
        </p:nvGrpSpPr>
        <p:grpSpPr>
          <a:xfrm>
            <a:off x="4342825" y="2530950"/>
            <a:ext cx="239193" cy="187006"/>
            <a:chOff x="7606630" y="3853959"/>
            <a:chExt cx="989624" cy="773708"/>
          </a:xfrm>
        </p:grpSpPr>
        <p:sp>
          <p:nvSpPr>
            <p:cNvPr id="97" name="Oval 7">
              <a:extLst>
                <a:ext uri="{FF2B5EF4-FFF2-40B4-BE49-F238E27FC236}">
                  <a16:creationId xmlns:a16="http://schemas.microsoft.com/office/drawing/2014/main" id="{43722BB1-E028-6FF5-55B3-4B654058D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5A2F777-A66D-F92A-0D68-85DA03E10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9" name="Oval 7">
              <a:extLst>
                <a:ext uri="{FF2B5EF4-FFF2-40B4-BE49-F238E27FC236}">
                  <a16:creationId xmlns:a16="http://schemas.microsoft.com/office/drawing/2014/main" id="{0A74C899-0AF9-506B-49E1-F613D02A5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DC134AA-6D4B-82E4-F3E7-8F6CC59AAEF9}"/>
              </a:ext>
            </a:extLst>
          </p:cNvPr>
          <p:cNvGrpSpPr/>
          <p:nvPr/>
        </p:nvGrpSpPr>
        <p:grpSpPr>
          <a:xfrm>
            <a:off x="3840395" y="2530950"/>
            <a:ext cx="239193" cy="187006"/>
            <a:chOff x="7606630" y="3853959"/>
            <a:chExt cx="989624" cy="773708"/>
          </a:xfrm>
        </p:grpSpPr>
        <p:sp>
          <p:nvSpPr>
            <p:cNvPr id="105" name="Oval 7">
              <a:extLst>
                <a:ext uri="{FF2B5EF4-FFF2-40B4-BE49-F238E27FC236}">
                  <a16:creationId xmlns:a16="http://schemas.microsoft.com/office/drawing/2014/main" id="{A0039701-E26B-EB47-91A8-F47A28159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028286EB-E9C1-AC3A-3BBF-34298A233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07" name="Oval 7">
              <a:extLst>
                <a:ext uri="{FF2B5EF4-FFF2-40B4-BE49-F238E27FC236}">
                  <a16:creationId xmlns:a16="http://schemas.microsoft.com/office/drawing/2014/main" id="{6F345F99-0BB9-4723-4DBE-164B42368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05CDFE7-448B-3B9D-E881-4CCC09DCDB77}"/>
              </a:ext>
            </a:extLst>
          </p:cNvPr>
          <p:cNvGrpSpPr/>
          <p:nvPr/>
        </p:nvGrpSpPr>
        <p:grpSpPr>
          <a:xfrm>
            <a:off x="7021962" y="1969115"/>
            <a:ext cx="239193" cy="187006"/>
            <a:chOff x="7606630" y="3853959"/>
            <a:chExt cx="989624" cy="773708"/>
          </a:xfrm>
        </p:grpSpPr>
        <p:sp>
          <p:nvSpPr>
            <p:cNvPr id="117" name="Oval 7">
              <a:extLst>
                <a:ext uri="{FF2B5EF4-FFF2-40B4-BE49-F238E27FC236}">
                  <a16:creationId xmlns:a16="http://schemas.microsoft.com/office/drawing/2014/main" id="{D8E5BE97-4342-9584-BC4F-223E390E7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5270113F-7922-02B7-A65A-063D269FC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19" name="Oval 7">
              <a:extLst>
                <a:ext uri="{FF2B5EF4-FFF2-40B4-BE49-F238E27FC236}">
                  <a16:creationId xmlns:a16="http://schemas.microsoft.com/office/drawing/2014/main" id="{51DCC894-0C37-9602-B3E2-B2A3AAE39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641E44A-6A14-C1DB-AA82-F2370B67891E}"/>
              </a:ext>
            </a:extLst>
          </p:cNvPr>
          <p:cNvGrpSpPr/>
          <p:nvPr/>
        </p:nvGrpSpPr>
        <p:grpSpPr>
          <a:xfrm>
            <a:off x="6929554" y="2292447"/>
            <a:ext cx="239193" cy="187006"/>
            <a:chOff x="7606630" y="3853959"/>
            <a:chExt cx="989624" cy="773708"/>
          </a:xfrm>
        </p:grpSpPr>
        <p:sp>
          <p:nvSpPr>
            <p:cNvPr id="121" name="Oval 7">
              <a:extLst>
                <a:ext uri="{FF2B5EF4-FFF2-40B4-BE49-F238E27FC236}">
                  <a16:creationId xmlns:a16="http://schemas.microsoft.com/office/drawing/2014/main" id="{3FDCE7B1-A372-9F8C-3718-FB3FB04F4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2" name="Oval 7">
              <a:extLst>
                <a:ext uri="{FF2B5EF4-FFF2-40B4-BE49-F238E27FC236}">
                  <a16:creationId xmlns:a16="http://schemas.microsoft.com/office/drawing/2014/main" id="{7AF064F9-1744-2AF7-B8D0-CDB192B19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3" name="Oval 7">
              <a:extLst>
                <a:ext uri="{FF2B5EF4-FFF2-40B4-BE49-F238E27FC236}">
                  <a16:creationId xmlns:a16="http://schemas.microsoft.com/office/drawing/2014/main" id="{BB7CC4CE-E709-52E9-5195-A76DC32DA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66A8E72-24B7-8C6B-7933-BEBA544194BF}"/>
              </a:ext>
            </a:extLst>
          </p:cNvPr>
          <p:cNvGrpSpPr/>
          <p:nvPr/>
        </p:nvGrpSpPr>
        <p:grpSpPr>
          <a:xfrm>
            <a:off x="6519532" y="1969115"/>
            <a:ext cx="239193" cy="187006"/>
            <a:chOff x="7606630" y="3853959"/>
            <a:chExt cx="989624" cy="773708"/>
          </a:xfrm>
        </p:grpSpPr>
        <p:sp>
          <p:nvSpPr>
            <p:cNvPr id="125" name="Oval 7">
              <a:extLst>
                <a:ext uri="{FF2B5EF4-FFF2-40B4-BE49-F238E27FC236}">
                  <a16:creationId xmlns:a16="http://schemas.microsoft.com/office/drawing/2014/main" id="{CCB8FF7C-4F0B-23B0-2FD9-9128D1E6F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8E495F6-292F-1F7F-3C1E-DE963EC8D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7" name="Oval 7">
              <a:extLst>
                <a:ext uri="{FF2B5EF4-FFF2-40B4-BE49-F238E27FC236}">
                  <a16:creationId xmlns:a16="http://schemas.microsoft.com/office/drawing/2014/main" id="{D8EBE87F-278F-2305-1F42-60A2B684C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229A385-9810-8773-8AA2-A1C278C57BF6}"/>
              </a:ext>
            </a:extLst>
          </p:cNvPr>
          <p:cNvGrpSpPr/>
          <p:nvPr/>
        </p:nvGrpSpPr>
        <p:grpSpPr>
          <a:xfrm>
            <a:off x="6006177" y="2127306"/>
            <a:ext cx="239193" cy="187006"/>
            <a:chOff x="7606630" y="3853959"/>
            <a:chExt cx="989624" cy="773708"/>
          </a:xfrm>
        </p:grpSpPr>
        <p:sp>
          <p:nvSpPr>
            <p:cNvPr id="129" name="Oval 7">
              <a:extLst>
                <a:ext uri="{FF2B5EF4-FFF2-40B4-BE49-F238E27FC236}">
                  <a16:creationId xmlns:a16="http://schemas.microsoft.com/office/drawing/2014/main" id="{0279E694-2A44-EB44-8E57-5C078A44E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0" name="Oval 7">
              <a:extLst>
                <a:ext uri="{FF2B5EF4-FFF2-40B4-BE49-F238E27FC236}">
                  <a16:creationId xmlns:a16="http://schemas.microsoft.com/office/drawing/2014/main" id="{1C8EA128-502C-6FB8-62CB-B44DA31C1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1" name="Oval 7">
              <a:extLst>
                <a:ext uri="{FF2B5EF4-FFF2-40B4-BE49-F238E27FC236}">
                  <a16:creationId xmlns:a16="http://schemas.microsoft.com/office/drawing/2014/main" id="{675B945F-52E0-9FDA-F238-1360BAE9E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A38E524-8547-9B30-3BAD-6E3A45C13DDC}"/>
              </a:ext>
            </a:extLst>
          </p:cNvPr>
          <p:cNvGrpSpPr/>
          <p:nvPr/>
        </p:nvGrpSpPr>
        <p:grpSpPr>
          <a:xfrm>
            <a:off x="6400986" y="2238742"/>
            <a:ext cx="239193" cy="187006"/>
            <a:chOff x="7606630" y="3853959"/>
            <a:chExt cx="989624" cy="773708"/>
          </a:xfrm>
        </p:grpSpPr>
        <p:sp>
          <p:nvSpPr>
            <p:cNvPr id="133" name="Oval 7">
              <a:extLst>
                <a:ext uri="{FF2B5EF4-FFF2-40B4-BE49-F238E27FC236}">
                  <a16:creationId xmlns:a16="http://schemas.microsoft.com/office/drawing/2014/main" id="{C715AF66-287C-4824-5A76-F532375A5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C9514750-A09B-A21A-5EC0-E7AA3FBC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5" name="Oval 7">
              <a:extLst>
                <a:ext uri="{FF2B5EF4-FFF2-40B4-BE49-F238E27FC236}">
                  <a16:creationId xmlns:a16="http://schemas.microsoft.com/office/drawing/2014/main" id="{99AF9BB6-B0FA-01E3-7D14-5A486B24B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073F2C-2D75-541F-9942-E2DE8B8BA146}"/>
              </a:ext>
            </a:extLst>
          </p:cNvPr>
          <p:cNvGrpSpPr/>
          <p:nvPr/>
        </p:nvGrpSpPr>
        <p:grpSpPr>
          <a:xfrm>
            <a:off x="5756449" y="1969115"/>
            <a:ext cx="239193" cy="187006"/>
            <a:chOff x="7606630" y="3853959"/>
            <a:chExt cx="989624" cy="773708"/>
          </a:xfrm>
        </p:grpSpPr>
        <p:sp>
          <p:nvSpPr>
            <p:cNvPr id="137" name="Oval 7">
              <a:extLst>
                <a:ext uri="{FF2B5EF4-FFF2-40B4-BE49-F238E27FC236}">
                  <a16:creationId xmlns:a16="http://schemas.microsoft.com/office/drawing/2014/main" id="{40B76614-75AF-B0C3-3392-2FD8E2BDF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682BE06D-A1F3-8F5C-422B-3331B7536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9" name="Oval 7">
              <a:extLst>
                <a:ext uri="{FF2B5EF4-FFF2-40B4-BE49-F238E27FC236}">
                  <a16:creationId xmlns:a16="http://schemas.microsoft.com/office/drawing/2014/main" id="{DDF84EEA-2824-C197-C538-4FAA73455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985655F-73C5-6AAC-7FD8-4FD6094305B5}"/>
              </a:ext>
            </a:extLst>
          </p:cNvPr>
          <p:cNvGrpSpPr/>
          <p:nvPr/>
        </p:nvGrpSpPr>
        <p:grpSpPr>
          <a:xfrm>
            <a:off x="5664041" y="2292447"/>
            <a:ext cx="239193" cy="187006"/>
            <a:chOff x="7606630" y="3853959"/>
            <a:chExt cx="989624" cy="773708"/>
          </a:xfrm>
        </p:grpSpPr>
        <p:sp>
          <p:nvSpPr>
            <p:cNvPr id="141" name="Oval 7">
              <a:extLst>
                <a:ext uri="{FF2B5EF4-FFF2-40B4-BE49-F238E27FC236}">
                  <a16:creationId xmlns:a16="http://schemas.microsoft.com/office/drawing/2014/main" id="{E19ED3F8-A437-E134-A1A4-F0EE68E56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42" name="Oval 7">
              <a:extLst>
                <a:ext uri="{FF2B5EF4-FFF2-40B4-BE49-F238E27FC236}">
                  <a16:creationId xmlns:a16="http://schemas.microsoft.com/office/drawing/2014/main" id="{435D0C20-C14D-EA24-6D3A-6C8D5CFAA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43" name="Oval 7">
              <a:extLst>
                <a:ext uri="{FF2B5EF4-FFF2-40B4-BE49-F238E27FC236}">
                  <a16:creationId xmlns:a16="http://schemas.microsoft.com/office/drawing/2014/main" id="{DA0D01D5-88FB-7DCF-8DB5-53D1E27D4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E292A07-B25F-58DA-9BE7-E6446E9ACC4E}"/>
              </a:ext>
            </a:extLst>
          </p:cNvPr>
          <p:cNvGrpSpPr/>
          <p:nvPr/>
        </p:nvGrpSpPr>
        <p:grpSpPr>
          <a:xfrm>
            <a:off x="5254019" y="1969115"/>
            <a:ext cx="239193" cy="187006"/>
            <a:chOff x="7606630" y="3853959"/>
            <a:chExt cx="989624" cy="773708"/>
          </a:xfrm>
        </p:grpSpPr>
        <p:sp>
          <p:nvSpPr>
            <p:cNvPr id="145" name="Oval 7">
              <a:extLst>
                <a:ext uri="{FF2B5EF4-FFF2-40B4-BE49-F238E27FC236}">
                  <a16:creationId xmlns:a16="http://schemas.microsoft.com/office/drawing/2014/main" id="{2A0D8F80-F49A-D8FD-4D83-B5BE0EE29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1FF8ABF-2014-2ADB-C44A-6934F649D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47" name="Oval 7">
              <a:extLst>
                <a:ext uri="{FF2B5EF4-FFF2-40B4-BE49-F238E27FC236}">
                  <a16:creationId xmlns:a16="http://schemas.microsoft.com/office/drawing/2014/main" id="{E0FE12C4-970C-140C-842C-4CEF67F19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A61ECF2-5F24-30E7-7267-1B785CABAC02}"/>
              </a:ext>
            </a:extLst>
          </p:cNvPr>
          <p:cNvGrpSpPr/>
          <p:nvPr/>
        </p:nvGrpSpPr>
        <p:grpSpPr>
          <a:xfrm>
            <a:off x="4740664" y="2127306"/>
            <a:ext cx="239193" cy="187006"/>
            <a:chOff x="7606630" y="3853959"/>
            <a:chExt cx="989624" cy="773708"/>
          </a:xfrm>
        </p:grpSpPr>
        <p:sp>
          <p:nvSpPr>
            <p:cNvPr id="149" name="Oval 7">
              <a:extLst>
                <a:ext uri="{FF2B5EF4-FFF2-40B4-BE49-F238E27FC236}">
                  <a16:creationId xmlns:a16="http://schemas.microsoft.com/office/drawing/2014/main" id="{F6F1CD9F-F2DB-8021-3AD4-0AE9CBCCB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0" name="Oval 7">
              <a:extLst>
                <a:ext uri="{FF2B5EF4-FFF2-40B4-BE49-F238E27FC236}">
                  <a16:creationId xmlns:a16="http://schemas.microsoft.com/office/drawing/2014/main" id="{AE26E732-775C-1AAB-881B-4BAD36C97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1" name="Oval 7">
              <a:extLst>
                <a:ext uri="{FF2B5EF4-FFF2-40B4-BE49-F238E27FC236}">
                  <a16:creationId xmlns:a16="http://schemas.microsoft.com/office/drawing/2014/main" id="{FB7C0610-A3BA-5F47-7A8B-8361FE461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AE691153-1E4D-8DCA-D4FF-54A623DD08B8}"/>
              </a:ext>
            </a:extLst>
          </p:cNvPr>
          <p:cNvGrpSpPr/>
          <p:nvPr/>
        </p:nvGrpSpPr>
        <p:grpSpPr>
          <a:xfrm>
            <a:off x="5135473" y="2238742"/>
            <a:ext cx="239193" cy="187006"/>
            <a:chOff x="7606630" y="3853959"/>
            <a:chExt cx="989624" cy="773708"/>
          </a:xfrm>
        </p:grpSpPr>
        <p:sp>
          <p:nvSpPr>
            <p:cNvPr id="153" name="Oval 7">
              <a:extLst>
                <a:ext uri="{FF2B5EF4-FFF2-40B4-BE49-F238E27FC236}">
                  <a16:creationId xmlns:a16="http://schemas.microsoft.com/office/drawing/2014/main" id="{E3B1C3C8-EC50-7465-AE60-AC020F14E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C82FC2AA-C62F-7328-E383-DD79688BF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5" name="Oval 7">
              <a:extLst>
                <a:ext uri="{FF2B5EF4-FFF2-40B4-BE49-F238E27FC236}">
                  <a16:creationId xmlns:a16="http://schemas.microsoft.com/office/drawing/2014/main" id="{0C26F413-7C8A-EE53-D890-359A53A4F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622F598B-53DD-9084-C7F0-CFD797253762}"/>
              </a:ext>
            </a:extLst>
          </p:cNvPr>
          <p:cNvGrpSpPr/>
          <p:nvPr/>
        </p:nvGrpSpPr>
        <p:grpSpPr>
          <a:xfrm>
            <a:off x="4342825" y="1969115"/>
            <a:ext cx="239193" cy="187006"/>
            <a:chOff x="7606630" y="3853959"/>
            <a:chExt cx="989624" cy="773708"/>
          </a:xfrm>
        </p:grpSpPr>
        <p:sp>
          <p:nvSpPr>
            <p:cNvPr id="157" name="Oval 7">
              <a:extLst>
                <a:ext uri="{FF2B5EF4-FFF2-40B4-BE49-F238E27FC236}">
                  <a16:creationId xmlns:a16="http://schemas.microsoft.com/office/drawing/2014/main" id="{8471D9FF-6E6F-D5E1-1E99-94029D424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25EC9133-1D43-C131-B505-ABF28B166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9" name="Oval 7">
              <a:extLst>
                <a:ext uri="{FF2B5EF4-FFF2-40B4-BE49-F238E27FC236}">
                  <a16:creationId xmlns:a16="http://schemas.microsoft.com/office/drawing/2014/main" id="{132AE300-382A-0BE2-0511-CC449B690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B58A5219-C054-B90D-28C1-A7348D2798A2}"/>
              </a:ext>
            </a:extLst>
          </p:cNvPr>
          <p:cNvGrpSpPr/>
          <p:nvPr/>
        </p:nvGrpSpPr>
        <p:grpSpPr>
          <a:xfrm>
            <a:off x="4250417" y="2292447"/>
            <a:ext cx="239193" cy="187006"/>
            <a:chOff x="7606630" y="3853959"/>
            <a:chExt cx="989624" cy="773708"/>
          </a:xfrm>
        </p:grpSpPr>
        <p:sp>
          <p:nvSpPr>
            <p:cNvPr id="161" name="Oval 7">
              <a:extLst>
                <a:ext uri="{FF2B5EF4-FFF2-40B4-BE49-F238E27FC236}">
                  <a16:creationId xmlns:a16="http://schemas.microsoft.com/office/drawing/2014/main" id="{6E2E3D50-618A-223D-11DE-53E490FD2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2" name="Oval 7">
              <a:extLst>
                <a:ext uri="{FF2B5EF4-FFF2-40B4-BE49-F238E27FC236}">
                  <a16:creationId xmlns:a16="http://schemas.microsoft.com/office/drawing/2014/main" id="{27B1495A-F731-A1E2-4170-5B4168E24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3" name="Oval 7">
              <a:extLst>
                <a:ext uri="{FF2B5EF4-FFF2-40B4-BE49-F238E27FC236}">
                  <a16:creationId xmlns:a16="http://schemas.microsoft.com/office/drawing/2014/main" id="{63A83400-097E-186E-DCF4-5DE51CCCD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D7E4E407-B258-C6DA-138D-CBA0FAE389CB}"/>
              </a:ext>
            </a:extLst>
          </p:cNvPr>
          <p:cNvGrpSpPr/>
          <p:nvPr/>
        </p:nvGrpSpPr>
        <p:grpSpPr>
          <a:xfrm>
            <a:off x="3840395" y="1969115"/>
            <a:ext cx="239193" cy="187006"/>
            <a:chOff x="7606630" y="3853959"/>
            <a:chExt cx="989624" cy="773708"/>
          </a:xfrm>
        </p:grpSpPr>
        <p:sp>
          <p:nvSpPr>
            <p:cNvPr id="165" name="Oval 7">
              <a:extLst>
                <a:ext uri="{FF2B5EF4-FFF2-40B4-BE49-F238E27FC236}">
                  <a16:creationId xmlns:a16="http://schemas.microsoft.com/office/drawing/2014/main" id="{E30743A1-3768-5559-032B-165DDF2E4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CDE24394-D9CA-8E36-AC91-DC3BC7ED7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7" name="Oval 7">
              <a:extLst>
                <a:ext uri="{FF2B5EF4-FFF2-40B4-BE49-F238E27FC236}">
                  <a16:creationId xmlns:a16="http://schemas.microsoft.com/office/drawing/2014/main" id="{AEFFCA8D-6272-0F57-266A-1C9FB09CC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830A7C02-C438-FEF3-00FE-E45ABF2F704C}"/>
              </a:ext>
            </a:extLst>
          </p:cNvPr>
          <p:cNvGrpSpPr/>
          <p:nvPr/>
        </p:nvGrpSpPr>
        <p:grpSpPr>
          <a:xfrm>
            <a:off x="3327040" y="2127306"/>
            <a:ext cx="239193" cy="187006"/>
            <a:chOff x="7606630" y="3853959"/>
            <a:chExt cx="989624" cy="773708"/>
          </a:xfrm>
        </p:grpSpPr>
        <p:sp>
          <p:nvSpPr>
            <p:cNvPr id="169" name="Oval 7">
              <a:extLst>
                <a:ext uri="{FF2B5EF4-FFF2-40B4-BE49-F238E27FC236}">
                  <a16:creationId xmlns:a16="http://schemas.microsoft.com/office/drawing/2014/main" id="{11CE7552-6775-07CF-D6B8-360C4D269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0" name="Oval 7">
              <a:extLst>
                <a:ext uri="{FF2B5EF4-FFF2-40B4-BE49-F238E27FC236}">
                  <a16:creationId xmlns:a16="http://schemas.microsoft.com/office/drawing/2014/main" id="{9E50F663-75F3-4EF1-C4F4-617DAA975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1" name="Oval 7">
              <a:extLst>
                <a:ext uri="{FF2B5EF4-FFF2-40B4-BE49-F238E27FC236}">
                  <a16:creationId xmlns:a16="http://schemas.microsoft.com/office/drawing/2014/main" id="{186ACF2F-8D5F-9B07-D2AD-4CF0794D0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0554FCF9-6AE2-BC8B-E089-AF3A7F52D309}"/>
              </a:ext>
            </a:extLst>
          </p:cNvPr>
          <p:cNvGrpSpPr/>
          <p:nvPr/>
        </p:nvGrpSpPr>
        <p:grpSpPr>
          <a:xfrm>
            <a:off x="3721849" y="2238742"/>
            <a:ext cx="239193" cy="187006"/>
            <a:chOff x="7606630" y="3853959"/>
            <a:chExt cx="989624" cy="773708"/>
          </a:xfrm>
        </p:grpSpPr>
        <p:sp>
          <p:nvSpPr>
            <p:cNvPr id="173" name="Oval 7">
              <a:extLst>
                <a:ext uri="{FF2B5EF4-FFF2-40B4-BE49-F238E27FC236}">
                  <a16:creationId xmlns:a16="http://schemas.microsoft.com/office/drawing/2014/main" id="{EFBE2440-A34E-F02F-A736-FC84B701D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D37E0948-4DE1-3031-2A94-3AD998133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5" name="Oval 7">
              <a:extLst>
                <a:ext uri="{FF2B5EF4-FFF2-40B4-BE49-F238E27FC236}">
                  <a16:creationId xmlns:a16="http://schemas.microsoft.com/office/drawing/2014/main" id="{096CE5A2-7425-FAC7-1B30-7E887CB15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sp>
        <p:nvSpPr>
          <p:cNvPr id="176" name="Arrow: Left 175">
            <a:extLst>
              <a:ext uri="{FF2B5EF4-FFF2-40B4-BE49-F238E27FC236}">
                <a16:creationId xmlns:a16="http://schemas.microsoft.com/office/drawing/2014/main" id="{38BC90B2-F8FF-20A2-641F-C80480645557}"/>
              </a:ext>
            </a:extLst>
          </p:cNvPr>
          <p:cNvSpPr/>
          <p:nvPr/>
        </p:nvSpPr>
        <p:spPr>
          <a:xfrm>
            <a:off x="1263370" y="2857470"/>
            <a:ext cx="1280160" cy="897338"/>
          </a:xfrm>
          <a:prstGeom prst="leftArrow">
            <a:avLst/>
          </a:prstGeom>
          <a:solidFill>
            <a:srgbClr val="FFA6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M</a:t>
            </a:r>
            <a:r>
              <a:rPr kumimoji="0" 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CO2e</a:t>
            </a:r>
            <a:endParaRPr kumimoji="0" lang="en-GB" sz="18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44128B1-92BF-FA71-F7A5-0F9356708CD3}"/>
              </a:ext>
            </a:extLst>
          </p:cNvPr>
          <p:cNvGrpSpPr/>
          <p:nvPr/>
        </p:nvGrpSpPr>
        <p:grpSpPr>
          <a:xfrm>
            <a:off x="6424729" y="2818135"/>
            <a:ext cx="184662" cy="167154"/>
            <a:chOff x="6929554" y="2874134"/>
            <a:chExt cx="184662" cy="167154"/>
          </a:xfrm>
        </p:grpSpPr>
        <p:sp>
          <p:nvSpPr>
            <p:cNvPr id="51" name="Oval 7">
              <a:extLst>
                <a:ext uri="{FF2B5EF4-FFF2-40B4-BE49-F238E27FC236}">
                  <a16:creationId xmlns:a16="http://schemas.microsoft.com/office/drawing/2014/main" id="{F821BC02-D86F-BD4A-A784-8B7D54A5B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554" y="2929852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srgbClr val="000000"/>
                </a:solidFill>
                <a:latin typeface="Bahnschrift Light SemiCondensed"/>
              </a:endParaRPr>
            </a:p>
          </p:txBody>
        </p:sp>
        <p:sp>
          <p:nvSpPr>
            <p:cNvPr id="52" name="Oval 7">
              <a:extLst>
                <a:ext uri="{FF2B5EF4-FFF2-40B4-BE49-F238E27FC236}">
                  <a16:creationId xmlns:a16="http://schemas.microsoft.com/office/drawing/2014/main" id="{6DDBA666-6620-DA13-14E0-6B2D4FFC9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780" y="2874134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E53DD2D-AAE2-5BDB-670D-6F1AAA0E5B15}"/>
              </a:ext>
            </a:extLst>
          </p:cNvPr>
          <p:cNvGrpSpPr/>
          <p:nvPr/>
        </p:nvGrpSpPr>
        <p:grpSpPr>
          <a:xfrm>
            <a:off x="5657967" y="2891161"/>
            <a:ext cx="184662" cy="167154"/>
            <a:chOff x="6929554" y="2874134"/>
            <a:chExt cx="184662" cy="167154"/>
          </a:xfrm>
        </p:grpSpPr>
        <p:sp>
          <p:nvSpPr>
            <p:cNvPr id="177" name="Oval 7">
              <a:extLst>
                <a:ext uri="{FF2B5EF4-FFF2-40B4-BE49-F238E27FC236}">
                  <a16:creationId xmlns:a16="http://schemas.microsoft.com/office/drawing/2014/main" id="{8AE80B7D-6BB3-9C59-86CF-AC5D507D8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554" y="2929852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srgbClr val="000000"/>
                </a:solidFill>
                <a:latin typeface="Bahnschrift Light SemiCondensed"/>
              </a:endParaRPr>
            </a:p>
          </p:txBody>
        </p:sp>
        <p:sp>
          <p:nvSpPr>
            <p:cNvPr id="178" name="Oval 7">
              <a:extLst>
                <a:ext uri="{FF2B5EF4-FFF2-40B4-BE49-F238E27FC236}">
                  <a16:creationId xmlns:a16="http://schemas.microsoft.com/office/drawing/2014/main" id="{A5E3EFD5-A7EC-A626-AA57-D65DB2C57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780" y="2874134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5AB3E04-C194-FC0E-A20E-9C4F9BD7C910}"/>
              </a:ext>
            </a:extLst>
          </p:cNvPr>
          <p:cNvGrpSpPr/>
          <p:nvPr/>
        </p:nvGrpSpPr>
        <p:grpSpPr>
          <a:xfrm>
            <a:off x="5100440" y="2914973"/>
            <a:ext cx="184662" cy="167154"/>
            <a:chOff x="6929554" y="2874134"/>
            <a:chExt cx="184662" cy="167154"/>
          </a:xfrm>
        </p:grpSpPr>
        <p:sp>
          <p:nvSpPr>
            <p:cNvPr id="180" name="Oval 7">
              <a:extLst>
                <a:ext uri="{FF2B5EF4-FFF2-40B4-BE49-F238E27FC236}">
                  <a16:creationId xmlns:a16="http://schemas.microsoft.com/office/drawing/2014/main" id="{6F794550-48CB-AFB7-6C5C-BDDE6869E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554" y="2929852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srgbClr val="000000"/>
                </a:solidFill>
                <a:latin typeface="Bahnschrift Light SemiCondensed"/>
              </a:endParaRPr>
            </a:p>
          </p:txBody>
        </p:sp>
        <p:sp>
          <p:nvSpPr>
            <p:cNvPr id="181" name="Oval 7">
              <a:extLst>
                <a:ext uri="{FF2B5EF4-FFF2-40B4-BE49-F238E27FC236}">
                  <a16:creationId xmlns:a16="http://schemas.microsoft.com/office/drawing/2014/main" id="{B2D99B37-A26F-42A1-4764-BE2B77EF9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780" y="2874134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DCA9DDF-A7A0-937C-D4AC-DFC10D9B847A}"/>
              </a:ext>
            </a:extLst>
          </p:cNvPr>
          <p:cNvGrpSpPr/>
          <p:nvPr/>
        </p:nvGrpSpPr>
        <p:grpSpPr>
          <a:xfrm>
            <a:off x="4300654" y="2857470"/>
            <a:ext cx="184662" cy="167154"/>
            <a:chOff x="6929554" y="2874134"/>
            <a:chExt cx="184662" cy="167154"/>
          </a:xfrm>
        </p:grpSpPr>
        <p:sp>
          <p:nvSpPr>
            <p:cNvPr id="183" name="Oval 7">
              <a:extLst>
                <a:ext uri="{FF2B5EF4-FFF2-40B4-BE49-F238E27FC236}">
                  <a16:creationId xmlns:a16="http://schemas.microsoft.com/office/drawing/2014/main" id="{65759230-732E-CC00-18D8-BE084A8D4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554" y="2929852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srgbClr val="000000"/>
                </a:solidFill>
                <a:latin typeface="Bahnschrift Light SemiCondensed"/>
              </a:endParaRPr>
            </a:p>
          </p:txBody>
        </p:sp>
        <p:sp>
          <p:nvSpPr>
            <p:cNvPr id="184" name="Oval 7">
              <a:extLst>
                <a:ext uri="{FF2B5EF4-FFF2-40B4-BE49-F238E27FC236}">
                  <a16:creationId xmlns:a16="http://schemas.microsoft.com/office/drawing/2014/main" id="{9D2346D2-BB92-9252-5C76-407C9E9D7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780" y="2874134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65EC76FD-560F-8B8C-B533-9EC24F338A0E}"/>
              </a:ext>
            </a:extLst>
          </p:cNvPr>
          <p:cNvGrpSpPr/>
          <p:nvPr/>
        </p:nvGrpSpPr>
        <p:grpSpPr>
          <a:xfrm>
            <a:off x="3743442" y="2951361"/>
            <a:ext cx="184662" cy="167154"/>
            <a:chOff x="6929554" y="2874134"/>
            <a:chExt cx="184662" cy="167154"/>
          </a:xfrm>
        </p:grpSpPr>
        <p:sp>
          <p:nvSpPr>
            <p:cNvPr id="186" name="Oval 7">
              <a:extLst>
                <a:ext uri="{FF2B5EF4-FFF2-40B4-BE49-F238E27FC236}">
                  <a16:creationId xmlns:a16="http://schemas.microsoft.com/office/drawing/2014/main" id="{F059D58F-B201-1B1F-51E4-260068FF9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554" y="2929852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srgbClr val="000000"/>
                </a:solidFill>
                <a:latin typeface="Bahnschrift Light SemiCondensed"/>
              </a:endParaRPr>
            </a:p>
          </p:txBody>
        </p:sp>
        <p:sp>
          <p:nvSpPr>
            <p:cNvPr id="187" name="Oval 7">
              <a:extLst>
                <a:ext uri="{FF2B5EF4-FFF2-40B4-BE49-F238E27FC236}">
                  <a16:creationId xmlns:a16="http://schemas.microsoft.com/office/drawing/2014/main" id="{86C4260A-CDF9-73F1-82CC-6D477A945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780" y="2874134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202E0C9C-7B09-60A9-17E5-4028EA8D657B}"/>
              </a:ext>
            </a:extLst>
          </p:cNvPr>
          <p:cNvGrpSpPr/>
          <p:nvPr/>
        </p:nvGrpSpPr>
        <p:grpSpPr>
          <a:xfrm>
            <a:off x="3395779" y="2690316"/>
            <a:ext cx="184662" cy="167154"/>
            <a:chOff x="6929554" y="2874134"/>
            <a:chExt cx="184662" cy="167154"/>
          </a:xfrm>
        </p:grpSpPr>
        <p:sp>
          <p:nvSpPr>
            <p:cNvPr id="189" name="Oval 7">
              <a:extLst>
                <a:ext uri="{FF2B5EF4-FFF2-40B4-BE49-F238E27FC236}">
                  <a16:creationId xmlns:a16="http://schemas.microsoft.com/office/drawing/2014/main" id="{6E80DBF2-93AC-F66B-BB3B-68ADE0AD3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554" y="2929852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srgbClr val="000000"/>
                </a:solidFill>
                <a:latin typeface="Bahnschrift Light SemiCondensed"/>
              </a:endParaRPr>
            </a:p>
          </p:txBody>
        </p:sp>
        <p:sp>
          <p:nvSpPr>
            <p:cNvPr id="190" name="Oval 7">
              <a:extLst>
                <a:ext uri="{FF2B5EF4-FFF2-40B4-BE49-F238E27FC236}">
                  <a16:creationId xmlns:a16="http://schemas.microsoft.com/office/drawing/2014/main" id="{EE65980C-C5C6-31D0-7E7B-CC98F5A34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780" y="2874134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87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B34A8-67F0-3A7B-4C50-70398A783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CE958E-6AA8-A83E-8521-9C39B1D87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61CFC5-E675-3A07-B725-2ACF4636F2D8}"/>
              </a:ext>
            </a:extLst>
          </p:cNvPr>
          <p:cNvSpPr txBox="1">
            <a:spLocks/>
          </p:cNvSpPr>
          <p:nvPr/>
        </p:nvSpPr>
        <p:spPr>
          <a:xfrm>
            <a:off x="178836" y="147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Light Condensed"/>
                <a:ea typeface="+mj-ea"/>
                <a:cs typeface="+mj-cs"/>
              </a:rPr>
              <a:t>CO2e Total Emissions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Light Condensed"/>
              <a:ea typeface="+mj-ea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142EA-1ACC-828B-4E23-9060473BB65F}"/>
              </a:ext>
            </a:extLst>
          </p:cNvPr>
          <p:cNvGrpSpPr/>
          <p:nvPr/>
        </p:nvGrpSpPr>
        <p:grpSpPr>
          <a:xfrm>
            <a:off x="9579675" y="2658116"/>
            <a:ext cx="281491" cy="301289"/>
            <a:chOff x="4997549" y="3074695"/>
            <a:chExt cx="1059479" cy="113399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415A80B-90D7-4D40-90C4-D430E53E6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7549" y="3493830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52BD84B-4AF8-D468-CB71-70A0448BE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5980" y="3603271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B21033D-BD9E-C78B-953F-26EC056BA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257" y="3486845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002A48A-CBA3-877F-C20A-449EA6169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9318" y="3747640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C8A3F5F1-3DBA-2158-9ACA-F5AD2BBE0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7928" y="3074695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0581E1-E440-45D2-CA06-C1F17183A2A3}"/>
              </a:ext>
            </a:extLst>
          </p:cNvPr>
          <p:cNvGrpSpPr/>
          <p:nvPr/>
        </p:nvGrpSpPr>
        <p:grpSpPr>
          <a:xfrm>
            <a:off x="9777688" y="3119133"/>
            <a:ext cx="239193" cy="187006"/>
            <a:chOff x="7606630" y="3853959"/>
            <a:chExt cx="989624" cy="773708"/>
          </a:xfrm>
        </p:grpSpPr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20875C4A-1AFA-B63B-E9BE-84346979B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2C79719C-797A-8E22-A7FB-57ADB7E70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" name="Oval 7">
              <a:extLst>
                <a:ext uri="{FF2B5EF4-FFF2-40B4-BE49-F238E27FC236}">
                  <a16:creationId xmlns:a16="http://schemas.microsoft.com/office/drawing/2014/main" id="{523311B2-3221-1573-5578-C3FE85445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1CB60D-C991-B522-85A9-16BDD361A391}"/>
              </a:ext>
            </a:extLst>
          </p:cNvPr>
          <p:cNvGrpSpPr/>
          <p:nvPr/>
        </p:nvGrpSpPr>
        <p:grpSpPr>
          <a:xfrm flipH="1">
            <a:off x="9841566" y="3638047"/>
            <a:ext cx="239193" cy="187006"/>
            <a:chOff x="7606630" y="3853959"/>
            <a:chExt cx="989624" cy="773708"/>
          </a:xfrm>
        </p:grpSpPr>
        <p:sp>
          <p:nvSpPr>
            <p:cNvPr id="15" name="Oval 7">
              <a:extLst>
                <a:ext uri="{FF2B5EF4-FFF2-40B4-BE49-F238E27FC236}">
                  <a16:creationId xmlns:a16="http://schemas.microsoft.com/office/drawing/2014/main" id="{85A9C0E1-DE2E-E0FF-8A03-7915CEB3F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B9C4A863-6644-9D2C-B6CB-CFADE4F37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" name="Oval 7">
              <a:extLst>
                <a:ext uri="{FF2B5EF4-FFF2-40B4-BE49-F238E27FC236}">
                  <a16:creationId xmlns:a16="http://schemas.microsoft.com/office/drawing/2014/main" id="{CAA1D84E-6DAA-2CAC-783C-836CDFC8C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3ACEC1-66C3-2C8F-C3D5-718AA8DA2EEF}"/>
              </a:ext>
            </a:extLst>
          </p:cNvPr>
          <p:cNvGrpSpPr/>
          <p:nvPr/>
        </p:nvGrpSpPr>
        <p:grpSpPr>
          <a:xfrm>
            <a:off x="9523153" y="3443382"/>
            <a:ext cx="239193" cy="187006"/>
            <a:chOff x="7606630" y="3853959"/>
            <a:chExt cx="989624" cy="773708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D9028AC3-AF37-73B3-F4C5-706378ACA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DDFAB9B7-0EC4-C773-2C1C-A66C0450B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008718A3-F284-3B91-D5A7-B3D0956B0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FFC31-1371-C825-6BB1-D684B76B73CB}"/>
              </a:ext>
            </a:extLst>
          </p:cNvPr>
          <p:cNvGrpSpPr/>
          <p:nvPr/>
        </p:nvGrpSpPr>
        <p:grpSpPr>
          <a:xfrm flipH="1">
            <a:off x="10080759" y="3992751"/>
            <a:ext cx="239193" cy="187006"/>
            <a:chOff x="7606630" y="3853959"/>
            <a:chExt cx="989624" cy="773708"/>
          </a:xfrm>
        </p:grpSpPr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475FCD3E-9F50-6E73-4DC3-48D52857B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4D3F18A7-C24C-6F95-DF60-6118D728E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6" name="Oval 7">
              <a:extLst>
                <a:ext uri="{FF2B5EF4-FFF2-40B4-BE49-F238E27FC236}">
                  <a16:creationId xmlns:a16="http://schemas.microsoft.com/office/drawing/2014/main" id="{C3562907-A796-8757-1997-5D119C93C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336680-C536-0EF8-F912-9F8D0FC58B7B}"/>
              </a:ext>
            </a:extLst>
          </p:cNvPr>
          <p:cNvGrpSpPr/>
          <p:nvPr/>
        </p:nvGrpSpPr>
        <p:grpSpPr>
          <a:xfrm>
            <a:off x="9502965" y="4009643"/>
            <a:ext cx="239193" cy="187006"/>
            <a:chOff x="7606630" y="3853959"/>
            <a:chExt cx="989624" cy="773708"/>
          </a:xfrm>
        </p:grpSpPr>
        <p:sp>
          <p:nvSpPr>
            <p:cNvPr id="28" name="Oval 7">
              <a:extLst>
                <a:ext uri="{FF2B5EF4-FFF2-40B4-BE49-F238E27FC236}">
                  <a16:creationId xmlns:a16="http://schemas.microsoft.com/office/drawing/2014/main" id="{20A60D36-0AB8-374A-2FA9-F3EAC4107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73395B74-9C9B-BA1B-C1E1-60C3CE8C3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0" name="Oval 7">
              <a:extLst>
                <a:ext uri="{FF2B5EF4-FFF2-40B4-BE49-F238E27FC236}">
                  <a16:creationId xmlns:a16="http://schemas.microsoft.com/office/drawing/2014/main" id="{C8A559B3-1A5A-5D44-F2FA-1E6F7D989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BE1D5B-A2E5-07CB-B8DA-BDC8AA7419F9}"/>
              </a:ext>
            </a:extLst>
          </p:cNvPr>
          <p:cNvGrpSpPr/>
          <p:nvPr/>
        </p:nvGrpSpPr>
        <p:grpSpPr>
          <a:xfrm flipH="1">
            <a:off x="10001976" y="4284279"/>
            <a:ext cx="239193" cy="187006"/>
            <a:chOff x="7606630" y="3853959"/>
            <a:chExt cx="989624" cy="773708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EF31C211-54DE-E528-2BB0-0D64867AE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3" name="Oval 7">
              <a:extLst>
                <a:ext uri="{FF2B5EF4-FFF2-40B4-BE49-F238E27FC236}">
                  <a16:creationId xmlns:a16="http://schemas.microsoft.com/office/drawing/2014/main" id="{B745E6AC-DE65-48FC-54E4-7510B49ED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4" name="Oval 7">
              <a:extLst>
                <a:ext uri="{FF2B5EF4-FFF2-40B4-BE49-F238E27FC236}">
                  <a16:creationId xmlns:a16="http://schemas.microsoft.com/office/drawing/2014/main" id="{20FE9FB0-FF4D-2216-C6DD-A8A576DD6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821E99F-71F3-FE27-E4A0-55F49D2A85BB}"/>
              </a:ext>
            </a:extLst>
          </p:cNvPr>
          <p:cNvGrpSpPr/>
          <p:nvPr/>
        </p:nvGrpSpPr>
        <p:grpSpPr>
          <a:xfrm>
            <a:off x="9519291" y="4357285"/>
            <a:ext cx="239193" cy="187006"/>
            <a:chOff x="7606630" y="3853959"/>
            <a:chExt cx="989624" cy="773708"/>
          </a:xfrm>
        </p:grpSpPr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D35DF2DA-78D6-6488-5943-BB4092658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7" name="Oval 7">
              <a:extLst>
                <a:ext uri="{FF2B5EF4-FFF2-40B4-BE49-F238E27FC236}">
                  <a16:creationId xmlns:a16="http://schemas.microsoft.com/office/drawing/2014/main" id="{1A021A8A-6B97-4AE3-785F-1C24ACDE4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EDDB2E83-CAEF-DC54-97E9-7580096CF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F6263B4-2745-8F33-8668-4B8E18E94195}"/>
              </a:ext>
            </a:extLst>
          </p:cNvPr>
          <p:cNvGrpSpPr/>
          <p:nvPr/>
        </p:nvGrpSpPr>
        <p:grpSpPr>
          <a:xfrm flipV="1">
            <a:off x="9375208" y="3710929"/>
            <a:ext cx="239193" cy="187006"/>
            <a:chOff x="7606630" y="3853959"/>
            <a:chExt cx="989624" cy="773708"/>
          </a:xfrm>
        </p:grpSpPr>
        <p:sp>
          <p:nvSpPr>
            <p:cNvPr id="40" name="Oval 7">
              <a:extLst>
                <a:ext uri="{FF2B5EF4-FFF2-40B4-BE49-F238E27FC236}">
                  <a16:creationId xmlns:a16="http://schemas.microsoft.com/office/drawing/2014/main" id="{9C5D3CBD-653F-0C71-DA5E-DB2EFCE27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6C520624-3395-67FD-3578-3F019814F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2" name="Oval 7">
              <a:extLst>
                <a:ext uri="{FF2B5EF4-FFF2-40B4-BE49-F238E27FC236}">
                  <a16:creationId xmlns:a16="http://schemas.microsoft.com/office/drawing/2014/main" id="{C9BED21B-5E75-1F18-3390-0D3ABF77D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2DCCF45-F8E6-2BE1-B27F-6419B38A37F6}"/>
              </a:ext>
            </a:extLst>
          </p:cNvPr>
          <p:cNvGrpSpPr/>
          <p:nvPr/>
        </p:nvGrpSpPr>
        <p:grpSpPr>
          <a:xfrm>
            <a:off x="10319952" y="3359345"/>
            <a:ext cx="1463712" cy="2259421"/>
            <a:chOff x="6061710" y="1770380"/>
            <a:chExt cx="2270760" cy="3505200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FCDBDF7-C420-4EC6-3168-452A12DDC8AE}"/>
                </a:ext>
              </a:extLst>
            </p:cNvPr>
            <p:cNvSpPr/>
            <p:nvPr/>
          </p:nvSpPr>
          <p:spPr>
            <a:xfrm>
              <a:off x="6061710" y="1770380"/>
              <a:ext cx="2270760" cy="3505200"/>
            </a:xfrm>
            <a:custGeom>
              <a:avLst/>
              <a:gdLst>
                <a:gd name="connsiteX0" fmla="*/ 876300 w 2270760"/>
                <a:gd name="connsiteY0" fmla="*/ 0 h 3505200"/>
                <a:gd name="connsiteX1" fmla="*/ 941070 w 2270760"/>
                <a:gd name="connsiteY1" fmla="*/ 186690 h 3505200"/>
                <a:gd name="connsiteX2" fmla="*/ 982980 w 2270760"/>
                <a:gd name="connsiteY2" fmla="*/ 400050 h 3505200"/>
                <a:gd name="connsiteX3" fmla="*/ 910590 w 2270760"/>
                <a:gd name="connsiteY3" fmla="*/ 575310 h 3505200"/>
                <a:gd name="connsiteX4" fmla="*/ 842010 w 2270760"/>
                <a:gd name="connsiteY4" fmla="*/ 720090 h 3505200"/>
                <a:gd name="connsiteX5" fmla="*/ 670560 w 2270760"/>
                <a:gd name="connsiteY5" fmla="*/ 902970 h 3505200"/>
                <a:gd name="connsiteX6" fmla="*/ 480060 w 2270760"/>
                <a:gd name="connsiteY6" fmla="*/ 1059180 h 3505200"/>
                <a:gd name="connsiteX7" fmla="*/ 320040 w 2270760"/>
                <a:gd name="connsiteY7" fmla="*/ 1264920 h 3505200"/>
                <a:gd name="connsiteX8" fmla="*/ 182880 w 2270760"/>
                <a:gd name="connsiteY8" fmla="*/ 1474470 h 3505200"/>
                <a:gd name="connsiteX9" fmla="*/ 68580 w 2270760"/>
                <a:gd name="connsiteY9" fmla="*/ 1733550 h 3505200"/>
                <a:gd name="connsiteX10" fmla="*/ 19050 w 2270760"/>
                <a:gd name="connsiteY10" fmla="*/ 1924050 h 3505200"/>
                <a:gd name="connsiteX11" fmla="*/ 0 w 2270760"/>
                <a:gd name="connsiteY11" fmla="*/ 2183130 h 3505200"/>
                <a:gd name="connsiteX12" fmla="*/ 22860 w 2270760"/>
                <a:gd name="connsiteY12" fmla="*/ 2411730 h 3505200"/>
                <a:gd name="connsiteX13" fmla="*/ 99060 w 2270760"/>
                <a:gd name="connsiteY13" fmla="*/ 2731770 h 3505200"/>
                <a:gd name="connsiteX14" fmla="*/ 251460 w 2270760"/>
                <a:gd name="connsiteY14" fmla="*/ 3017520 h 3505200"/>
                <a:gd name="connsiteX15" fmla="*/ 346710 w 2270760"/>
                <a:gd name="connsiteY15" fmla="*/ 3169920 h 3505200"/>
                <a:gd name="connsiteX16" fmla="*/ 510540 w 2270760"/>
                <a:gd name="connsiteY16" fmla="*/ 3314700 h 3505200"/>
                <a:gd name="connsiteX17" fmla="*/ 659130 w 2270760"/>
                <a:gd name="connsiteY17" fmla="*/ 3406140 h 3505200"/>
                <a:gd name="connsiteX18" fmla="*/ 1104900 w 2270760"/>
                <a:gd name="connsiteY18" fmla="*/ 3505200 h 3505200"/>
                <a:gd name="connsiteX19" fmla="*/ 1375410 w 2270760"/>
                <a:gd name="connsiteY19" fmla="*/ 3406140 h 3505200"/>
                <a:gd name="connsiteX20" fmla="*/ 1577340 w 2270760"/>
                <a:gd name="connsiteY20" fmla="*/ 3249930 h 3505200"/>
                <a:gd name="connsiteX21" fmla="*/ 1851660 w 2270760"/>
                <a:gd name="connsiteY21" fmla="*/ 3021330 h 3505200"/>
                <a:gd name="connsiteX22" fmla="*/ 2049780 w 2270760"/>
                <a:gd name="connsiteY22" fmla="*/ 2766060 h 3505200"/>
                <a:gd name="connsiteX23" fmla="*/ 2205990 w 2270760"/>
                <a:gd name="connsiteY23" fmla="*/ 2400300 h 3505200"/>
                <a:gd name="connsiteX24" fmla="*/ 2270760 w 2270760"/>
                <a:gd name="connsiteY24" fmla="*/ 2076450 h 3505200"/>
                <a:gd name="connsiteX25" fmla="*/ 2228850 w 2270760"/>
                <a:gd name="connsiteY25" fmla="*/ 1680210 h 3505200"/>
                <a:gd name="connsiteX26" fmla="*/ 2106930 w 2270760"/>
                <a:gd name="connsiteY26" fmla="*/ 1318260 h 3505200"/>
                <a:gd name="connsiteX27" fmla="*/ 1916430 w 2270760"/>
                <a:gd name="connsiteY27" fmla="*/ 979170 h 3505200"/>
                <a:gd name="connsiteX28" fmla="*/ 1798320 w 2270760"/>
                <a:gd name="connsiteY28" fmla="*/ 807720 h 3505200"/>
                <a:gd name="connsiteX29" fmla="*/ 1821180 w 2270760"/>
                <a:gd name="connsiteY29" fmla="*/ 1055370 h 3505200"/>
                <a:gd name="connsiteX30" fmla="*/ 1798320 w 2270760"/>
                <a:gd name="connsiteY30" fmla="*/ 1352550 h 3505200"/>
                <a:gd name="connsiteX31" fmla="*/ 1756410 w 2270760"/>
                <a:gd name="connsiteY31" fmla="*/ 1543050 h 3505200"/>
                <a:gd name="connsiteX32" fmla="*/ 1680210 w 2270760"/>
                <a:gd name="connsiteY32" fmla="*/ 1680210 h 3505200"/>
                <a:gd name="connsiteX33" fmla="*/ 1604010 w 2270760"/>
                <a:gd name="connsiteY33" fmla="*/ 1786890 h 3505200"/>
                <a:gd name="connsiteX34" fmla="*/ 1615440 w 2270760"/>
                <a:gd name="connsiteY34" fmla="*/ 1684020 h 3505200"/>
                <a:gd name="connsiteX35" fmla="*/ 1645920 w 2270760"/>
                <a:gd name="connsiteY35" fmla="*/ 1463040 h 3505200"/>
                <a:gd name="connsiteX36" fmla="*/ 1649730 w 2270760"/>
                <a:gd name="connsiteY36" fmla="*/ 1242060 h 3505200"/>
                <a:gd name="connsiteX37" fmla="*/ 1645920 w 2270760"/>
                <a:gd name="connsiteY37" fmla="*/ 1120140 h 3505200"/>
                <a:gd name="connsiteX38" fmla="*/ 1588770 w 2270760"/>
                <a:gd name="connsiteY38" fmla="*/ 899160 h 3505200"/>
                <a:gd name="connsiteX39" fmla="*/ 1531620 w 2270760"/>
                <a:gd name="connsiteY39" fmla="*/ 742950 h 3505200"/>
                <a:gd name="connsiteX40" fmla="*/ 1482090 w 2270760"/>
                <a:gd name="connsiteY40" fmla="*/ 624840 h 3505200"/>
                <a:gd name="connsiteX41" fmla="*/ 1367790 w 2270760"/>
                <a:gd name="connsiteY41" fmla="*/ 441960 h 3505200"/>
                <a:gd name="connsiteX42" fmla="*/ 1287780 w 2270760"/>
                <a:gd name="connsiteY42" fmla="*/ 346710 h 3505200"/>
                <a:gd name="connsiteX43" fmla="*/ 1181100 w 2270760"/>
                <a:gd name="connsiteY43" fmla="*/ 228600 h 3505200"/>
                <a:gd name="connsiteX44" fmla="*/ 1066800 w 2270760"/>
                <a:gd name="connsiteY44" fmla="*/ 133350 h 3505200"/>
                <a:gd name="connsiteX45" fmla="*/ 937260 w 2270760"/>
                <a:gd name="connsiteY45" fmla="*/ 49530 h 3505200"/>
                <a:gd name="connsiteX46" fmla="*/ 876300 w 2270760"/>
                <a:gd name="connsiteY46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70760" h="3505200">
                  <a:moveTo>
                    <a:pt x="876300" y="0"/>
                  </a:moveTo>
                  <a:lnTo>
                    <a:pt x="941070" y="186690"/>
                  </a:lnTo>
                  <a:lnTo>
                    <a:pt x="982980" y="400050"/>
                  </a:lnTo>
                  <a:lnTo>
                    <a:pt x="910590" y="575310"/>
                  </a:lnTo>
                  <a:lnTo>
                    <a:pt x="842010" y="720090"/>
                  </a:lnTo>
                  <a:lnTo>
                    <a:pt x="670560" y="902970"/>
                  </a:lnTo>
                  <a:lnTo>
                    <a:pt x="480060" y="1059180"/>
                  </a:lnTo>
                  <a:lnTo>
                    <a:pt x="320040" y="1264920"/>
                  </a:lnTo>
                  <a:lnTo>
                    <a:pt x="182880" y="1474470"/>
                  </a:lnTo>
                  <a:lnTo>
                    <a:pt x="68580" y="1733550"/>
                  </a:lnTo>
                  <a:lnTo>
                    <a:pt x="19050" y="1924050"/>
                  </a:lnTo>
                  <a:lnTo>
                    <a:pt x="0" y="2183130"/>
                  </a:lnTo>
                  <a:lnTo>
                    <a:pt x="22860" y="2411730"/>
                  </a:lnTo>
                  <a:lnTo>
                    <a:pt x="99060" y="2731770"/>
                  </a:lnTo>
                  <a:lnTo>
                    <a:pt x="251460" y="3017520"/>
                  </a:lnTo>
                  <a:lnTo>
                    <a:pt x="346710" y="3169920"/>
                  </a:lnTo>
                  <a:lnTo>
                    <a:pt x="510540" y="3314700"/>
                  </a:lnTo>
                  <a:lnTo>
                    <a:pt x="659130" y="3406140"/>
                  </a:lnTo>
                  <a:lnTo>
                    <a:pt x="1104900" y="3505200"/>
                  </a:lnTo>
                  <a:lnTo>
                    <a:pt x="1375410" y="3406140"/>
                  </a:lnTo>
                  <a:lnTo>
                    <a:pt x="1577340" y="3249930"/>
                  </a:lnTo>
                  <a:lnTo>
                    <a:pt x="1851660" y="3021330"/>
                  </a:lnTo>
                  <a:lnTo>
                    <a:pt x="2049780" y="2766060"/>
                  </a:lnTo>
                  <a:lnTo>
                    <a:pt x="2205990" y="2400300"/>
                  </a:lnTo>
                  <a:lnTo>
                    <a:pt x="2270760" y="2076450"/>
                  </a:lnTo>
                  <a:lnTo>
                    <a:pt x="2228850" y="1680210"/>
                  </a:lnTo>
                  <a:lnTo>
                    <a:pt x="2106930" y="1318260"/>
                  </a:lnTo>
                  <a:lnTo>
                    <a:pt x="1916430" y="979170"/>
                  </a:lnTo>
                  <a:lnTo>
                    <a:pt x="1798320" y="807720"/>
                  </a:lnTo>
                  <a:lnTo>
                    <a:pt x="1821180" y="1055370"/>
                  </a:lnTo>
                  <a:lnTo>
                    <a:pt x="1798320" y="1352550"/>
                  </a:lnTo>
                  <a:lnTo>
                    <a:pt x="1756410" y="1543050"/>
                  </a:lnTo>
                  <a:lnTo>
                    <a:pt x="1680210" y="1680210"/>
                  </a:lnTo>
                  <a:lnTo>
                    <a:pt x="1604010" y="1786890"/>
                  </a:lnTo>
                  <a:lnTo>
                    <a:pt x="1615440" y="1684020"/>
                  </a:lnTo>
                  <a:lnTo>
                    <a:pt x="1645920" y="1463040"/>
                  </a:lnTo>
                  <a:lnTo>
                    <a:pt x="1649730" y="1242060"/>
                  </a:lnTo>
                  <a:lnTo>
                    <a:pt x="1645920" y="1120140"/>
                  </a:lnTo>
                  <a:lnTo>
                    <a:pt x="1588770" y="899160"/>
                  </a:lnTo>
                  <a:lnTo>
                    <a:pt x="1531620" y="742950"/>
                  </a:lnTo>
                  <a:lnTo>
                    <a:pt x="1482090" y="624840"/>
                  </a:lnTo>
                  <a:lnTo>
                    <a:pt x="1367790" y="441960"/>
                  </a:lnTo>
                  <a:lnTo>
                    <a:pt x="1287780" y="346710"/>
                  </a:lnTo>
                  <a:lnTo>
                    <a:pt x="1181100" y="228600"/>
                  </a:lnTo>
                  <a:lnTo>
                    <a:pt x="1066800" y="133350"/>
                  </a:lnTo>
                  <a:lnTo>
                    <a:pt x="937260" y="49530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rgbClr val="FF6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30970B2-CD80-5CB3-63D2-840A5C029701}"/>
                </a:ext>
              </a:extLst>
            </p:cNvPr>
            <p:cNvSpPr/>
            <p:nvPr/>
          </p:nvSpPr>
          <p:spPr>
            <a:xfrm>
              <a:off x="6507480" y="2778760"/>
              <a:ext cx="1511300" cy="2496820"/>
            </a:xfrm>
            <a:custGeom>
              <a:avLst/>
              <a:gdLst>
                <a:gd name="connsiteX0" fmla="*/ 640080 w 1511300"/>
                <a:gd name="connsiteY0" fmla="*/ 0 h 2496820"/>
                <a:gd name="connsiteX1" fmla="*/ 718820 w 1511300"/>
                <a:gd name="connsiteY1" fmla="*/ 127000 h 2496820"/>
                <a:gd name="connsiteX2" fmla="*/ 805180 w 1511300"/>
                <a:gd name="connsiteY2" fmla="*/ 287020 h 2496820"/>
                <a:gd name="connsiteX3" fmla="*/ 858520 w 1511300"/>
                <a:gd name="connsiteY3" fmla="*/ 477520 h 2496820"/>
                <a:gd name="connsiteX4" fmla="*/ 899160 w 1511300"/>
                <a:gd name="connsiteY4" fmla="*/ 690880 h 2496820"/>
                <a:gd name="connsiteX5" fmla="*/ 919480 w 1511300"/>
                <a:gd name="connsiteY5" fmla="*/ 876300 h 2496820"/>
                <a:gd name="connsiteX6" fmla="*/ 934720 w 1511300"/>
                <a:gd name="connsiteY6" fmla="*/ 1023620 h 2496820"/>
                <a:gd name="connsiteX7" fmla="*/ 914400 w 1511300"/>
                <a:gd name="connsiteY7" fmla="*/ 1221740 h 2496820"/>
                <a:gd name="connsiteX8" fmla="*/ 843280 w 1511300"/>
                <a:gd name="connsiteY8" fmla="*/ 1389380 h 2496820"/>
                <a:gd name="connsiteX9" fmla="*/ 736600 w 1511300"/>
                <a:gd name="connsiteY9" fmla="*/ 1549400 h 2496820"/>
                <a:gd name="connsiteX10" fmla="*/ 957580 w 1511300"/>
                <a:gd name="connsiteY10" fmla="*/ 1407160 h 2496820"/>
                <a:gd name="connsiteX11" fmla="*/ 1117600 w 1511300"/>
                <a:gd name="connsiteY11" fmla="*/ 1259840 h 2496820"/>
                <a:gd name="connsiteX12" fmla="*/ 1275080 w 1511300"/>
                <a:gd name="connsiteY12" fmla="*/ 1099820 h 2496820"/>
                <a:gd name="connsiteX13" fmla="*/ 1424940 w 1511300"/>
                <a:gd name="connsiteY13" fmla="*/ 896620 h 2496820"/>
                <a:gd name="connsiteX14" fmla="*/ 1455420 w 1511300"/>
                <a:gd name="connsiteY14" fmla="*/ 853440 h 2496820"/>
                <a:gd name="connsiteX15" fmla="*/ 1490980 w 1511300"/>
                <a:gd name="connsiteY15" fmla="*/ 1023620 h 2496820"/>
                <a:gd name="connsiteX16" fmla="*/ 1511300 w 1511300"/>
                <a:gd name="connsiteY16" fmla="*/ 1280160 h 2496820"/>
                <a:gd name="connsiteX17" fmla="*/ 1463040 w 1511300"/>
                <a:gd name="connsiteY17" fmla="*/ 1592580 h 2496820"/>
                <a:gd name="connsiteX18" fmla="*/ 1325880 w 1511300"/>
                <a:gd name="connsiteY18" fmla="*/ 1889760 h 2496820"/>
                <a:gd name="connsiteX19" fmla="*/ 1130300 w 1511300"/>
                <a:gd name="connsiteY19" fmla="*/ 2159000 h 2496820"/>
                <a:gd name="connsiteX20" fmla="*/ 962660 w 1511300"/>
                <a:gd name="connsiteY20" fmla="*/ 2336800 h 2496820"/>
                <a:gd name="connsiteX21" fmla="*/ 713740 w 1511300"/>
                <a:gd name="connsiteY21" fmla="*/ 2496820 h 2496820"/>
                <a:gd name="connsiteX22" fmla="*/ 584200 w 1511300"/>
                <a:gd name="connsiteY22" fmla="*/ 2451100 h 2496820"/>
                <a:gd name="connsiteX23" fmla="*/ 469900 w 1511300"/>
                <a:gd name="connsiteY23" fmla="*/ 2377440 h 2496820"/>
                <a:gd name="connsiteX24" fmla="*/ 355600 w 1511300"/>
                <a:gd name="connsiteY24" fmla="*/ 2270760 h 2496820"/>
                <a:gd name="connsiteX25" fmla="*/ 218440 w 1511300"/>
                <a:gd name="connsiteY25" fmla="*/ 2105660 h 2496820"/>
                <a:gd name="connsiteX26" fmla="*/ 111760 w 1511300"/>
                <a:gd name="connsiteY26" fmla="*/ 1899920 h 2496820"/>
                <a:gd name="connsiteX27" fmla="*/ 35560 w 1511300"/>
                <a:gd name="connsiteY27" fmla="*/ 1663700 h 2496820"/>
                <a:gd name="connsiteX28" fmla="*/ 0 w 1511300"/>
                <a:gd name="connsiteY28" fmla="*/ 1440180 h 2496820"/>
                <a:gd name="connsiteX29" fmla="*/ 10160 w 1511300"/>
                <a:gd name="connsiteY29" fmla="*/ 1292860 h 2496820"/>
                <a:gd name="connsiteX30" fmla="*/ 38100 w 1511300"/>
                <a:gd name="connsiteY30" fmla="*/ 1148080 h 2496820"/>
                <a:gd name="connsiteX31" fmla="*/ 96520 w 1511300"/>
                <a:gd name="connsiteY31" fmla="*/ 1021080 h 2496820"/>
                <a:gd name="connsiteX32" fmla="*/ 152400 w 1511300"/>
                <a:gd name="connsiteY32" fmla="*/ 909320 h 2496820"/>
                <a:gd name="connsiteX33" fmla="*/ 259080 w 1511300"/>
                <a:gd name="connsiteY33" fmla="*/ 767080 h 2496820"/>
                <a:gd name="connsiteX34" fmla="*/ 436880 w 1511300"/>
                <a:gd name="connsiteY34" fmla="*/ 566420 h 2496820"/>
                <a:gd name="connsiteX35" fmla="*/ 561340 w 1511300"/>
                <a:gd name="connsiteY35" fmla="*/ 396240 h 2496820"/>
                <a:gd name="connsiteX36" fmla="*/ 632460 w 1511300"/>
                <a:gd name="connsiteY36" fmla="*/ 246380 h 2496820"/>
                <a:gd name="connsiteX37" fmla="*/ 640080 w 1511300"/>
                <a:gd name="connsiteY37" fmla="*/ 0 h 249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1300" h="2496820">
                  <a:moveTo>
                    <a:pt x="640080" y="0"/>
                  </a:moveTo>
                  <a:lnTo>
                    <a:pt x="718820" y="127000"/>
                  </a:lnTo>
                  <a:lnTo>
                    <a:pt x="805180" y="287020"/>
                  </a:lnTo>
                  <a:lnTo>
                    <a:pt x="858520" y="477520"/>
                  </a:lnTo>
                  <a:lnTo>
                    <a:pt x="899160" y="690880"/>
                  </a:lnTo>
                  <a:lnTo>
                    <a:pt x="919480" y="876300"/>
                  </a:lnTo>
                  <a:lnTo>
                    <a:pt x="934720" y="1023620"/>
                  </a:lnTo>
                  <a:lnTo>
                    <a:pt x="914400" y="1221740"/>
                  </a:lnTo>
                  <a:lnTo>
                    <a:pt x="843280" y="1389380"/>
                  </a:lnTo>
                  <a:lnTo>
                    <a:pt x="736600" y="1549400"/>
                  </a:lnTo>
                  <a:lnTo>
                    <a:pt x="957580" y="1407160"/>
                  </a:lnTo>
                  <a:lnTo>
                    <a:pt x="1117600" y="1259840"/>
                  </a:lnTo>
                  <a:lnTo>
                    <a:pt x="1275080" y="1099820"/>
                  </a:lnTo>
                  <a:lnTo>
                    <a:pt x="1424940" y="896620"/>
                  </a:lnTo>
                  <a:lnTo>
                    <a:pt x="1455420" y="853440"/>
                  </a:lnTo>
                  <a:lnTo>
                    <a:pt x="1490980" y="1023620"/>
                  </a:lnTo>
                  <a:lnTo>
                    <a:pt x="1511300" y="1280160"/>
                  </a:lnTo>
                  <a:lnTo>
                    <a:pt x="1463040" y="1592580"/>
                  </a:lnTo>
                  <a:lnTo>
                    <a:pt x="1325880" y="1889760"/>
                  </a:lnTo>
                  <a:lnTo>
                    <a:pt x="1130300" y="2159000"/>
                  </a:lnTo>
                  <a:lnTo>
                    <a:pt x="962660" y="2336800"/>
                  </a:lnTo>
                  <a:lnTo>
                    <a:pt x="713740" y="2496820"/>
                  </a:lnTo>
                  <a:lnTo>
                    <a:pt x="584200" y="2451100"/>
                  </a:lnTo>
                  <a:lnTo>
                    <a:pt x="469900" y="2377440"/>
                  </a:lnTo>
                  <a:lnTo>
                    <a:pt x="355600" y="2270760"/>
                  </a:lnTo>
                  <a:lnTo>
                    <a:pt x="218440" y="2105660"/>
                  </a:lnTo>
                  <a:lnTo>
                    <a:pt x="111760" y="1899920"/>
                  </a:lnTo>
                  <a:lnTo>
                    <a:pt x="35560" y="1663700"/>
                  </a:lnTo>
                  <a:lnTo>
                    <a:pt x="0" y="1440180"/>
                  </a:lnTo>
                  <a:lnTo>
                    <a:pt x="10160" y="1292860"/>
                  </a:lnTo>
                  <a:lnTo>
                    <a:pt x="38100" y="1148080"/>
                  </a:lnTo>
                  <a:lnTo>
                    <a:pt x="96520" y="1021080"/>
                  </a:lnTo>
                  <a:lnTo>
                    <a:pt x="152400" y="909320"/>
                  </a:lnTo>
                  <a:lnTo>
                    <a:pt x="259080" y="767080"/>
                  </a:lnTo>
                  <a:lnTo>
                    <a:pt x="436880" y="566420"/>
                  </a:lnTo>
                  <a:lnTo>
                    <a:pt x="561340" y="396240"/>
                  </a:lnTo>
                  <a:lnTo>
                    <a:pt x="632460" y="246380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rgbClr val="FFA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02325CC-77B0-9E2A-4009-D627B989F6D1}"/>
                </a:ext>
              </a:extLst>
            </p:cNvPr>
            <p:cNvSpPr/>
            <p:nvPr/>
          </p:nvSpPr>
          <p:spPr>
            <a:xfrm>
              <a:off x="6844409" y="4062095"/>
              <a:ext cx="771525" cy="1213485"/>
            </a:xfrm>
            <a:custGeom>
              <a:avLst/>
              <a:gdLst>
                <a:gd name="connsiteX0" fmla="*/ 142875 w 771525"/>
                <a:gd name="connsiteY0" fmla="*/ 0 h 1213485"/>
                <a:gd name="connsiteX1" fmla="*/ 70485 w 771525"/>
                <a:gd name="connsiteY1" fmla="*/ 135255 h 1213485"/>
                <a:gd name="connsiteX2" fmla="*/ 20955 w 771525"/>
                <a:gd name="connsiteY2" fmla="*/ 291465 h 1213485"/>
                <a:gd name="connsiteX3" fmla="*/ 0 w 771525"/>
                <a:gd name="connsiteY3" fmla="*/ 464820 h 1213485"/>
                <a:gd name="connsiteX4" fmla="*/ 7620 w 771525"/>
                <a:gd name="connsiteY4" fmla="*/ 632460 h 1213485"/>
                <a:gd name="connsiteX5" fmla="*/ 43815 w 771525"/>
                <a:gd name="connsiteY5" fmla="*/ 775335 h 1213485"/>
                <a:gd name="connsiteX6" fmla="*/ 120015 w 771525"/>
                <a:gd name="connsiteY6" fmla="*/ 941070 h 1213485"/>
                <a:gd name="connsiteX7" fmla="*/ 243840 w 771525"/>
                <a:gd name="connsiteY7" fmla="*/ 1108710 h 1213485"/>
                <a:gd name="connsiteX8" fmla="*/ 371475 w 771525"/>
                <a:gd name="connsiteY8" fmla="*/ 1213485 h 1213485"/>
                <a:gd name="connsiteX9" fmla="*/ 480060 w 771525"/>
                <a:gd name="connsiteY9" fmla="*/ 1099185 h 1213485"/>
                <a:gd name="connsiteX10" fmla="*/ 565785 w 771525"/>
                <a:gd name="connsiteY10" fmla="*/ 963930 h 1213485"/>
                <a:gd name="connsiteX11" fmla="*/ 653415 w 771525"/>
                <a:gd name="connsiteY11" fmla="*/ 840105 h 1213485"/>
                <a:gd name="connsiteX12" fmla="*/ 708660 w 771525"/>
                <a:gd name="connsiteY12" fmla="*/ 697230 h 1213485"/>
                <a:gd name="connsiteX13" fmla="*/ 754380 w 771525"/>
                <a:gd name="connsiteY13" fmla="*/ 520065 h 1213485"/>
                <a:gd name="connsiteX14" fmla="*/ 771525 w 771525"/>
                <a:gd name="connsiteY14" fmla="*/ 310515 h 1213485"/>
                <a:gd name="connsiteX15" fmla="*/ 681990 w 771525"/>
                <a:gd name="connsiteY15" fmla="*/ 400050 h 1213485"/>
                <a:gd name="connsiteX16" fmla="*/ 516255 w 771525"/>
                <a:gd name="connsiteY16" fmla="*/ 533400 h 1213485"/>
                <a:gd name="connsiteX17" fmla="*/ 451485 w 771525"/>
                <a:gd name="connsiteY17" fmla="*/ 571500 h 1213485"/>
                <a:gd name="connsiteX18" fmla="*/ 382905 w 771525"/>
                <a:gd name="connsiteY18" fmla="*/ 581025 h 1213485"/>
                <a:gd name="connsiteX19" fmla="*/ 312420 w 771525"/>
                <a:gd name="connsiteY19" fmla="*/ 579120 h 1213485"/>
                <a:gd name="connsiteX20" fmla="*/ 268605 w 771525"/>
                <a:gd name="connsiteY20" fmla="*/ 552450 h 1213485"/>
                <a:gd name="connsiteX21" fmla="*/ 222885 w 771525"/>
                <a:gd name="connsiteY21" fmla="*/ 489585 h 1213485"/>
                <a:gd name="connsiteX22" fmla="*/ 177165 w 771525"/>
                <a:gd name="connsiteY22" fmla="*/ 384810 h 1213485"/>
                <a:gd name="connsiteX23" fmla="*/ 156210 w 771525"/>
                <a:gd name="connsiteY23" fmla="*/ 283845 h 1213485"/>
                <a:gd name="connsiteX24" fmla="*/ 140970 w 771525"/>
                <a:gd name="connsiteY24" fmla="*/ 171450 h 1213485"/>
                <a:gd name="connsiteX25" fmla="*/ 142875 w 771525"/>
                <a:gd name="connsiteY25" fmla="*/ 0 h 12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1525" h="1213485">
                  <a:moveTo>
                    <a:pt x="142875" y="0"/>
                  </a:moveTo>
                  <a:lnTo>
                    <a:pt x="70485" y="135255"/>
                  </a:lnTo>
                  <a:lnTo>
                    <a:pt x="20955" y="291465"/>
                  </a:lnTo>
                  <a:lnTo>
                    <a:pt x="0" y="464820"/>
                  </a:lnTo>
                  <a:lnTo>
                    <a:pt x="7620" y="632460"/>
                  </a:lnTo>
                  <a:lnTo>
                    <a:pt x="43815" y="775335"/>
                  </a:lnTo>
                  <a:lnTo>
                    <a:pt x="120015" y="941070"/>
                  </a:lnTo>
                  <a:lnTo>
                    <a:pt x="243840" y="1108710"/>
                  </a:lnTo>
                  <a:lnTo>
                    <a:pt x="371475" y="1213485"/>
                  </a:lnTo>
                  <a:lnTo>
                    <a:pt x="480060" y="1099185"/>
                  </a:lnTo>
                  <a:lnTo>
                    <a:pt x="565785" y="963930"/>
                  </a:lnTo>
                  <a:lnTo>
                    <a:pt x="653415" y="840105"/>
                  </a:lnTo>
                  <a:lnTo>
                    <a:pt x="708660" y="697230"/>
                  </a:lnTo>
                  <a:lnTo>
                    <a:pt x="754380" y="520065"/>
                  </a:lnTo>
                  <a:lnTo>
                    <a:pt x="771525" y="310515"/>
                  </a:lnTo>
                  <a:lnTo>
                    <a:pt x="681990" y="400050"/>
                  </a:lnTo>
                  <a:lnTo>
                    <a:pt x="516255" y="533400"/>
                  </a:lnTo>
                  <a:lnTo>
                    <a:pt x="451485" y="571500"/>
                  </a:lnTo>
                  <a:lnTo>
                    <a:pt x="382905" y="581025"/>
                  </a:lnTo>
                  <a:lnTo>
                    <a:pt x="312420" y="579120"/>
                  </a:lnTo>
                  <a:lnTo>
                    <a:pt x="268605" y="552450"/>
                  </a:lnTo>
                  <a:lnTo>
                    <a:pt x="222885" y="489585"/>
                  </a:lnTo>
                  <a:lnTo>
                    <a:pt x="177165" y="384810"/>
                  </a:lnTo>
                  <a:lnTo>
                    <a:pt x="156210" y="283845"/>
                  </a:lnTo>
                  <a:lnTo>
                    <a:pt x="140970" y="171450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FFF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D3A0B9B0-0C05-1132-6B74-3D4F016D677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355427" y="6010779"/>
            <a:ext cx="1302593" cy="391848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0000" mc:Ignorable="a14" a14:legacySpreadsheetColorIndex="47">
                  <a:gamma/>
                  <a:shade val="46275"/>
                  <a:invGamma/>
                </a:srgbClr>
              </a:gs>
              <a:gs pos="100000">
                <a:schemeClr val="accent6">
                  <a:lumMod val="90000"/>
                </a:scheme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80564612-E28C-E108-4829-F7E7AAB08F21}"/>
              </a:ext>
            </a:extLst>
          </p:cNvPr>
          <p:cNvSpPr/>
          <p:nvPr/>
        </p:nvSpPr>
        <p:spPr>
          <a:xfrm>
            <a:off x="11377816" y="5656551"/>
            <a:ext cx="783954" cy="1184178"/>
          </a:xfrm>
          <a:prstGeom prst="upArrow">
            <a:avLst/>
          </a:prstGeom>
          <a:solidFill>
            <a:srgbClr val="FF63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-2500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f</a:t>
            </a: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pic>
        <p:nvPicPr>
          <p:cNvPr id="49" name="Graphic 48" descr="Add with solid fill">
            <a:extLst>
              <a:ext uri="{FF2B5EF4-FFF2-40B4-BE49-F238E27FC236}">
                <a16:creationId xmlns:a16="http://schemas.microsoft.com/office/drawing/2014/main" id="{BD89C17B-9E37-71DE-EA61-0CFFFBF2B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2013" y="2951361"/>
            <a:ext cx="742404" cy="742404"/>
          </a:xfrm>
          <a:prstGeom prst="rect">
            <a:avLst/>
          </a:prstGeom>
        </p:spPr>
      </p:pic>
      <p:sp>
        <p:nvSpPr>
          <p:cNvPr id="54" name="Arrow: Left 53">
            <a:extLst>
              <a:ext uri="{FF2B5EF4-FFF2-40B4-BE49-F238E27FC236}">
                <a16:creationId xmlns:a16="http://schemas.microsoft.com/office/drawing/2014/main" id="{90D70A52-6218-FE6F-996A-FB5419257666}"/>
              </a:ext>
            </a:extLst>
          </p:cNvPr>
          <p:cNvSpPr/>
          <p:nvPr/>
        </p:nvSpPr>
        <p:spPr>
          <a:xfrm>
            <a:off x="7491984" y="2546731"/>
            <a:ext cx="1280160" cy="51158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CH4</a:t>
            </a: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sp>
        <p:nvSpPr>
          <p:cNvPr id="55" name="Arrow: Left 54">
            <a:extLst>
              <a:ext uri="{FF2B5EF4-FFF2-40B4-BE49-F238E27FC236}">
                <a16:creationId xmlns:a16="http://schemas.microsoft.com/office/drawing/2014/main" id="{68078D59-2363-275B-A1EE-979317BE1185}"/>
              </a:ext>
            </a:extLst>
          </p:cNvPr>
          <p:cNvSpPr/>
          <p:nvPr/>
        </p:nvSpPr>
        <p:spPr>
          <a:xfrm>
            <a:off x="7497035" y="3596535"/>
            <a:ext cx="1280160" cy="511584"/>
          </a:xfrm>
          <a:prstGeom prst="leftArrow">
            <a:avLst/>
          </a:prstGeom>
          <a:solidFill>
            <a:srgbClr val="71F8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CO2</a:t>
            </a: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1D01A4-1C09-95F5-6B9A-334E21D5B94A}"/>
              </a:ext>
            </a:extLst>
          </p:cNvPr>
          <p:cNvGrpSpPr/>
          <p:nvPr/>
        </p:nvGrpSpPr>
        <p:grpSpPr>
          <a:xfrm>
            <a:off x="7021962" y="2530950"/>
            <a:ext cx="239193" cy="187006"/>
            <a:chOff x="7606630" y="3853959"/>
            <a:chExt cx="989624" cy="773708"/>
          </a:xfrm>
        </p:grpSpPr>
        <p:sp>
          <p:nvSpPr>
            <p:cNvPr id="57" name="Oval 7">
              <a:extLst>
                <a:ext uri="{FF2B5EF4-FFF2-40B4-BE49-F238E27FC236}">
                  <a16:creationId xmlns:a16="http://schemas.microsoft.com/office/drawing/2014/main" id="{C5210C5C-0BF5-5CE7-1BE6-DD86292A9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DB28744-6390-7DFC-29B3-2E1FD8373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59" name="Oval 7">
              <a:extLst>
                <a:ext uri="{FF2B5EF4-FFF2-40B4-BE49-F238E27FC236}">
                  <a16:creationId xmlns:a16="http://schemas.microsoft.com/office/drawing/2014/main" id="{71026D78-0B56-58B4-3976-AA4FCFE23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DC260E-C298-81DB-6D91-A108897F1D3F}"/>
              </a:ext>
            </a:extLst>
          </p:cNvPr>
          <p:cNvGrpSpPr/>
          <p:nvPr/>
        </p:nvGrpSpPr>
        <p:grpSpPr>
          <a:xfrm>
            <a:off x="6929554" y="2874134"/>
            <a:ext cx="184662" cy="167154"/>
            <a:chOff x="6929554" y="2874134"/>
            <a:chExt cx="184662" cy="167154"/>
          </a:xfrm>
        </p:grpSpPr>
        <p:sp>
          <p:nvSpPr>
            <p:cNvPr id="61" name="Oval 7">
              <a:extLst>
                <a:ext uri="{FF2B5EF4-FFF2-40B4-BE49-F238E27FC236}">
                  <a16:creationId xmlns:a16="http://schemas.microsoft.com/office/drawing/2014/main" id="{111C1E89-A1F1-FC5F-D5BC-9F17891FC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554" y="2929852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srgbClr val="000000"/>
                </a:solidFill>
                <a:latin typeface="Bahnschrift Light SemiCondensed"/>
              </a:endParaRPr>
            </a:p>
          </p:txBody>
        </p:sp>
        <p:sp>
          <p:nvSpPr>
            <p:cNvPr id="63" name="Oval 7">
              <a:extLst>
                <a:ext uri="{FF2B5EF4-FFF2-40B4-BE49-F238E27FC236}">
                  <a16:creationId xmlns:a16="http://schemas.microsoft.com/office/drawing/2014/main" id="{8E81664C-D16E-5C1F-6389-5125D544F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780" y="2874134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E6F2D99-BE47-A0A8-AB11-495AC75F4B6E}"/>
              </a:ext>
            </a:extLst>
          </p:cNvPr>
          <p:cNvGrpSpPr/>
          <p:nvPr/>
        </p:nvGrpSpPr>
        <p:grpSpPr>
          <a:xfrm>
            <a:off x="6519532" y="2530950"/>
            <a:ext cx="239193" cy="187006"/>
            <a:chOff x="7606630" y="3853959"/>
            <a:chExt cx="989624" cy="773708"/>
          </a:xfrm>
        </p:grpSpPr>
        <p:sp>
          <p:nvSpPr>
            <p:cNvPr id="65" name="Oval 7">
              <a:extLst>
                <a:ext uri="{FF2B5EF4-FFF2-40B4-BE49-F238E27FC236}">
                  <a16:creationId xmlns:a16="http://schemas.microsoft.com/office/drawing/2014/main" id="{1C99CB44-E6EA-1409-418C-5C72C51C4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07E70A6-E29F-F099-24FA-531A90368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67" name="Oval 7">
              <a:extLst>
                <a:ext uri="{FF2B5EF4-FFF2-40B4-BE49-F238E27FC236}">
                  <a16:creationId xmlns:a16="http://schemas.microsoft.com/office/drawing/2014/main" id="{9287BAAB-9627-0A57-5198-20AF62305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4187CA6-7A96-1BEB-07CA-1AD2916B4BD6}"/>
              </a:ext>
            </a:extLst>
          </p:cNvPr>
          <p:cNvGrpSpPr/>
          <p:nvPr/>
        </p:nvGrpSpPr>
        <p:grpSpPr>
          <a:xfrm>
            <a:off x="6006177" y="2689141"/>
            <a:ext cx="239193" cy="187006"/>
            <a:chOff x="7606630" y="3853959"/>
            <a:chExt cx="989624" cy="773708"/>
          </a:xfrm>
        </p:grpSpPr>
        <p:sp>
          <p:nvSpPr>
            <p:cNvPr id="69" name="Oval 7">
              <a:extLst>
                <a:ext uri="{FF2B5EF4-FFF2-40B4-BE49-F238E27FC236}">
                  <a16:creationId xmlns:a16="http://schemas.microsoft.com/office/drawing/2014/main" id="{454D3787-B9CD-CDF5-6B60-51A4B392B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0" name="Oval 7">
              <a:extLst>
                <a:ext uri="{FF2B5EF4-FFF2-40B4-BE49-F238E27FC236}">
                  <a16:creationId xmlns:a16="http://schemas.microsoft.com/office/drawing/2014/main" id="{D44A1667-EBDF-8220-2C13-79856A230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1" name="Oval 7">
              <a:extLst>
                <a:ext uri="{FF2B5EF4-FFF2-40B4-BE49-F238E27FC236}">
                  <a16:creationId xmlns:a16="http://schemas.microsoft.com/office/drawing/2014/main" id="{7D072945-3EB6-4C28-B358-26873CF1F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A3EBB5D-16CE-0E23-D998-FE6F0652A29A}"/>
              </a:ext>
            </a:extLst>
          </p:cNvPr>
          <p:cNvGrpSpPr/>
          <p:nvPr/>
        </p:nvGrpSpPr>
        <p:grpSpPr>
          <a:xfrm>
            <a:off x="5756449" y="2530950"/>
            <a:ext cx="239193" cy="187006"/>
            <a:chOff x="7606630" y="3853959"/>
            <a:chExt cx="989624" cy="773708"/>
          </a:xfrm>
        </p:grpSpPr>
        <p:sp>
          <p:nvSpPr>
            <p:cNvPr id="77" name="Oval 7">
              <a:extLst>
                <a:ext uri="{FF2B5EF4-FFF2-40B4-BE49-F238E27FC236}">
                  <a16:creationId xmlns:a16="http://schemas.microsoft.com/office/drawing/2014/main" id="{73F5CD31-238B-77E4-2D85-E53D8DFD6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D414AB3-9375-CDB1-FC1B-FCC33900F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79" name="Oval 7">
              <a:extLst>
                <a:ext uri="{FF2B5EF4-FFF2-40B4-BE49-F238E27FC236}">
                  <a16:creationId xmlns:a16="http://schemas.microsoft.com/office/drawing/2014/main" id="{7A5AFA0C-CCEC-2534-512A-AF1A38E2C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38A4DF1-5B92-2BC4-7C74-EE27CC6460BD}"/>
              </a:ext>
            </a:extLst>
          </p:cNvPr>
          <p:cNvGrpSpPr/>
          <p:nvPr/>
        </p:nvGrpSpPr>
        <p:grpSpPr>
          <a:xfrm>
            <a:off x="5254019" y="2530950"/>
            <a:ext cx="239193" cy="187006"/>
            <a:chOff x="7606630" y="3853959"/>
            <a:chExt cx="989624" cy="773708"/>
          </a:xfrm>
        </p:grpSpPr>
        <p:sp>
          <p:nvSpPr>
            <p:cNvPr id="85" name="Oval 7">
              <a:extLst>
                <a:ext uri="{FF2B5EF4-FFF2-40B4-BE49-F238E27FC236}">
                  <a16:creationId xmlns:a16="http://schemas.microsoft.com/office/drawing/2014/main" id="{F42D10BF-17E6-F198-0688-21DBB3A7B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D8915CC-774A-E179-58D9-745AB4D61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87" name="Oval 7">
              <a:extLst>
                <a:ext uri="{FF2B5EF4-FFF2-40B4-BE49-F238E27FC236}">
                  <a16:creationId xmlns:a16="http://schemas.microsoft.com/office/drawing/2014/main" id="{38B82C2B-B001-E653-6CEE-B93DA35CF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BA7BBBA-F43C-E3C1-A366-BED41E833CAE}"/>
              </a:ext>
            </a:extLst>
          </p:cNvPr>
          <p:cNvGrpSpPr/>
          <p:nvPr/>
        </p:nvGrpSpPr>
        <p:grpSpPr>
          <a:xfrm>
            <a:off x="4740664" y="2689141"/>
            <a:ext cx="239193" cy="187006"/>
            <a:chOff x="7606630" y="3853959"/>
            <a:chExt cx="989624" cy="773708"/>
          </a:xfrm>
        </p:grpSpPr>
        <p:sp>
          <p:nvSpPr>
            <p:cNvPr id="89" name="Oval 7">
              <a:extLst>
                <a:ext uri="{FF2B5EF4-FFF2-40B4-BE49-F238E27FC236}">
                  <a16:creationId xmlns:a16="http://schemas.microsoft.com/office/drawing/2014/main" id="{99FD4981-164B-B3C9-48FD-D62F5005B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0" name="Oval 7">
              <a:extLst>
                <a:ext uri="{FF2B5EF4-FFF2-40B4-BE49-F238E27FC236}">
                  <a16:creationId xmlns:a16="http://schemas.microsoft.com/office/drawing/2014/main" id="{CEF189E6-B73C-25AC-DD90-E31740842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1" name="Oval 7">
              <a:extLst>
                <a:ext uri="{FF2B5EF4-FFF2-40B4-BE49-F238E27FC236}">
                  <a16:creationId xmlns:a16="http://schemas.microsoft.com/office/drawing/2014/main" id="{2708BB19-4DC9-07BE-B078-CF7CA4A1A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B866C2B-CCF3-77AF-CB78-9B25E4DE4DD3}"/>
              </a:ext>
            </a:extLst>
          </p:cNvPr>
          <p:cNvGrpSpPr/>
          <p:nvPr/>
        </p:nvGrpSpPr>
        <p:grpSpPr>
          <a:xfrm>
            <a:off x="4342825" y="2530950"/>
            <a:ext cx="239193" cy="187006"/>
            <a:chOff x="7606630" y="3853959"/>
            <a:chExt cx="989624" cy="773708"/>
          </a:xfrm>
        </p:grpSpPr>
        <p:sp>
          <p:nvSpPr>
            <p:cNvPr id="97" name="Oval 7">
              <a:extLst>
                <a:ext uri="{FF2B5EF4-FFF2-40B4-BE49-F238E27FC236}">
                  <a16:creationId xmlns:a16="http://schemas.microsoft.com/office/drawing/2014/main" id="{B75E5877-199F-173D-DFA8-D02785677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FAF9265-B3D0-841C-E94B-FC5D2D7E3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99" name="Oval 7">
              <a:extLst>
                <a:ext uri="{FF2B5EF4-FFF2-40B4-BE49-F238E27FC236}">
                  <a16:creationId xmlns:a16="http://schemas.microsoft.com/office/drawing/2014/main" id="{A10F79A7-4C5D-9251-890A-E936BEC09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F96B8F5-F321-8C59-15C7-505EE9A9F586}"/>
              </a:ext>
            </a:extLst>
          </p:cNvPr>
          <p:cNvGrpSpPr/>
          <p:nvPr/>
        </p:nvGrpSpPr>
        <p:grpSpPr>
          <a:xfrm>
            <a:off x="3840395" y="2530950"/>
            <a:ext cx="239193" cy="187006"/>
            <a:chOff x="7606630" y="3853959"/>
            <a:chExt cx="989624" cy="773708"/>
          </a:xfrm>
        </p:grpSpPr>
        <p:sp>
          <p:nvSpPr>
            <p:cNvPr id="105" name="Oval 7">
              <a:extLst>
                <a:ext uri="{FF2B5EF4-FFF2-40B4-BE49-F238E27FC236}">
                  <a16:creationId xmlns:a16="http://schemas.microsoft.com/office/drawing/2014/main" id="{DA97E7EF-9C8D-0B1E-1646-6EA187B1A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006F29A7-3D4D-9CB0-12DD-0765AF171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07" name="Oval 7">
              <a:extLst>
                <a:ext uri="{FF2B5EF4-FFF2-40B4-BE49-F238E27FC236}">
                  <a16:creationId xmlns:a16="http://schemas.microsoft.com/office/drawing/2014/main" id="{A3998DF6-BB03-7FED-0032-E5587204E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5AF162D-1C06-361A-2CC4-11E7DC3B286B}"/>
              </a:ext>
            </a:extLst>
          </p:cNvPr>
          <p:cNvGrpSpPr/>
          <p:nvPr/>
        </p:nvGrpSpPr>
        <p:grpSpPr>
          <a:xfrm>
            <a:off x="7021962" y="1969115"/>
            <a:ext cx="239193" cy="187006"/>
            <a:chOff x="7606630" y="3853959"/>
            <a:chExt cx="989624" cy="773708"/>
          </a:xfrm>
        </p:grpSpPr>
        <p:sp>
          <p:nvSpPr>
            <p:cNvPr id="117" name="Oval 7">
              <a:extLst>
                <a:ext uri="{FF2B5EF4-FFF2-40B4-BE49-F238E27FC236}">
                  <a16:creationId xmlns:a16="http://schemas.microsoft.com/office/drawing/2014/main" id="{947AF075-A248-8857-2864-157B2E526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97DACDFB-F423-D8BE-7072-27AFD24B1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19" name="Oval 7">
              <a:extLst>
                <a:ext uri="{FF2B5EF4-FFF2-40B4-BE49-F238E27FC236}">
                  <a16:creationId xmlns:a16="http://schemas.microsoft.com/office/drawing/2014/main" id="{91E98B0C-80A3-7A26-F54F-08C5C1717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E95A97C-2D2A-1D64-0FF9-B112E6F95C73}"/>
              </a:ext>
            </a:extLst>
          </p:cNvPr>
          <p:cNvGrpSpPr/>
          <p:nvPr/>
        </p:nvGrpSpPr>
        <p:grpSpPr>
          <a:xfrm>
            <a:off x="6929554" y="2292447"/>
            <a:ext cx="239193" cy="187006"/>
            <a:chOff x="7606630" y="3853959"/>
            <a:chExt cx="989624" cy="773708"/>
          </a:xfrm>
        </p:grpSpPr>
        <p:sp>
          <p:nvSpPr>
            <p:cNvPr id="121" name="Oval 7">
              <a:extLst>
                <a:ext uri="{FF2B5EF4-FFF2-40B4-BE49-F238E27FC236}">
                  <a16:creationId xmlns:a16="http://schemas.microsoft.com/office/drawing/2014/main" id="{806A2134-510A-2C5B-432C-AC2DDBB5B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2" name="Oval 7">
              <a:extLst>
                <a:ext uri="{FF2B5EF4-FFF2-40B4-BE49-F238E27FC236}">
                  <a16:creationId xmlns:a16="http://schemas.microsoft.com/office/drawing/2014/main" id="{12468A2E-5299-1250-563B-BEA554DFE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3" name="Oval 7">
              <a:extLst>
                <a:ext uri="{FF2B5EF4-FFF2-40B4-BE49-F238E27FC236}">
                  <a16:creationId xmlns:a16="http://schemas.microsoft.com/office/drawing/2014/main" id="{7881ED92-73A5-AF26-7FAD-C53E8B6B5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DED245F-62E5-6BCA-4B8B-34E75A72FDE1}"/>
              </a:ext>
            </a:extLst>
          </p:cNvPr>
          <p:cNvGrpSpPr/>
          <p:nvPr/>
        </p:nvGrpSpPr>
        <p:grpSpPr>
          <a:xfrm>
            <a:off x="6519532" y="1969115"/>
            <a:ext cx="239193" cy="187006"/>
            <a:chOff x="7606630" y="3853959"/>
            <a:chExt cx="989624" cy="773708"/>
          </a:xfrm>
        </p:grpSpPr>
        <p:sp>
          <p:nvSpPr>
            <p:cNvPr id="125" name="Oval 7">
              <a:extLst>
                <a:ext uri="{FF2B5EF4-FFF2-40B4-BE49-F238E27FC236}">
                  <a16:creationId xmlns:a16="http://schemas.microsoft.com/office/drawing/2014/main" id="{571EFB58-0787-F459-0284-AA0ED238A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7AAF44F-1A12-D59A-AD4F-D798475FF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27" name="Oval 7">
              <a:extLst>
                <a:ext uri="{FF2B5EF4-FFF2-40B4-BE49-F238E27FC236}">
                  <a16:creationId xmlns:a16="http://schemas.microsoft.com/office/drawing/2014/main" id="{BEFF80E2-99DA-9BA2-1C05-A277FB74D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565E2E0-72F0-1F77-B84A-653415028009}"/>
              </a:ext>
            </a:extLst>
          </p:cNvPr>
          <p:cNvGrpSpPr/>
          <p:nvPr/>
        </p:nvGrpSpPr>
        <p:grpSpPr>
          <a:xfrm>
            <a:off x="6006177" y="2127306"/>
            <a:ext cx="239193" cy="187006"/>
            <a:chOff x="7606630" y="3853959"/>
            <a:chExt cx="989624" cy="773708"/>
          </a:xfrm>
        </p:grpSpPr>
        <p:sp>
          <p:nvSpPr>
            <p:cNvPr id="129" name="Oval 7">
              <a:extLst>
                <a:ext uri="{FF2B5EF4-FFF2-40B4-BE49-F238E27FC236}">
                  <a16:creationId xmlns:a16="http://schemas.microsoft.com/office/drawing/2014/main" id="{F736F322-C047-CB44-C2B6-AC749E30B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0" name="Oval 7">
              <a:extLst>
                <a:ext uri="{FF2B5EF4-FFF2-40B4-BE49-F238E27FC236}">
                  <a16:creationId xmlns:a16="http://schemas.microsoft.com/office/drawing/2014/main" id="{683B0910-4B33-B1DF-3027-0D6E6F7B4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1" name="Oval 7">
              <a:extLst>
                <a:ext uri="{FF2B5EF4-FFF2-40B4-BE49-F238E27FC236}">
                  <a16:creationId xmlns:a16="http://schemas.microsoft.com/office/drawing/2014/main" id="{DF8BEC96-B985-6A63-CE1E-47ACA5542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16DF6BE-D0E5-D3C7-CA0D-298F1951E46E}"/>
              </a:ext>
            </a:extLst>
          </p:cNvPr>
          <p:cNvGrpSpPr/>
          <p:nvPr/>
        </p:nvGrpSpPr>
        <p:grpSpPr>
          <a:xfrm>
            <a:off x="6400986" y="2238742"/>
            <a:ext cx="239193" cy="187006"/>
            <a:chOff x="7606630" y="3853959"/>
            <a:chExt cx="989624" cy="773708"/>
          </a:xfrm>
        </p:grpSpPr>
        <p:sp>
          <p:nvSpPr>
            <p:cNvPr id="133" name="Oval 7">
              <a:extLst>
                <a:ext uri="{FF2B5EF4-FFF2-40B4-BE49-F238E27FC236}">
                  <a16:creationId xmlns:a16="http://schemas.microsoft.com/office/drawing/2014/main" id="{E1F77DFD-4BCB-B0AD-C8D9-2ACCAB4A1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41CB1B2-A19A-786B-174F-1ADBEDED1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5" name="Oval 7">
              <a:extLst>
                <a:ext uri="{FF2B5EF4-FFF2-40B4-BE49-F238E27FC236}">
                  <a16:creationId xmlns:a16="http://schemas.microsoft.com/office/drawing/2014/main" id="{CA73EBBF-06A9-B8B3-B6D1-7B929B54E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F77578A6-D955-F991-8DE5-CE579C8B6043}"/>
              </a:ext>
            </a:extLst>
          </p:cNvPr>
          <p:cNvGrpSpPr/>
          <p:nvPr/>
        </p:nvGrpSpPr>
        <p:grpSpPr>
          <a:xfrm>
            <a:off x="5756449" y="1969115"/>
            <a:ext cx="239193" cy="187006"/>
            <a:chOff x="7606630" y="3853959"/>
            <a:chExt cx="989624" cy="773708"/>
          </a:xfrm>
        </p:grpSpPr>
        <p:sp>
          <p:nvSpPr>
            <p:cNvPr id="137" name="Oval 7">
              <a:extLst>
                <a:ext uri="{FF2B5EF4-FFF2-40B4-BE49-F238E27FC236}">
                  <a16:creationId xmlns:a16="http://schemas.microsoft.com/office/drawing/2014/main" id="{7D75A0CF-1F34-E035-0CE3-8BDE9DD75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411151F5-9C71-F5E1-C4AB-04A845BDE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39" name="Oval 7">
              <a:extLst>
                <a:ext uri="{FF2B5EF4-FFF2-40B4-BE49-F238E27FC236}">
                  <a16:creationId xmlns:a16="http://schemas.microsoft.com/office/drawing/2014/main" id="{D13272F9-12C1-7C6E-6A3B-B3E4322E5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5828815-8481-93E2-95ED-B70A9A5EBD53}"/>
              </a:ext>
            </a:extLst>
          </p:cNvPr>
          <p:cNvGrpSpPr/>
          <p:nvPr/>
        </p:nvGrpSpPr>
        <p:grpSpPr>
          <a:xfrm>
            <a:off x="5664041" y="2292447"/>
            <a:ext cx="239193" cy="187006"/>
            <a:chOff x="7606630" y="3853959"/>
            <a:chExt cx="989624" cy="773708"/>
          </a:xfrm>
        </p:grpSpPr>
        <p:sp>
          <p:nvSpPr>
            <p:cNvPr id="141" name="Oval 7">
              <a:extLst>
                <a:ext uri="{FF2B5EF4-FFF2-40B4-BE49-F238E27FC236}">
                  <a16:creationId xmlns:a16="http://schemas.microsoft.com/office/drawing/2014/main" id="{A7E557B8-44C6-4062-D25A-E13253EF3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42" name="Oval 7">
              <a:extLst>
                <a:ext uri="{FF2B5EF4-FFF2-40B4-BE49-F238E27FC236}">
                  <a16:creationId xmlns:a16="http://schemas.microsoft.com/office/drawing/2014/main" id="{AAA1C27F-6014-DF5E-5D99-65F6D825F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43" name="Oval 7">
              <a:extLst>
                <a:ext uri="{FF2B5EF4-FFF2-40B4-BE49-F238E27FC236}">
                  <a16:creationId xmlns:a16="http://schemas.microsoft.com/office/drawing/2014/main" id="{D275ABFA-063F-4C4D-D649-15105FEA1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B91E74C-E22E-005F-C518-6BBC0CA92B5C}"/>
              </a:ext>
            </a:extLst>
          </p:cNvPr>
          <p:cNvGrpSpPr/>
          <p:nvPr/>
        </p:nvGrpSpPr>
        <p:grpSpPr>
          <a:xfrm>
            <a:off x="5254019" y="1969115"/>
            <a:ext cx="239193" cy="187006"/>
            <a:chOff x="7606630" y="3853959"/>
            <a:chExt cx="989624" cy="773708"/>
          </a:xfrm>
        </p:grpSpPr>
        <p:sp>
          <p:nvSpPr>
            <p:cNvPr id="145" name="Oval 7">
              <a:extLst>
                <a:ext uri="{FF2B5EF4-FFF2-40B4-BE49-F238E27FC236}">
                  <a16:creationId xmlns:a16="http://schemas.microsoft.com/office/drawing/2014/main" id="{384E9E4D-12FD-2B49-6621-CDF4508ED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AAC88492-7B6D-DE76-F862-31D0F836B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47" name="Oval 7">
              <a:extLst>
                <a:ext uri="{FF2B5EF4-FFF2-40B4-BE49-F238E27FC236}">
                  <a16:creationId xmlns:a16="http://schemas.microsoft.com/office/drawing/2014/main" id="{487E5E1B-4DB4-EBDB-9A92-E03795F12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70EEDF4C-3692-9268-6941-B3297E2D0481}"/>
              </a:ext>
            </a:extLst>
          </p:cNvPr>
          <p:cNvGrpSpPr/>
          <p:nvPr/>
        </p:nvGrpSpPr>
        <p:grpSpPr>
          <a:xfrm>
            <a:off x="4740664" y="2127306"/>
            <a:ext cx="239193" cy="187006"/>
            <a:chOff x="7606630" y="3853959"/>
            <a:chExt cx="989624" cy="773708"/>
          </a:xfrm>
        </p:grpSpPr>
        <p:sp>
          <p:nvSpPr>
            <p:cNvPr id="149" name="Oval 7">
              <a:extLst>
                <a:ext uri="{FF2B5EF4-FFF2-40B4-BE49-F238E27FC236}">
                  <a16:creationId xmlns:a16="http://schemas.microsoft.com/office/drawing/2014/main" id="{782F7BA6-73DC-C100-E008-B8F131F34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0" name="Oval 7">
              <a:extLst>
                <a:ext uri="{FF2B5EF4-FFF2-40B4-BE49-F238E27FC236}">
                  <a16:creationId xmlns:a16="http://schemas.microsoft.com/office/drawing/2014/main" id="{44C9541A-F43C-20D5-C36A-1890095CD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1" name="Oval 7">
              <a:extLst>
                <a:ext uri="{FF2B5EF4-FFF2-40B4-BE49-F238E27FC236}">
                  <a16:creationId xmlns:a16="http://schemas.microsoft.com/office/drawing/2014/main" id="{F0B7B5EA-909F-CB98-84AD-1C40ABC4D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07DD2207-FF02-02AB-75DC-21ADCA7EF986}"/>
              </a:ext>
            </a:extLst>
          </p:cNvPr>
          <p:cNvGrpSpPr/>
          <p:nvPr/>
        </p:nvGrpSpPr>
        <p:grpSpPr>
          <a:xfrm>
            <a:off x="5135473" y="2238742"/>
            <a:ext cx="239193" cy="187006"/>
            <a:chOff x="7606630" y="3853959"/>
            <a:chExt cx="989624" cy="773708"/>
          </a:xfrm>
        </p:grpSpPr>
        <p:sp>
          <p:nvSpPr>
            <p:cNvPr id="153" name="Oval 7">
              <a:extLst>
                <a:ext uri="{FF2B5EF4-FFF2-40B4-BE49-F238E27FC236}">
                  <a16:creationId xmlns:a16="http://schemas.microsoft.com/office/drawing/2014/main" id="{DF75FFCE-CC2F-67AB-94C6-0537BB00A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C2957681-BEE2-7DE8-C5A7-E9C099EDC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5" name="Oval 7">
              <a:extLst>
                <a:ext uri="{FF2B5EF4-FFF2-40B4-BE49-F238E27FC236}">
                  <a16:creationId xmlns:a16="http://schemas.microsoft.com/office/drawing/2014/main" id="{233ADE74-765C-640E-86FA-C7D52744F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A182CB1F-7894-B158-7FB6-29DD50AA7DA7}"/>
              </a:ext>
            </a:extLst>
          </p:cNvPr>
          <p:cNvGrpSpPr/>
          <p:nvPr/>
        </p:nvGrpSpPr>
        <p:grpSpPr>
          <a:xfrm>
            <a:off x="4342825" y="1969115"/>
            <a:ext cx="239193" cy="187006"/>
            <a:chOff x="7606630" y="3853959"/>
            <a:chExt cx="989624" cy="773708"/>
          </a:xfrm>
        </p:grpSpPr>
        <p:sp>
          <p:nvSpPr>
            <p:cNvPr id="157" name="Oval 7">
              <a:extLst>
                <a:ext uri="{FF2B5EF4-FFF2-40B4-BE49-F238E27FC236}">
                  <a16:creationId xmlns:a16="http://schemas.microsoft.com/office/drawing/2014/main" id="{326EAAAD-8969-09A4-86CA-53F0D7624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77D61FC3-461C-8C3C-637A-285CECE20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59" name="Oval 7">
              <a:extLst>
                <a:ext uri="{FF2B5EF4-FFF2-40B4-BE49-F238E27FC236}">
                  <a16:creationId xmlns:a16="http://schemas.microsoft.com/office/drawing/2014/main" id="{06450015-8385-485A-BB98-10C381B2E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1B26E82B-A8F5-6529-C146-7C0C83B9FAFA}"/>
              </a:ext>
            </a:extLst>
          </p:cNvPr>
          <p:cNvGrpSpPr/>
          <p:nvPr/>
        </p:nvGrpSpPr>
        <p:grpSpPr>
          <a:xfrm>
            <a:off x="4250417" y="2292447"/>
            <a:ext cx="239193" cy="187006"/>
            <a:chOff x="7606630" y="3853959"/>
            <a:chExt cx="989624" cy="773708"/>
          </a:xfrm>
        </p:grpSpPr>
        <p:sp>
          <p:nvSpPr>
            <p:cNvPr id="161" name="Oval 7">
              <a:extLst>
                <a:ext uri="{FF2B5EF4-FFF2-40B4-BE49-F238E27FC236}">
                  <a16:creationId xmlns:a16="http://schemas.microsoft.com/office/drawing/2014/main" id="{F9E0D2D2-4630-3238-1A2B-795CEA277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2" name="Oval 7">
              <a:extLst>
                <a:ext uri="{FF2B5EF4-FFF2-40B4-BE49-F238E27FC236}">
                  <a16:creationId xmlns:a16="http://schemas.microsoft.com/office/drawing/2014/main" id="{8506C552-D59B-F167-F325-A0D77F39E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3" name="Oval 7">
              <a:extLst>
                <a:ext uri="{FF2B5EF4-FFF2-40B4-BE49-F238E27FC236}">
                  <a16:creationId xmlns:a16="http://schemas.microsoft.com/office/drawing/2014/main" id="{5C5C38D9-2D69-C206-716E-CBFE50E3B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80BFD11-BADC-80AE-9CD5-6A02FB5A5F20}"/>
              </a:ext>
            </a:extLst>
          </p:cNvPr>
          <p:cNvGrpSpPr/>
          <p:nvPr/>
        </p:nvGrpSpPr>
        <p:grpSpPr>
          <a:xfrm>
            <a:off x="3840395" y="1969115"/>
            <a:ext cx="239193" cy="187006"/>
            <a:chOff x="7606630" y="3853959"/>
            <a:chExt cx="989624" cy="773708"/>
          </a:xfrm>
        </p:grpSpPr>
        <p:sp>
          <p:nvSpPr>
            <p:cNvPr id="165" name="Oval 7">
              <a:extLst>
                <a:ext uri="{FF2B5EF4-FFF2-40B4-BE49-F238E27FC236}">
                  <a16:creationId xmlns:a16="http://schemas.microsoft.com/office/drawing/2014/main" id="{6D72B56D-7618-EE64-4AAC-C87D2D767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B2EF8FE6-390B-610F-8D47-B3A47EFFC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67" name="Oval 7">
              <a:extLst>
                <a:ext uri="{FF2B5EF4-FFF2-40B4-BE49-F238E27FC236}">
                  <a16:creationId xmlns:a16="http://schemas.microsoft.com/office/drawing/2014/main" id="{227E28E9-8B12-19D0-FD80-297CA5CEB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6275645-8421-C670-76D3-6F5C647096C5}"/>
              </a:ext>
            </a:extLst>
          </p:cNvPr>
          <p:cNvGrpSpPr/>
          <p:nvPr/>
        </p:nvGrpSpPr>
        <p:grpSpPr>
          <a:xfrm>
            <a:off x="3327040" y="2127306"/>
            <a:ext cx="239193" cy="187006"/>
            <a:chOff x="7606630" y="3853959"/>
            <a:chExt cx="989624" cy="773708"/>
          </a:xfrm>
        </p:grpSpPr>
        <p:sp>
          <p:nvSpPr>
            <p:cNvPr id="169" name="Oval 7">
              <a:extLst>
                <a:ext uri="{FF2B5EF4-FFF2-40B4-BE49-F238E27FC236}">
                  <a16:creationId xmlns:a16="http://schemas.microsoft.com/office/drawing/2014/main" id="{96834840-CDFF-EFA9-839B-01AC9BCE8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0" name="Oval 7">
              <a:extLst>
                <a:ext uri="{FF2B5EF4-FFF2-40B4-BE49-F238E27FC236}">
                  <a16:creationId xmlns:a16="http://schemas.microsoft.com/office/drawing/2014/main" id="{241B05DD-FB15-667B-E5C9-0A7CE8DAE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1" name="Oval 7">
              <a:extLst>
                <a:ext uri="{FF2B5EF4-FFF2-40B4-BE49-F238E27FC236}">
                  <a16:creationId xmlns:a16="http://schemas.microsoft.com/office/drawing/2014/main" id="{6D4FFD78-6C63-0799-FAFB-FC3EC2AD6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7A221E0C-39CE-9877-5AC7-015B62A246E8}"/>
              </a:ext>
            </a:extLst>
          </p:cNvPr>
          <p:cNvGrpSpPr/>
          <p:nvPr/>
        </p:nvGrpSpPr>
        <p:grpSpPr>
          <a:xfrm>
            <a:off x="3721849" y="2238742"/>
            <a:ext cx="239193" cy="187006"/>
            <a:chOff x="7606630" y="3853959"/>
            <a:chExt cx="989624" cy="773708"/>
          </a:xfrm>
        </p:grpSpPr>
        <p:sp>
          <p:nvSpPr>
            <p:cNvPr id="173" name="Oval 7">
              <a:extLst>
                <a:ext uri="{FF2B5EF4-FFF2-40B4-BE49-F238E27FC236}">
                  <a16:creationId xmlns:a16="http://schemas.microsoft.com/office/drawing/2014/main" id="{42F86456-CC99-D1DE-F5B5-657D3170A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6630" y="416661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C3154049-11F5-370D-001E-E42D01B39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154" y="401028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  <p:sp>
          <p:nvSpPr>
            <p:cNvPr id="175" name="Oval 7">
              <a:extLst>
                <a:ext uri="{FF2B5EF4-FFF2-40B4-BE49-F238E27FC236}">
                  <a16:creationId xmlns:a16="http://schemas.microsoft.com/office/drawing/2014/main" id="{366C329B-A059-EDEE-80C5-76E30DED7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206" y="3853959"/>
              <a:ext cx="461048" cy="46104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sp>
        <p:nvSpPr>
          <p:cNvPr id="176" name="Arrow: Left 175">
            <a:extLst>
              <a:ext uri="{FF2B5EF4-FFF2-40B4-BE49-F238E27FC236}">
                <a16:creationId xmlns:a16="http://schemas.microsoft.com/office/drawing/2014/main" id="{037568DB-ADA6-2D6A-DEAF-DC2D73B8252D}"/>
              </a:ext>
            </a:extLst>
          </p:cNvPr>
          <p:cNvSpPr/>
          <p:nvPr/>
        </p:nvSpPr>
        <p:spPr>
          <a:xfrm>
            <a:off x="1263370" y="2857470"/>
            <a:ext cx="1280160" cy="897338"/>
          </a:xfrm>
          <a:prstGeom prst="leftArrow">
            <a:avLst/>
          </a:prstGeom>
          <a:solidFill>
            <a:srgbClr val="FFA6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M</a:t>
            </a:r>
            <a:r>
              <a:rPr kumimoji="0" 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rPr>
              <a:t>CO2e</a:t>
            </a:r>
            <a:endParaRPr kumimoji="0" lang="en-GB" sz="18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 SemiCondensed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75A6E0A-AA95-42BD-B532-A20DA0E89C14}"/>
              </a:ext>
            </a:extLst>
          </p:cNvPr>
          <p:cNvGrpSpPr/>
          <p:nvPr/>
        </p:nvGrpSpPr>
        <p:grpSpPr>
          <a:xfrm>
            <a:off x="6424729" y="2818135"/>
            <a:ext cx="184662" cy="167154"/>
            <a:chOff x="6929554" y="2874134"/>
            <a:chExt cx="184662" cy="167154"/>
          </a:xfrm>
        </p:grpSpPr>
        <p:sp>
          <p:nvSpPr>
            <p:cNvPr id="51" name="Oval 7">
              <a:extLst>
                <a:ext uri="{FF2B5EF4-FFF2-40B4-BE49-F238E27FC236}">
                  <a16:creationId xmlns:a16="http://schemas.microsoft.com/office/drawing/2014/main" id="{49032CA4-D1AD-F89F-F435-F1F645370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554" y="2929852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srgbClr val="000000"/>
                </a:solidFill>
                <a:latin typeface="Bahnschrift Light SemiCondensed"/>
              </a:endParaRPr>
            </a:p>
          </p:txBody>
        </p:sp>
        <p:sp>
          <p:nvSpPr>
            <p:cNvPr id="52" name="Oval 7">
              <a:extLst>
                <a:ext uri="{FF2B5EF4-FFF2-40B4-BE49-F238E27FC236}">
                  <a16:creationId xmlns:a16="http://schemas.microsoft.com/office/drawing/2014/main" id="{06534F5F-2933-12DA-2314-6C3F9967D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780" y="2874134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A811E88-F7E2-0A1A-DA6C-1F5A2157C3DE}"/>
              </a:ext>
            </a:extLst>
          </p:cNvPr>
          <p:cNvGrpSpPr/>
          <p:nvPr/>
        </p:nvGrpSpPr>
        <p:grpSpPr>
          <a:xfrm>
            <a:off x="5657967" y="2891161"/>
            <a:ext cx="184662" cy="167154"/>
            <a:chOff x="6929554" y="2874134"/>
            <a:chExt cx="184662" cy="167154"/>
          </a:xfrm>
        </p:grpSpPr>
        <p:sp>
          <p:nvSpPr>
            <p:cNvPr id="177" name="Oval 7">
              <a:extLst>
                <a:ext uri="{FF2B5EF4-FFF2-40B4-BE49-F238E27FC236}">
                  <a16:creationId xmlns:a16="http://schemas.microsoft.com/office/drawing/2014/main" id="{DAFD9A03-F574-82C0-5B55-91305A825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554" y="2929852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srgbClr val="000000"/>
                </a:solidFill>
                <a:latin typeface="Bahnschrift Light SemiCondensed"/>
              </a:endParaRPr>
            </a:p>
          </p:txBody>
        </p:sp>
        <p:sp>
          <p:nvSpPr>
            <p:cNvPr id="178" name="Oval 7">
              <a:extLst>
                <a:ext uri="{FF2B5EF4-FFF2-40B4-BE49-F238E27FC236}">
                  <a16:creationId xmlns:a16="http://schemas.microsoft.com/office/drawing/2014/main" id="{4094C2B3-91C7-9A6E-0819-8CCB1A15B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780" y="2874134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EB2C9E3E-DD3E-787D-F917-3D49AF639259}"/>
              </a:ext>
            </a:extLst>
          </p:cNvPr>
          <p:cNvGrpSpPr/>
          <p:nvPr/>
        </p:nvGrpSpPr>
        <p:grpSpPr>
          <a:xfrm>
            <a:off x="5100440" y="2914973"/>
            <a:ext cx="184662" cy="167154"/>
            <a:chOff x="6929554" y="2874134"/>
            <a:chExt cx="184662" cy="167154"/>
          </a:xfrm>
        </p:grpSpPr>
        <p:sp>
          <p:nvSpPr>
            <p:cNvPr id="180" name="Oval 7">
              <a:extLst>
                <a:ext uri="{FF2B5EF4-FFF2-40B4-BE49-F238E27FC236}">
                  <a16:creationId xmlns:a16="http://schemas.microsoft.com/office/drawing/2014/main" id="{A6A67181-28E4-D5E3-A66C-81592A7A1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554" y="2929852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srgbClr val="000000"/>
                </a:solidFill>
                <a:latin typeface="Bahnschrift Light SemiCondensed"/>
              </a:endParaRPr>
            </a:p>
          </p:txBody>
        </p:sp>
        <p:sp>
          <p:nvSpPr>
            <p:cNvPr id="181" name="Oval 7">
              <a:extLst>
                <a:ext uri="{FF2B5EF4-FFF2-40B4-BE49-F238E27FC236}">
                  <a16:creationId xmlns:a16="http://schemas.microsoft.com/office/drawing/2014/main" id="{EB021D5E-A8DE-69C4-4AC9-75E8C1EA3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780" y="2874134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2ABB657-7A80-13B2-B014-80BA973F2121}"/>
              </a:ext>
            </a:extLst>
          </p:cNvPr>
          <p:cNvGrpSpPr/>
          <p:nvPr/>
        </p:nvGrpSpPr>
        <p:grpSpPr>
          <a:xfrm>
            <a:off x="4300654" y="2857470"/>
            <a:ext cx="184662" cy="167154"/>
            <a:chOff x="6929554" y="2874134"/>
            <a:chExt cx="184662" cy="167154"/>
          </a:xfrm>
        </p:grpSpPr>
        <p:sp>
          <p:nvSpPr>
            <p:cNvPr id="183" name="Oval 7">
              <a:extLst>
                <a:ext uri="{FF2B5EF4-FFF2-40B4-BE49-F238E27FC236}">
                  <a16:creationId xmlns:a16="http://schemas.microsoft.com/office/drawing/2014/main" id="{433F9F8E-3BAD-D066-0775-3B0291592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554" y="2929852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srgbClr val="000000"/>
                </a:solidFill>
                <a:latin typeface="Bahnschrift Light SemiCondensed"/>
              </a:endParaRPr>
            </a:p>
          </p:txBody>
        </p:sp>
        <p:sp>
          <p:nvSpPr>
            <p:cNvPr id="184" name="Oval 7">
              <a:extLst>
                <a:ext uri="{FF2B5EF4-FFF2-40B4-BE49-F238E27FC236}">
                  <a16:creationId xmlns:a16="http://schemas.microsoft.com/office/drawing/2014/main" id="{3E43AB29-1985-92FC-8239-E11E31C3C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780" y="2874134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E86D79E-E7DF-87B0-AACA-B3C3D0C4995C}"/>
              </a:ext>
            </a:extLst>
          </p:cNvPr>
          <p:cNvGrpSpPr/>
          <p:nvPr/>
        </p:nvGrpSpPr>
        <p:grpSpPr>
          <a:xfrm>
            <a:off x="3743442" y="2951361"/>
            <a:ext cx="184662" cy="167154"/>
            <a:chOff x="6929554" y="2874134"/>
            <a:chExt cx="184662" cy="167154"/>
          </a:xfrm>
        </p:grpSpPr>
        <p:sp>
          <p:nvSpPr>
            <p:cNvPr id="186" name="Oval 7">
              <a:extLst>
                <a:ext uri="{FF2B5EF4-FFF2-40B4-BE49-F238E27FC236}">
                  <a16:creationId xmlns:a16="http://schemas.microsoft.com/office/drawing/2014/main" id="{98C7A3DF-E7D0-5FD3-3898-C57F63A9D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554" y="2929852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srgbClr val="000000"/>
                </a:solidFill>
                <a:latin typeface="Bahnschrift Light SemiCondensed"/>
              </a:endParaRPr>
            </a:p>
          </p:txBody>
        </p:sp>
        <p:sp>
          <p:nvSpPr>
            <p:cNvPr id="187" name="Oval 7">
              <a:extLst>
                <a:ext uri="{FF2B5EF4-FFF2-40B4-BE49-F238E27FC236}">
                  <a16:creationId xmlns:a16="http://schemas.microsoft.com/office/drawing/2014/main" id="{48C9E75C-CAD0-1971-DD66-98E2E7556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780" y="2874134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7E1F3DA3-FBB3-5AC4-1A53-474E2F0810FF}"/>
              </a:ext>
            </a:extLst>
          </p:cNvPr>
          <p:cNvGrpSpPr/>
          <p:nvPr/>
        </p:nvGrpSpPr>
        <p:grpSpPr>
          <a:xfrm>
            <a:off x="3395779" y="2690316"/>
            <a:ext cx="184662" cy="167154"/>
            <a:chOff x="6929554" y="2874134"/>
            <a:chExt cx="184662" cy="167154"/>
          </a:xfrm>
        </p:grpSpPr>
        <p:sp>
          <p:nvSpPr>
            <p:cNvPr id="189" name="Oval 7">
              <a:extLst>
                <a:ext uri="{FF2B5EF4-FFF2-40B4-BE49-F238E27FC236}">
                  <a16:creationId xmlns:a16="http://schemas.microsoft.com/office/drawing/2014/main" id="{8586C3D7-66CA-C1A5-9C81-0B9610596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554" y="2929852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srgbClr val="000000"/>
                </a:solidFill>
                <a:latin typeface="Bahnschrift Light SemiCondensed"/>
              </a:endParaRPr>
            </a:p>
          </p:txBody>
        </p:sp>
        <p:sp>
          <p:nvSpPr>
            <p:cNvPr id="190" name="Oval 7">
              <a:extLst>
                <a:ext uri="{FF2B5EF4-FFF2-40B4-BE49-F238E27FC236}">
                  <a16:creationId xmlns:a16="http://schemas.microsoft.com/office/drawing/2014/main" id="{ABC82A9B-3598-A68B-D748-16723C90F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780" y="2874134"/>
              <a:ext cx="111436" cy="111436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6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endParaRP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3D5FBB23-7BD7-1B40-8E52-2093525FF95F}"/>
              </a:ext>
            </a:extLst>
          </p:cNvPr>
          <p:cNvGrpSpPr/>
          <p:nvPr/>
        </p:nvGrpSpPr>
        <p:grpSpPr>
          <a:xfrm>
            <a:off x="3169646" y="3013346"/>
            <a:ext cx="536312" cy="504048"/>
            <a:chOff x="8103394" y="880007"/>
            <a:chExt cx="536312" cy="504048"/>
          </a:xfrm>
        </p:grpSpPr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87067AC0-E949-CAA6-3856-B128AED564FC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3" name="Graphic 192" descr="Dollar with solid fill">
              <a:extLst>
                <a:ext uri="{FF2B5EF4-FFF2-40B4-BE49-F238E27FC236}">
                  <a16:creationId xmlns:a16="http://schemas.microsoft.com/office/drawing/2014/main" id="{5C7C598E-88C7-A52D-01AE-A24518BF7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BF97921-996A-2D20-CF00-391922C86043}"/>
              </a:ext>
            </a:extLst>
          </p:cNvPr>
          <p:cNvGrpSpPr/>
          <p:nvPr/>
        </p:nvGrpSpPr>
        <p:grpSpPr>
          <a:xfrm>
            <a:off x="3565692" y="3250760"/>
            <a:ext cx="536312" cy="504048"/>
            <a:chOff x="8103394" y="880007"/>
            <a:chExt cx="536312" cy="504048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2017C91-9928-A529-55AC-00738A8118AE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2" name="Graphic 71" descr="Dollar with solid fill">
              <a:extLst>
                <a:ext uri="{FF2B5EF4-FFF2-40B4-BE49-F238E27FC236}">
                  <a16:creationId xmlns:a16="http://schemas.microsoft.com/office/drawing/2014/main" id="{72FF458F-76C9-DE68-BDFE-CE4A830D6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0D698E5-28AD-5C23-53CA-92171F46DF84}"/>
              </a:ext>
            </a:extLst>
          </p:cNvPr>
          <p:cNvGrpSpPr/>
          <p:nvPr/>
        </p:nvGrpSpPr>
        <p:grpSpPr>
          <a:xfrm>
            <a:off x="4081832" y="3092487"/>
            <a:ext cx="536312" cy="504048"/>
            <a:chOff x="8103394" y="880007"/>
            <a:chExt cx="536312" cy="504048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9876CAF-279E-ED13-F32E-B7067A43BE0B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5" name="Graphic 74" descr="Dollar with solid fill">
              <a:extLst>
                <a:ext uri="{FF2B5EF4-FFF2-40B4-BE49-F238E27FC236}">
                  <a16:creationId xmlns:a16="http://schemas.microsoft.com/office/drawing/2014/main" id="{45A0CCAC-B322-62BA-B7A8-4A5CB7B56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9BB0F30-CED1-20F4-24C3-C3CD78FA48CC}"/>
              </a:ext>
            </a:extLst>
          </p:cNvPr>
          <p:cNvGrpSpPr/>
          <p:nvPr/>
        </p:nvGrpSpPr>
        <p:grpSpPr>
          <a:xfrm>
            <a:off x="4900324" y="3189717"/>
            <a:ext cx="536312" cy="504048"/>
            <a:chOff x="8103394" y="880007"/>
            <a:chExt cx="536312" cy="504048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5DDC167-F13D-F76E-97E7-1101B6128CA9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2" name="Graphic 81" descr="Dollar with solid fill">
              <a:extLst>
                <a:ext uri="{FF2B5EF4-FFF2-40B4-BE49-F238E27FC236}">
                  <a16:creationId xmlns:a16="http://schemas.microsoft.com/office/drawing/2014/main" id="{2B1762A8-5B8D-E113-0D82-A65ED544C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3B0EF32-ECC0-D26E-2A0C-926133FF2E03}"/>
              </a:ext>
            </a:extLst>
          </p:cNvPr>
          <p:cNvGrpSpPr/>
          <p:nvPr/>
        </p:nvGrpSpPr>
        <p:grpSpPr>
          <a:xfrm>
            <a:off x="5436636" y="3158684"/>
            <a:ext cx="536312" cy="504048"/>
            <a:chOff x="8103394" y="880007"/>
            <a:chExt cx="536312" cy="504048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3169BC3-3878-F70F-8B9C-444E63FB2E3E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3" name="Graphic 92" descr="Dollar with solid fill">
              <a:extLst>
                <a:ext uri="{FF2B5EF4-FFF2-40B4-BE49-F238E27FC236}">
                  <a16:creationId xmlns:a16="http://schemas.microsoft.com/office/drawing/2014/main" id="{8D06AB6B-81C9-A132-2336-0E8505ACC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0CD6495-D7DF-B966-FF9E-F7B697247366}"/>
              </a:ext>
            </a:extLst>
          </p:cNvPr>
          <p:cNvGrpSpPr/>
          <p:nvPr/>
        </p:nvGrpSpPr>
        <p:grpSpPr>
          <a:xfrm>
            <a:off x="6228728" y="3070539"/>
            <a:ext cx="536312" cy="504048"/>
            <a:chOff x="8103394" y="880007"/>
            <a:chExt cx="536312" cy="504048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380AF8-5DCA-A115-F3B9-6F15AF86950A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0" name="Graphic 99" descr="Dollar with solid fill">
              <a:extLst>
                <a:ext uri="{FF2B5EF4-FFF2-40B4-BE49-F238E27FC236}">
                  <a16:creationId xmlns:a16="http://schemas.microsoft.com/office/drawing/2014/main" id="{E56FA2D4-305D-0434-3545-3290A0A1A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E60676A-45F1-A88A-CB80-CD432A38D986}"/>
              </a:ext>
            </a:extLst>
          </p:cNvPr>
          <p:cNvGrpSpPr/>
          <p:nvPr/>
        </p:nvGrpSpPr>
        <p:grpSpPr>
          <a:xfrm>
            <a:off x="6785709" y="3092487"/>
            <a:ext cx="536312" cy="504048"/>
            <a:chOff x="8103394" y="880007"/>
            <a:chExt cx="536312" cy="504048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C7429C3E-40B2-AB73-DD11-3D0CB2A7C124}"/>
                </a:ext>
              </a:extLst>
            </p:cNvPr>
            <p:cNvSpPr/>
            <p:nvPr/>
          </p:nvSpPr>
          <p:spPr>
            <a:xfrm>
              <a:off x="8103394" y="880007"/>
              <a:ext cx="536312" cy="50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3" name="Graphic 102" descr="Dollar with solid fill">
              <a:extLst>
                <a:ext uri="{FF2B5EF4-FFF2-40B4-BE49-F238E27FC236}">
                  <a16:creationId xmlns:a16="http://schemas.microsoft.com/office/drawing/2014/main" id="{9EAD880F-7DEB-087B-0DE2-E9681409C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0383" y="918067"/>
              <a:ext cx="427927" cy="42792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val="231697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ED7EF-FB97-906C-152F-4FF1EC031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AE3FF6-1F24-7A17-2FE9-FBAEFDCB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E5955-6F63-C137-C7B6-CD46EBDD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</p:spPr>
        <p:txBody>
          <a:bodyPr/>
          <a:lstStyle/>
          <a:p>
            <a:r>
              <a:rPr lang="en-US"/>
              <a:t>Conclusions</a:t>
            </a:r>
            <a:endParaRPr lang="en-GB"/>
          </a:p>
        </p:txBody>
      </p:sp>
      <p:sp>
        <p:nvSpPr>
          <p:cNvPr id="4" name="!!Stack">
            <a:extLst>
              <a:ext uri="{FF2B5EF4-FFF2-40B4-BE49-F238E27FC236}">
                <a16:creationId xmlns:a16="http://schemas.microsoft.com/office/drawing/2014/main" id="{FB1BA2D6-CDE9-FC32-F864-512C2C47199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7782" y="6762944"/>
            <a:ext cx="2433178" cy="333807"/>
          </a:xfrm>
          <a:prstGeom prst="rect">
            <a:avLst/>
          </a:prstGeom>
          <a:solidFill>
            <a:srgbClr val="FA5959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pic>
        <p:nvPicPr>
          <p:cNvPr id="5" name="!!Flame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05E4327-7F62-E6E0-6E95-518DEF6E4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6" name="!!Flame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53D50C0-D327-1769-C7E4-990DAB00D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7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DCD94B2-2400-6D7E-E2F1-50821DAB2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916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3D74F-8CE7-C053-7088-ADC8C6C2E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C593BF-92A5-86CB-6985-3A310B8DD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BC02E1-DFD2-E0F0-17A6-BD0984D77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</p:spPr>
        <p:txBody>
          <a:bodyPr/>
          <a:lstStyle/>
          <a:p>
            <a:r>
              <a:rPr lang="en-US"/>
              <a:t>Conclusions</a:t>
            </a:r>
            <a:endParaRPr lang="en-GB"/>
          </a:p>
        </p:txBody>
      </p:sp>
      <p:sp>
        <p:nvSpPr>
          <p:cNvPr id="4" name="!!Stack">
            <a:extLst>
              <a:ext uri="{FF2B5EF4-FFF2-40B4-BE49-F238E27FC236}">
                <a16:creationId xmlns:a16="http://schemas.microsoft.com/office/drawing/2014/main" id="{9DDAB492-979A-18B6-8F67-6C99B4F40C3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7782" y="6762944"/>
            <a:ext cx="2433178" cy="333807"/>
          </a:xfrm>
          <a:prstGeom prst="rect">
            <a:avLst/>
          </a:prstGeom>
          <a:solidFill>
            <a:srgbClr val="FA5959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pic>
        <p:nvPicPr>
          <p:cNvPr id="5" name="!!Flame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909CF6D-7024-E173-6D5A-5389372D1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6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50DDF80-8CC9-DE09-D156-8FD26AFBA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7" name="!!Flame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A05A3C4-53E8-2BCC-0485-FA7A61FA0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8" name="!!Flame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B1D59D2-3F3F-49FF-2D74-93F10BEDC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1193104" y="249982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BEE59B-8965-70C5-0BFC-F12CED42363A}"/>
              </a:ext>
            </a:extLst>
          </p:cNvPr>
          <p:cNvSpPr txBox="1"/>
          <p:nvPr/>
        </p:nvSpPr>
        <p:spPr>
          <a:xfrm>
            <a:off x="2179768" y="2668319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USM SOS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832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4AA7A-8963-B228-1E2A-2D8776C3B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234ECA-4252-0DCF-12BC-65FF89FC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7C7641-58E1-560D-AA53-6DAF12861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</p:spPr>
        <p:txBody>
          <a:bodyPr/>
          <a:lstStyle/>
          <a:p>
            <a:r>
              <a:rPr lang="en-US"/>
              <a:t>Conclusions</a:t>
            </a:r>
            <a:endParaRPr lang="en-GB"/>
          </a:p>
        </p:txBody>
      </p:sp>
      <p:sp>
        <p:nvSpPr>
          <p:cNvPr id="4" name="!!Stack">
            <a:extLst>
              <a:ext uri="{FF2B5EF4-FFF2-40B4-BE49-F238E27FC236}">
                <a16:creationId xmlns:a16="http://schemas.microsoft.com/office/drawing/2014/main" id="{766DACE4-689B-C3A5-ED44-58BE3C0B736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7782" y="6762944"/>
            <a:ext cx="2433178" cy="333807"/>
          </a:xfrm>
          <a:prstGeom prst="rect">
            <a:avLst/>
          </a:prstGeom>
          <a:solidFill>
            <a:srgbClr val="FA5959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pic>
        <p:nvPicPr>
          <p:cNvPr id="5" name="!!Flame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D93AA8E-C896-AF6A-D6F3-BCE7FA7FE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1193104" y="249982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9DE275-DF96-41D7-2E86-64744E4A7F33}"/>
              </a:ext>
            </a:extLst>
          </p:cNvPr>
          <p:cNvSpPr txBox="1"/>
          <p:nvPr/>
        </p:nvSpPr>
        <p:spPr>
          <a:xfrm>
            <a:off x="2179768" y="2668319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USM SOS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7" name="!!Flame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1D76002-1B25-F538-52FB-B9B2B1A8F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682029" y="3381402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A77343-3A5E-5AD6-7C5E-B6768196DF22}"/>
              </a:ext>
            </a:extLst>
          </p:cNvPr>
          <p:cNvSpPr txBox="1"/>
          <p:nvPr/>
        </p:nvSpPr>
        <p:spPr>
          <a:xfrm>
            <a:off x="1786250" y="3545432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Verification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9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83E5B59-D52D-8FE3-89FF-3C1247B9D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0" name="!!Flame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EDECA63-7220-53AB-B5AD-693AF939E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1" name="!!Flame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2B3A078-5A9E-8174-8ADF-071942BFE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5514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A59CC-9517-6F97-2EB0-5069617C5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528B43-047D-A742-80ED-AB734707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D1D00-1208-97A4-2133-5FC87183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</p:spPr>
        <p:txBody>
          <a:bodyPr/>
          <a:lstStyle/>
          <a:p>
            <a:r>
              <a:rPr lang="en-US"/>
              <a:t>Conclusions</a:t>
            </a:r>
            <a:endParaRPr lang="en-GB"/>
          </a:p>
        </p:txBody>
      </p:sp>
      <p:sp>
        <p:nvSpPr>
          <p:cNvPr id="4" name="!!Stack">
            <a:extLst>
              <a:ext uri="{FF2B5EF4-FFF2-40B4-BE49-F238E27FC236}">
                <a16:creationId xmlns:a16="http://schemas.microsoft.com/office/drawing/2014/main" id="{5EE1B670-A7A3-30A8-FE14-4BE12A2D71C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7782" y="6762944"/>
            <a:ext cx="2433178" cy="333807"/>
          </a:xfrm>
          <a:prstGeom prst="rect">
            <a:avLst/>
          </a:prstGeom>
          <a:solidFill>
            <a:srgbClr val="FA5959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pic>
        <p:nvPicPr>
          <p:cNvPr id="5" name="!!Flame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DAF50A6-292D-E7FE-4657-20F008EDC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1193104" y="249982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5D8593-7331-43E7-8F75-9BC85A32AD0B}"/>
              </a:ext>
            </a:extLst>
          </p:cNvPr>
          <p:cNvSpPr txBox="1"/>
          <p:nvPr/>
        </p:nvSpPr>
        <p:spPr>
          <a:xfrm>
            <a:off x="2179768" y="2668319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USM SOS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7" name="!!Flame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D12DEA5-D6A5-7498-A866-9066BFDC2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682029" y="3381402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BE75E4-632B-E18E-D367-33E6C851C845}"/>
              </a:ext>
            </a:extLst>
          </p:cNvPr>
          <p:cNvSpPr txBox="1"/>
          <p:nvPr/>
        </p:nvSpPr>
        <p:spPr>
          <a:xfrm>
            <a:off x="1786250" y="3545432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Verification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9" name="!!Flame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B2CBEDE-BF28-0F36-005F-E95D6F353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0" name="!!Flame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404BD70-55F8-F2CC-83AC-66B5ADB3F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1" name="!!Flame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646058B-8B58-70BF-52B5-089CE62F5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2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ECF7799-E75A-BB5B-6E5A-5E68E1D57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215768" y="424306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30016C-CCA2-439A-55A4-B2D644DAE0E1}"/>
              </a:ext>
            </a:extLst>
          </p:cNvPr>
          <p:cNvSpPr txBox="1"/>
          <p:nvPr/>
        </p:nvSpPr>
        <p:spPr>
          <a:xfrm>
            <a:off x="1319989" y="4407094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Flare </a:t>
            </a:r>
            <a:r>
              <a:rPr lang="en-US" sz="2400" err="1">
                <a:solidFill>
                  <a:schemeClr val="bg1"/>
                </a:solidFill>
              </a:rPr>
              <a:t>Comp’n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74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9C458-DC0A-E541-56B7-868BB8C08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A9ACB7-4F40-98BF-3A79-67B595C7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C121C-8B11-CBE0-D8A6-D3FF31469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</p:spPr>
        <p:txBody>
          <a:bodyPr/>
          <a:lstStyle/>
          <a:p>
            <a:r>
              <a:rPr lang="en-US"/>
              <a:t>Conclusions</a:t>
            </a:r>
            <a:endParaRPr lang="en-GB"/>
          </a:p>
        </p:txBody>
      </p:sp>
      <p:sp>
        <p:nvSpPr>
          <p:cNvPr id="4" name="!!Stack">
            <a:extLst>
              <a:ext uri="{FF2B5EF4-FFF2-40B4-BE49-F238E27FC236}">
                <a16:creationId xmlns:a16="http://schemas.microsoft.com/office/drawing/2014/main" id="{B33A4394-BB5F-735D-02BD-C4490951D16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7782" y="6762944"/>
            <a:ext cx="2433178" cy="333807"/>
          </a:xfrm>
          <a:prstGeom prst="rect">
            <a:avLst/>
          </a:prstGeom>
          <a:solidFill>
            <a:srgbClr val="FA5959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pic>
        <p:nvPicPr>
          <p:cNvPr id="5" name="!!Flame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32AE902-74D3-168A-B057-73728F94E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1172478" y="2493000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C6DA2-D2F0-E7D0-52B6-8867C76ACE88}"/>
              </a:ext>
            </a:extLst>
          </p:cNvPr>
          <p:cNvSpPr txBox="1"/>
          <p:nvPr/>
        </p:nvSpPr>
        <p:spPr>
          <a:xfrm>
            <a:off x="2179768" y="2668319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USM SOS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7" name="!!Flame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562CB9F-B14B-1B93-07C8-62DB538F1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682029" y="3381402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837E2E-8912-66A1-7B27-97D21AFFE0EE}"/>
              </a:ext>
            </a:extLst>
          </p:cNvPr>
          <p:cNvSpPr txBox="1"/>
          <p:nvPr/>
        </p:nvSpPr>
        <p:spPr>
          <a:xfrm>
            <a:off x="1786250" y="3545432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Verification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9" name="!!Flame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93E0A57-03D8-9B19-35B4-2BB11D23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0" name="!!Flame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4A06FB0-994C-354C-C491-74E1C437E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1" name="!!Flame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5CF0567-7D1A-1401-0ED3-3E35A1D1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2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EF2ED71-99C1-D6BF-36FA-7C7825DFF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215768" y="424306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4509F4-104D-021C-B116-CF4988CF27A4}"/>
              </a:ext>
            </a:extLst>
          </p:cNvPr>
          <p:cNvSpPr txBox="1"/>
          <p:nvPr/>
        </p:nvSpPr>
        <p:spPr>
          <a:xfrm>
            <a:off x="1319989" y="4407094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Flare </a:t>
            </a:r>
            <a:r>
              <a:rPr lang="en-US" sz="2400" err="1">
                <a:solidFill>
                  <a:schemeClr val="bg1"/>
                </a:solidFill>
              </a:rPr>
              <a:t>Comp’n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14" name="!!Flame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B84A820-CFA1-D493-7115-49481EE55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8096507" y="2493000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0EBD4A-DFFD-B7E2-4365-2276B1D83D5B}"/>
              </a:ext>
            </a:extLst>
          </p:cNvPr>
          <p:cNvSpPr txBox="1"/>
          <p:nvPr/>
        </p:nvSpPr>
        <p:spPr>
          <a:xfrm>
            <a:off x="9103797" y="2668319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Reconciliation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410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A9C6B-807B-E492-1F9F-D80DA2E6A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5BF91-AD26-F387-BA4B-299932D3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525535-083F-80DF-238B-3C14D0074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</p:spPr>
        <p:txBody>
          <a:bodyPr/>
          <a:lstStyle/>
          <a:p>
            <a:r>
              <a:rPr lang="en-US"/>
              <a:t>Conclusions</a:t>
            </a:r>
            <a:endParaRPr lang="en-GB"/>
          </a:p>
        </p:txBody>
      </p:sp>
      <p:sp>
        <p:nvSpPr>
          <p:cNvPr id="4" name="!!Stack">
            <a:extLst>
              <a:ext uri="{FF2B5EF4-FFF2-40B4-BE49-F238E27FC236}">
                <a16:creationId xmlns:a16="http://schemas.microsoft.com/office/drawing/2014/main" id="{E1D17D88-CA5C-89B1-7828-54F0923D3BD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7782" y="6762944"/>
            <a:ext cx="2433178" cy="333807"/>
          </a:xfrm>
          <a:prstGeom prst="rect">
            <a:avLst/>
          </a:prstGeom>
          <a:solidFill>
            <a:srgbClr val="FA5959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pic>
        <p:nvPicPr>
          <p:cNvPr id="5" name="!!Flame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FE1EAFC-C261-1F0F-5ACB-8D61E6099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1172478" y="2493000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B4D61-A19E-05E3-BC5F-3D9CBF500E98}"/>
              </a:ext>
            </a:extLst>
          </p:cNvPr>
          <p:cNvSpPr txBox="1"/>
          <p:nvPr/>
        </p:nvSpPr>
        <p:spPr>
          <a:xfrm>
            <a:off x="2179768" y="2668319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USM SOS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7" name="!!Flame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C354CB5-0C00-9E2D-6E99-44E21E51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682029" y="3381402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10E94D-3D8F-2986-CFAA-455E5ED63F23}"/>
              </a:ext>
            </a:extLst>
          </p:cNvPr>
          <p:cNvSpPr txBox="1"/>
          <p:nvPr/>
        </p:nvSpPr>
        <p:spPr>
          <a:xfrm>
            <a:off x="1786250" y="3545432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Verification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9" name="!!Flame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AC8C860-6434-FE5D-F878-CCC5A8122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0" name="!!Flame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BE4CF11-D1E7-1E9F-A5A1-DFB82B5B5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1" name="!!Flame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81A580F-750F-0FFF-180D-B4F174978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2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FF71B3F-ABA1-FB55-DE03-BAC2D621D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215768" y="424306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B02DDB-25C0-9E4D-2CB4-484B347D53BA}"/>
              </a:ext>
            </a:extLst>
          </p:cNvPr>
          <p:cNvSpPr txBox="1"/>
          <p:nvPr/>
        </p:nvSpPr>
        <p:spPr>
          <a:xfrm>
            <a:off x="1319989" y="4407094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Flare </a:t>
            </a:r>
            <a:r>
              <a:rPr lang="en-US" sz="2400" err="1">
                <a:solidFill>
                  <a:schemeClr val="bg1"/>
                </a:solidFill>
              </a:rPr>
              <a:t>Comp’n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14" name="!!Flame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BFAC709-417F-B59C-E060-3BA8B70DB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8096507" y="2493000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0B0140-7A75-56B6-BFF8-D26738DE40FE}"/>
              </a:ext>
            </a:extLst>
          </p:cNvPr>
          <p:cNvSpPr txBox="1"/>
          <p:nvPr/>
        </p:nvSpPr>
        <p:spPr>
          <a:xfrm>
            <a:off x="9103797" y="2668319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Reconciliation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16" name="!!Flame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AAC548F-A662-0310-2D00-9BDEF05A7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7587791" y="3381402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9103A5-CDF7-BF04-33DF-6490686B5264}"/>
              </a:ext>
            </a:extLst>
          </p:cNvPr>
          <p:cNvSpPr txBox="1"/>
          <p:nvPr/>
        </p:nvSpPr>
        <p:spPr>
          <a:xfrm>
            <a:off x="8386525" y="3569421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Improved Comp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146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CEE1D-2AB4-9AB9-C0C4-BB297A95F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C20D63-3D9E-6FD8-AF12-70DEC3404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ED1645-8059-BA75-121C-47FF68270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</p:spPr>
        <p:txBody>
          <a:bodyPr/>
          <a:lstStyle/>
          <a:p>
            <a:r>
              <a:rPr lang="en-US"/>
              <a:t>Conclusions</a:t>
            </a:r>
            <a:endParaRPr lang="en-GB"/>
          </a:p>
        </p:txBody>
      </p:sp>
      <p:sp>
        <p:nvSpPr>
          <p:cNvPr id="4" name="!!Stack">
            <a:extLst>
              <a:ext uri="{FF2B5EF4-FFF2-40B4-BE49-F238E27FC236}">
                <a16:creationId xmlns:a16="http://schemas.microsoft.com/office/drawing/2014/main" id="{DC168533-7179-2BCA-A95E-A57A026BC64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7782" y="6762944"/>
            <a:ext cx="2433178" cy="333807"/>
          </a:xfrm>
          <a:prstGeom prst="rect">
            <a:avLst/>
          </a:prstGeom>
          <a:solidFill>
            <a:srgbClr val="FA5959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pic>
        <p:nvPicPr>
          <p:cNvPr id="5" name="!!Flame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EE7C74F-A80E-3718-7A24-E8BB13F0E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1172478" y="2493000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7337B3-1C83-ED6D-1B58-372BF64AD250}"/>
              </a:ext>
            </a:extLst>
          </p:cNvPr>
          <p:cNvSpPr txBox="1"/>
          <p:nvPr/>
        </p:nvSpPr>
        <p:spPr>
          <a:xfrm>
            <a:off x="2179768" y="2668319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USM SOS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7" name="!!Flame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2204D37-22BB-7551-6AD3-C4B956531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682029" y="3381402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2CBA80-D017-CDCD-5C41-1C9BAD1E65EC}"/>
              </a:ext>
            </a:extLst>
          </p:cNvPr>
          <p:cNvSpPr txBox="1"/>
          <p:nvPr/>
        </p:nvSpPr>
        <p:spPr>
          <a:xfrm>
            <a:off x="1786250" y="3545432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Verification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9" name="!!Flame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4BA7A43-A039-6D0C-B598-4878EF43C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0" name="!!Flame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FFFBD65-07F5-3E3D-2204-B5CE2FF54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1" name="!!Flame9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3C57D3B-7D9B-864E-B262-B7F4E6DDC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2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7F98843-3366-0626-BC9F-475F9D7E0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215768" y="424306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6A0AE5-4775-D445-1CE5-A5296058ADD0}"/>
              </a:ext>
            </a:extLst>
          </p:cNvPr>
          <p:cNvSpPr txBox="1"/>
          <p:nvPr/>
        </p:nvSpPr>
        <p:spPr>
          <a:xfrm>
            <a:off x="1060348" y="4400744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Flare </a:t>
            </a:r>
            <a:r>
              <a:rPr lang="en-US" sz="2400" err="1">
                <a:solidFill>
                  <a:schemeClr val="bg1"/>
                </a:solidFill>
              </a:rPr>
              <a:t>Comp’n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14" name="!!Flame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0343824-8C4E-0240-A4B5-2BA533ABB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8096507" y="2493000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F43402-20E0-73B1-3962-FE3DCE833302}"/>
              </a:ext>
            </a:extLst>
          </p:cNvPr>
          <p:cNvSpPr txBox="1"/>
          <p:nvPr/>
        </p:nvSpPr>
        <p:spPr>
          <a:xfrm>
            <a:off x="9103797" y="2668319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Reconciliation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16" name="!!Flame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46E0A31-8B12-1BD5-B3C6-C25FD8CF7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7587791" y="3381402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F43DAC-EF2E-319D-36EA-556B4D5BAB61}"/>
              </a:ext>
            </a:extLst>
          </p:cNvPr>
          <p:cNvSpPr txBox="1"/>
          <p:nvPr/>
        </p:nvSpPr>
        <p:spPr>
          <a:xfrm>
            <a:off x="8391881" y="3575051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Improved Comp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18" name="!!Flame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2120D76-6EE0-EBE5-52B1-846235C7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7090886" y="424306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283BC0-BEB3-8265-686D-05999BFDCF0D}"/>
              </a:ext>
            </a:extLst>
          </p:cNvPr>
          <p:cNvSpPr txBox="1"/>
          <p:nvPr/>
        </p:nvSpPr>
        <p:spPr>
          <a:xfrm>
            <a:off x="8098176" y="4418383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Burning $?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55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B325C-B72E-3076-6ED5-AEE210BAA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1AE68F-D077-A1A5-8870-406EC1BE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4DDCC-52CF-4638-7E43-1C3AF92F8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</p:spPr>
        <p:txBody>
          <a:bodyPr/>
          <a:lstStyle/>
          <a:p>
            <a:r>
              <a:rPr lang="en-US"/>
              <a:t>Agenda</a:t>
            </a:r>
            <a:endParaRPr lang="en-GB"/>
          </a:p>
        </p:txBody>
      </p:sp>
      <p:sp>
        <p:nvSpPr>
          <p:cNvPr id="4" name="!!Stack">
            <a:extLst>
              <a:ext uri="{FF2B5EF4-FFF2-40B4-BE49-F238E27FC236}">
                <a16:creationId xmlns:a16="http://schemas.microsoft.com/office/drawing/2014/main" id="{91A0E7B8-8B05-E1D8-79D8-B410293FCBA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7782" y="6762944"/>
            <a:ext cx="2433178" cy="333807"/>
          </a:xfrm>
          <a:prstGeom prst="rect">
            <a:avLst/>
          </a:prstGeom>
          <a:solidFill>
            <a:srgbClr val="FA5959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pic>
        <p:nvPicPr>
          <p:cNvPr id="5" name="!!Flame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61EFBEE-9713-878F-DA50-D7B2BA1CB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1193104" y="249982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2D239C-BCB4-C463-772B-73DF12FD7E4D}"/>
              </a:ext>
            </a:extLst>
          </p:cNvPr>
          <p:cNvSpPr txBox="1"/>
          <p:nvPr/>
        </p:nvSpPr>
        <p:spPr>
          <a:xfrm>
            <a:off x="2179768" y="2668319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Standards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7" name="!!Flame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FEC2E70-E048-8587-2B6C-BB3BD3947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682029" y="3381402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29FC1B-1A08-48D1-B707-D761B8F68D7F}"/>
              </a:ext>
            </a:extLst>
          </p:cNvPr>
          <p:cNvSpPr txBox="1"/>
          <p:nvPr/>
        </p:nvSpPr>
        <p:spPr>
          <a:xfrm>
            <a:off x="1786250" y="3545432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The system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9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C92AA24-4019-3766-728B-D31F50FEF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0" name="!!Flame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EBA26E8-8A5D-17D9-511A-F1B9CC987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1" name="!!Flame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094C313-9EED-11F4-F3EF-3D27B434B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884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A2D99-0AE5-E2AF-933A-D07666D78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96A438-A686-ACDF-BA5F-17D4FAEB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5F20EE91-25C5-59EA-96B6-98095893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" name="!!Stack">
            <a:extLst>
              <a:ext uri="{FF2B5EF4-FFF2-40B4-BE49-F238E27FC236}">
                <a16:creationId xmlns:a16="http://schemas.microsoft.com/office/drawing/2014/main" id="{46E447FF-04A0-2FF7-3178-B939F42143E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7782" y="6762944"/>
            <a:ext cx="2433178" cy="333807"/>
          </a:xfrm>
          <a:prstGeom prst="rect">
            <a:avLst/>
          </a:prstGeom>
          <a:solidFill>
            <a:srgbClr val="FA5959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pic>
        <p:nvPicPr>
          <p:cNvPr id="23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2F8666C-2559-B7CC-1F89-F2C33273C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24" name="!!Flame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92D27B2-A8F9-7CAB-A614-DD85072C3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25" name="!!Flame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3F4F297-0446-7E24-956F-8D92FB48F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069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B638-CF6B-7DA2-B2CE-4AB408691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8C7AF1-33EB-FA7D-667A-23AB7A3A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E8A24E09-DC1D-1F2F-16E3-2F6B74898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6488C2-3BA1-A8EB-DB2E-7235FE0A5D78}"/>
              </a:ext>
            </a:extLst>
          </p:cNvPr>
          <p:cNvGrpSpPr/>
          <p:nvPr/>
        </p:nvGrpSpPr>
        <p:grpSpPr>
          <a:xfrm>
            <a:off x="1522800" y="2429150"/>
            <a:ext cx="8855838" cy="2015615"/>
            <a:chOff x="1043645" y="144254"/>
            <a:chExt cx="8855838" cy="201561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98A8AFA-DFD9-AA78-510B-73C87F0D3A67}"/>
                </a:ext>
              </a:extLst>
            </p:cNvPr>
            <p:cNvSpPr/>
            <p:nvPr/>
          </p:nvSpPr>
          <p:spPr>
            <a:xfrm>
              <a:off x="1043645" y="144254"/>
              <a:ext cx="8855837" cy="2015615"/>
            </a:xfrm>
            <a:custGeom>
              <a:avLst/>
              <a:gdLst>
                <a:gd name="connsiteX0" fmla="*/ 4969196 w 8855837"/>
                <a:gd name="connsiteY0" fmla="*/ 993552 h 2015615"/>
                <a:gd name="connsiteX1" fmla="*/ 5166341 w 8855837"/>
                <a:gd name="connsiteY1" fmla="*/ 993552 h 2015615"/>
                <a:gd name="connsiteX2" fmla="*/ 5257408 w 8855837"/>
                <a:gd name="connsiteY2" fmla="*/ 1074981 h 2015615"/>
                <a:gd name="connsiteX3" fmla="*/ 5166341 w 8855837"/>
                <a:gd name="connsiteY3" fmla="*/ 1156410 h 2015615"/>
                <a:gd name="connsiteX4" fmla="*/ 4969196 w 8855837"/>
                <a:gd name="connsiteY4" fmla="*/ 1156410 h 2015615"/>
                <a:gd name="connsiteX5" fmla="*/ 8428334 w 8855837"/>
                <a:gd name="connsiteY5" fmla="*/ 709625 h 2015615"/>
                <a:gd name="connsiteX6" fmla="*/ 8589048 w 8855837"/>
                <a:gd name="connsiteY6" fmla="*/ 709625 h 2015615"/>
                <a:gd name="connsiteX7" fmla="*/ 8695125 w 8855837"/>
                <a:gd name="connsiteY7" fmla="*/ 804981 h 2015615"/>
                <a:gd name="connsiteX8" fmla="*/ 8589048 w 8855837"/>
                <a:gd name="connsiteY8" fmla="*/ 902481 h 2015615"/>
                <a:gd name="connsiteX9" fmla="*/ 8428334 w 8855837"/>
                <a:gd name="connsiteY9" fmla="*/ 902481 h 2015615"/>
                <a:gd name="connsiteX10" fmla="*/ 4969196 w 8855837"/>
                <a:gd name="connsiteY10" fmla="*/ 709625 h 2015615"/>
                <a:gd name="connsiteX11" fmla="*/ 5159908 w 8855837"/>
                <a:gd name="connsiteY11" fmla="*/ 709625 h 2015615"/>
                <a:gd name="connsiteX12" fmla="*/ 5243470 w 8855837"/>
                <a:gd name="connsiteY12" fmla="*/ 784625 h 2015615"/>
                <a:gd name="connsiteX13" fmla="*/ 5159908 w 8855837"/>
                <a:gd name="connsiteY13" fmla="*/ 859625 h 2015615"/>
                <a:gd name="connsiteX14" fmla="*/ 4969196 w 8855837"/>
                <a:gd name="connsiteY14" fmla="*/ 859625 h 2015615"/>
                <a:gd name="connsiteX15" fmla="*/ 7817239 w 8855837"/>
                <a:gd name="connsiteY15" fmla="*/ 698913 h 2015615"/>
                <a:gd name="connsiteX16" fmla="*/ 8033660 w 8855837"/>
                <a:gd name="connsiteY16" fmla="*/ 933554 h 2015615"/>
                <a:gd name="connsiteX17" fmla="*/ 7817239 w 8855837"/>
                <a:gd name="connsiteY17" fmla="*/ 1168195 h 2015615"/>
                <a:gd name="connsiteX18" fmla="*/ 7599745 w 8855837"/>
                <a:gd name="connsiteY18" fmla="*/ 933554 h 2015615"/>
                <a:gd name="connsiteX19" fmla="*/ 7817239 w 8855837"/>
                <a:gd name="connsiteY19" fmla="*/ 698913 h 2015615"/>
                <a:gd name="connsiteX20" fmla="*/ 3441576 w 8855837"/>
                <a:gd name="connsiteY20" fmla="*/ 698913 h 2015615"/>
                <a:gd name="connsiteX21" fmla="*/ 3657997 w 8855837"/>
                <a:gd name="connsiteY21" fmla="*/ 933554 h 2015615"/>
                <a:gd name="connsiteX22" fmla="*/ 3441576 w 8855837"/>
                <a:gd name="connsiteY22" fmla="*/ 1168195 h 2015615"/>
                <a:gd name="connsiteX23" fmla="*/ 3224083 w 8855837"/>
                <a:gd name="connsiteY23" fmla="*/ 933554 h 2015615"/>
                <a:gd name="connsiteX24" fmla="*/ 3441576 w 8855837"/>
                <a:gd name="connsiteY24" fmla="*/ 698913 h 2015615"/>
                <a:gd name="connsiteX25" fmla="*/ 5506315 w 8855837"/>
                <a:gd name="connsiteY25" fmla="*/ 575699 h 2015615"/>
                <a:gd name="connsiteX26" fmla="*/ 5506315 w 8855837"/>
                <a:gd name="connsiteY26" fmla="*/ 1004268 h 2015615"/>
                <a:gd name="connsiteX27" fmla="*/ 5828814 w 8855837"/>
                <a:gd name="connsiteY27" fmla="*/ 1303195 h 2015615"/>
                <a:gd name="connsiteX28" fmla="*/ 6151290 w 8855837"/>
                <a:gd name="connsiteY28" fmla="*/ 1004268 h 2015615"/>
                <a:gd name="connsiteX29" fmla="*/ 6151290 w 8855837"/>
                <a:gd name="connsiteY29" fmla="*/ 575699 h 2015615"/>
                <a:gd name="connsiteX30" fmla="*/ 5995938 w 8855837"/>
                <a:gd name="connsiteY30" fmla="*/ 575699 h 2015615"/>
                <a:gd name="connsiteX31" fmla="*/ 5995938 w 8855837"/>
                <a:gd name="connsiteY31" fmla="*/ 999984 h 2015615"/>
                <a:gd name="connsiteX32" fmla="*/ 5828814 w 8855837"/>
                <a:gd name="connsiteY32" fmla="*/ 1168198 h 2015615"/>
                <a:gd name="connsiteX33" fmla="*/ 5660595 w 8855837"/>
                <a:gd name="connsiteY33" fmla="*/ 999984 h 2015615"/>
                <a:gd name="connsiteX34" fmla="*/ 5660595 w 8855837"/>
                <a:gd name="connsiteY34" fmla="*/ 575699 h 2015615"/>
                <a:gd name="connsiteX35" fmla="*/ 6856970 w 8855837"/>
                <a:gd name="connsiteY35" fmla="*/ 575696 h 2015615"/>
                <a:gd name="connsiteX36" fmla="*/ 6856970 w 8855837"/>
                <a:gd name="connsiteY36" fmla="*/ 709625 h 2015615"/>
                <a:gd name="connsiteX37" fmla="*/ 7065907 w 8855837"/>
                <a:gd name="connsiteY37" fmla="*/ 709625 h 2015615"/>
                <a:gd name="connsiteX38" fmla="*/ 7065907 w 8855837"/>
                <a:gd name="connsiteY38" fmla="*/ 1290337 h 2015615"/>
                <a:gd name="connsiteX39" fmla="*/ 7219116 w 8855837"/>
                <a:gd name="connsiteY39" fmla="*/ 1290337 h 2015615"/>
                <a:gd name="connsiteX40" fmla="*/ 7219116 w 8855837"/>
                <a:gd name="connsiteY40" fmla="*/ 709625 h 2015615"/>
                <a:gd name="connsiteX41" fmla="*/ 7426982 w 8855837"/>
                <a:gd name="connsiteY41" fmla="*/ 709625 h 2015615"/>
                <a:gd name="connsiteX42" fmla="*/ 7426982 w 8855837"/>
                <a:gd name="connsiteY42" fmla="*/ 575696 h 2015615"/>
                <a:gd name="connsiteX43" fmla="*/ 4817039 w 8855837"/>
                <a:gd name="connsiteY43" fmla="*/ 575696 h 2015615"/>
                <a:gd name="connsiteX44" fmla="*/ 4817039 w 8855837"/>
                <a:gd name="connsiteY44" fmla="*/ 1290337 h 2015615"/>
                <a:gd name="connsiteX45" fmla="*/ 5204895 w 8855837"/>
                <a:gd name="connsiteY45" fmla="*/ 1290337 h 2015615"/>
                <a:gd name="connsiteX46" fmla="*/ 5412760 w 8855837"/>
                <a:gd name="connsiteY46" fmla="*/ 1096409 h 2015615"/>
                <a:gd name="connsiteX47" fmla="*/ 5275613 w 8855837"/>
                <a:gd name="connsiteY47" fmla="*/ 921766 h 2015615"/>
                <a:gd name="connsiteX48" fmla="*/ 5398823 w 8855837"/>
                <a:gd name="connsiteY48" fmla="*/ 757839 h 2015615"/>
                <a:gd name="connsiteX49" fmla="*/ 5193123 w 8855837"/>
                <a:gd name="connsiteY49" fmla="*/ 575696 h 2015615"/>
                <a:gd name="connsiteX50" fmla="*/ 3900535 w 8855837"/>
                <a:gd name="connsiteY50" fmla="*/ 575696 h 2015615"/>
                <a:gd name="connsiteX51" fmla="*/ 3900535 w 8855837"/>
                <a:gd name="connsiteY51" fmla="*/ 1290337 h 2015615"/>
                <a:gd name="connsiteX52" fmla="*/ 4052671 w 8855837"/>
                <a:gd name="connsiteY52" fmla="*/ 1290337 h 2015615"/>
                <a:gd name="connsiteX53" fmla="*/ 4052671 w 8855837"/>
                <a:gd name="connsiteY53" fmla="*/ 774982 h 2015615"/>
                <a:gd name="connsiteX54" fmla="*/ 4254104 w 8855837"/>
                <a:gd name="connsiteY54" fmla="*/ 1290337 h 2015615"/>
                <a:gd name="connsiteX55" fmla="*/ 4320533 w 8855837"/>
                <a:gd name="connsiteY55" fmla="*/ 1290337 h 2015615"/>
                <a:gd name="connsiteX56" fmla="*/ 4521966 w 8855837"/>
                <a:gd name="connsiteY56" fmla="*/ 774982 h 2015615"/>
                <a:gd name="connsiteX57" fmla="*/ 4521966 w 8855837"/>
                <a:gd name="connsiteY57" fmla="*/ 1290337 h 2015615"/>
                <a:gd name="connsiteX58" fmla="*/ 4675174 w 8855837"/>
                <a:gd name="connsiteY58" fmla="*/ 1290337 h 2015615"/>
                <a:gd name="connsiteX59" fmla="*/ 4675174 w 8855837"/>
                <a:gd name="connsiteY59" fmla="*/ 575696 h 2015615"/>
                <a:gd name="connsiteX60" fmla="*/ 4460898 w 8855837"/>
                <a:gd name="connsiteY60" fmla="*/ 575696 h 2015615"/>
                <a:gd name="connsiteX61" fmla="*/ 4287319 w 8855837"/>
                <a:gd name="connsiteY61" fmla="*/ 1022481 h 2015615"/>
                <a:gd name="connsiteX62" fmla="*/ 4113740 w 8855837"/>
                <a:gd name="connsiteY62" fmla="*/ 575696 h 2015615"/>
                <a:gd name="connsiteX63" fmla="*/ 2706949 w 8855837"/>
                <a:gd name="connsiteY63" fmla="*/ 565228 h 2015615"/>
                <a:gd name="connsiteX64" fmla="*/ 2559252 w 8855837"/>
                <a:gd name="connsiteY64" fmla="*/ 592859 h 2015615"/>
                <a:gd name="connsiteX65" fmla="*/ 2440288 w 8855837"/>
                <a:gd name="connsiteY65" fmla="*/ 669545 h 2015615"/>
                <a:gd name="connsiteX66" fmla="*/ 2360435 w 8855837"/>
                <a:gd name="connsiteY66" fmla="*/ 786440 h 2015615"/>
                <a:gd name="connsiteX67" fmla="*/ 2331230 w 8855837"/>
                <a:gd name="connsiteY67" fmla="*/ 934617 h 2015615"/>
                <a:gd name="connsiteX68" fmla="*/ 2360435 w 8855837"/>
                <a:gd name="connsiteY68" fmla="*/ 1082227 h 2015615"/>
                <a:gd name="connsiteX69" fmla="*/ 2440288 w 8855837"/>
                <a:gd name="connsiteY69" fmla="*/ 1198594 h 2015615"/>
                <a:gd name="connsiteX70" fmla="*/ 2559252 w 8855837"/>
                <a:gd name="connsiteY70" fmla="*/ 1275280 h 2015615"/>
                <a:gd name="connsiteX71" fmla="*/ 2706949 w 8855837"/>
                <a:gd name="connsiteY71" fmla="*/ 1302952 h 2015615"/>
                <a:gd name="connsiteX72" fmla="*/ 2807644 w 8855837"/>
                <a:gd name="connsiteY72" fmla="*/ 1290455 h 2015615"/>
                <a:gd name="connsiteX73" fmla="*/ 2888483 w 8855837"/>
                <a:gd name="connsiteY73" fmla="*/ 1257021 h 2015615"/>
                <a:gd name="connsiteX74" fmla="*/ 2951118 w 8855837"/>
                <a:gd name="connsiteY74" fmla="*/ 1207521 h 2015615"/>
                <a:gd name="connsiteX75" fmla="*/ 2998034 w 8855837"/>
                <a:gd name="connsiteY75" fmla="*/ 1147471 h 2015615"/>
                <a:gd name="connsiteX76" fmla="*/ 2878083 w 8855837"/>
                <a:gd name="connsiteY76" fmla="*/ 1075492 h 2015615"/>
                <a:gd name="connsiteX77" fmla="*/ 2807087 w 8855837"/>
                <a:gd name="connsiteY77" fmla="*/ 1150067 h 2015615"/>
                <a:gd name="connsiteX78" fmla="*/ 2706949 w 8855837"/>
                <a:gd name="connsiteY78" fmla="*/ 1177739 h 2015615"/>
                <a:gd name="connsiteX79" fmla="*/ 2620278 w 8855837"/>
                <a:gd name="connsiteY79" fmla="*/ 1161022 h 2015615"/>
                <a:gd name="connsiteX80" fmla="*/ 2549368 w 8855837"/>
                <a:gd name="connsiteY80" fmla="*/ 1112577 h 2015615"/>
                <a:gd name="connsiteX81" fmla="*/ 2501893 w 8855837"/>
                <a:gd name="connsiteY81" fmla="*/ 1035810 h 2015615"/>
                <a:gd name="connsiteX82" fmla="*/ 2484674 w 8855837"/>
                <a:gd name="connsiteY82" fmla="*/ 934617 h 2015615"/>
                <a:gd name="connsiteX83" fmla="*/ 2501893 w 8855837"/>
                <a:gd name="connsiteY83" fmla="*/ 832857 h 2015615"/>
                <a:gd name="connsiteX84" fmla="*/ 2549368 w 8855837"/>
                <a:gd name="connsiteY84" fmla="*/ 756171 h 2015615"/>
                <a:gd name="connsiteX85" fmla="*/ 2620278 w 8855837"/>
                <a:gd name="connsiteY85" fmla="*/ 707644 h 2015615"/>
                <a:gd name="connsiteX86" fmla="*/ 2706949 w 8855837"/>
                <a:gd name="connsiteY86" fmla="*/ 690441 h 2015615"/>
                <a:gd name="connsiteX87" fmla="*/ 2806593 w 8855837"/>
                <a:gd name="connsiteY87" fmla="*/ 718072 h 2015615"/>
                <a:gd name="connsiteX88" fmla="*/ 2877034 w 8855837"/>
                <a:gd name="connsiteY88" fmla="*/ 792688 h 2015615"/>
                <a:gd name="connsiteX89" fmla="*/ 2996984 w 8855837"/>
                <a:gd name="connsiteY89" fmla="*/ 719654 h 2015615"/>
                <a:gd name="connsiteX90" fmla="*/ 2950067 w 8855837"/>
                <a:gd name="connsiteY90" fmla="*/ 660172 h 2015615"/>
                <a:gd name="connsiteX91" fmla="*/ 2887432 w 8855837"/>
                <a:gd name="connsiteY91" fmla="*/ 611118 h 2015615"/>
                <a:gd name="connsiteX92" fmla="*/ 2807087 w 8855837"/>
                <a:gd name="connsiteY92" fmla="*/ 577725 h 2015615"/>
                <a:gd name="connsiteX93" fmla="*/ 2706949 w 8855837"/>
                <a:gd name="connsiteY93" fmla="*/ 565228 h 2015615"/>
                <a:gd name="connsiteX94" fmla="*/ 6517017 w 8855837"/>
                <a:gd name="connsiteY94" fmla="*/ 564984 h 2015615"/>
                <a:gd name="connsiteX95" fmla="*/ 6245960 w 8855837"/>
                <a:gd name="connsiteY95" fmla="*/ 782484 h 2015615"/>
                <a:gd name="connsiteX96" fmla="*/ 6657381 w 8855837"/>
                <a:gd name="connsiteY96" fmla="*/ 1088911 h 2015615"/>
                <a:gd name="connsiteX97" fmla="*/ 6533099 w 8855837"/>
                <a:gd name="connsiteY97" fmla="*/ 1168195 h 2015615"/>
                <a:gd name="connsiteX98" fmla="*/ 6305957 w 8855837"/>
                <a:gd name="connsiteY98" fmla="*/ 1070695 h 2015615"/>
                <a:gd name="connsiteX99" fmla="*/ 6222373 w 8855837"/>
                <a:gd name="connsiteY99" fmla="*/ 1189623 h 2015615"/>
                <a:gd name="connsiteX100" fmla="*/ 6526667 w 8855837"/>
                <a:gd name="connsiteY100" fmla="*/ 1303194 h 2015615"/>
                <a:gd name="connsiteX101" fmla="*/ 6812734 w 8855837"/>
                <a:gd name="connsiteY101" fmla="*/ 1073910 h 2015615"/>
                <a:gd name="connsiteX102" fmla="*/ 6402384 w 8855837"/>
                <a:gd name="connsiteY102" fmla="*/ 770697 h 2015615"/>
                <a:gd name="connsiteX103" fmla="*/ 6503101 w 8855837"/>
                <a:gd name="connsiteY103" fmla="*/ 699983 h 2015615"/>
                <a:gd name="connsiteX104" fmla="*/ 6710945 w 8855837"/>
                <a:gd name="connsiteY104" fmla="*/ 778198 h 2015615"/>
                <a:gd name="connsiteX105" fmla="*/ 6795601 w 8855837"/>
                <a:gd name="connsiteY105" fmla="*/ 664626 h 2015615"/>
                <a:gd name="connsiteX106" fmla="*/ 6517017 w 8855837"/>
                <a:gd name="connsiteY106" fmla="*/ 564984 h 2015615"/>
                <a:gd name="connsiteX107" fmla="*/ 7817239 w 8855837"/>
                <a:gd name="connsiteY107" fmla="*/ 563914 h 2015615"/>
                <a:gd name="connsiteX108" fmla="*/ 7443321 w 8855837"/>
                <a:gd name="connsiteY108" fmla="*/ 933554 h 2015615"/>
                <a:gd name="connsiteX109" fmla="*/ 7817239 w 8855837"/>
                <a:gd name="connsiteY109" fmla="*/ 1303194 h 2015615"/>
                <a:gd name="connsiteX110" fmla="*/ 8190106 w 8855837"/>
                <a:gd name="connsiteY110" fmla="*/ 933554 h 2015615"/>
                <a:gd name="connsiteX111" fmla="*/ 7817239 w 8855837"/>
                <a:gd name="connsiteY111" fmla="*/ 563914 h 2015615"/>
                <a:gd name="connsiteX112" fmla="*/ 3441576 w 8855837"/>
                <a:gd name="connsiteY112" fmla="*/ 563914 h 2015615"/>
                <a:gd name="connsiteX113" fmla="*/ 3067658 w 8855837"/>
                <a:gd name="connsiteY113" fmla="*/ 933554 h 2015615"/>
                <a:gd name="connsiteX114" fmla="*/ 3441576 w 8855837"/>
                <a:gd name="connsiteY114" fmla="*/ 1303194 h 2015615"/>
                <a:gd name="connsiteX115" fmla="*/ 3814422 w 8855837"/>
                <a:gd name="connsiteY115" fmla="*/ 933554 h 2015615"/>
                <a:gd name="connsiteX116" fmla="*/ 3441576 w 8855837"/>
                <a:gd name="connsiteY116" fmla="*/ 563914 h 2015615"/>
                <a:gd name="connsiteX117" fmla="*/ 0 w 8855837"/>
                <a:gd name="connsiteY117" fmla="*/ 0 h 2015615"/>
                <a:gd name="connsiteX118" fmla="*/ 8855837 w 8855837"/>
                <a:gd name="connsiteY118" fmla="*/ 0 h 2015615"/>
                <a:gd name="connsiteX119" fmla="*/ 8855837 w 8855837"/>
                <a:gd name="connsiteY119" fmla="*/ 1290335 h 2015615"/>
                <a:gd name="connsiteX120" fmla="*/ 8694053 w 8855837"/>
                <a:gd name="connsiteY120" fmla="*/ 1018194 h 2015615"/>
                <a:gd name="connsiteX121" fmla="*/ 8851549 w 8855837"/>
                <a:gd name="connsiteY121" fmla="*/ 806053 h 2015615"/>
                <a:gd name="connsiteX122" fmla="*/ 8610491 w 8855837"/>
                <a:gd name="connsiteY122" fmla="*/ 575696 h 2015615"/>
                <a:gd name="connsiteX123" fmla="*/ 8276199 w 8855837"/>
                <a:gd name="connsiteY123" fmla="*/ 575696 h 2015615"/>
                <a:gd name="connsiteX124" fmla="*/ 8276199 w 8855837"/>
                <a:gd name="connsiteY124" fmla="*/ 1290337 h 2015615"/>
                <a:gd name="connsiteX125" fmla="*/ 8428334 w 8855837"/>
                <a:gd name="connsiteY125" fmla="*/ 1290337 h 2015615"/>
                <a:gd name="connsiteX126" fmla="*/ 8428334 w 8855837"/>
                <a:gd name="connsiteY126" fmla="*/ 1036410 h 2015615"/>
                <a:gd name="connsiteX127" fmla="*/ 8539773 w 8855837"/>
                <a:gd name="connsiteY127" fmla="*/ 1036410 h 2015615"/>
                <a:gd name="connsiteX128" fmla="*/ 8680136 w 8855837"/>
                <a:gd name="connsiteY128" fmla="*/ 1290337 h 2015615"/>
                <a:gd name="connsiteX129" fmla="*/ 8855837 w 8855837"/>
                <a:gd name="connsiteY129" fmla="*/ 1290337 h 2015615"/>
                <a:gd name="connsiteX130" fmla="*/ 8855837 w 8855837"/>
                <a:gd name="connsiteY130" fmla="*/ 2015615 h 2015615"/>
                <a:gd name="connsiteX131" fmla="*/ 0 w 8855837"/>
                <a:gd name="connsiteY131" fmla="*/ 2015615 h 201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8855837" h="2015615">
                  <a:moveTo>
                    <a:pt x="4969196" y="993552"/>
                  </a:moveTo>
                  <a:lnTo>
                    <a:pt x="5166341" y="993552"/>
                  </a:lnTo>
                  <a:cubicBezTo>
                    <a:pt x="5225265" y="993552"/>
                    <a:pt x="5257408" y="1029981"/>
                    <a:pt x="5257408" y="1074981"/>
                  </a:cubicBezTo>
                  <a:cubicBezTo>
                    <a:pt x="5257408" y="1126409"/>
                    <a:pt x="5223121" y="1156410"/>
                    <a:pt x="5166341" y="1156410"/>
                  </a:cubicBezTo>
                  <a:lnTo>
                    <a:pt x="4969196" y="1156410"/>
                  </a:lnTo>
                  <a:close/>
                  <a:moveTo>
                    <a:pt x="8428334" y="709625"/>
                  </a:moveTo>
                  <a:lnTo>
                    <a:pt x="8589048" y="709625"/>
                  </a:lnTo>
                  <a:cubicBezTo>
                    <a:pt x="8649045" y="709625"/>
                    <a:pt x="8695125" y="746052"/>
                    <a:pt x="8695125" y="804981"/>
                  </a:cubicBezTo>
                  <a:cubicBezTo>
                    <a:pt x="8695125" y="866052"/>
                    <a:pt x="8649045" y="902481"/>
                    <a:pt x="8589048" y="902481"/>
                  </a:cubicBezTo>
                  <a:lnTo>
                    <a:pt x="8428334" y="902481"/>
                  </a:lnTo>
                  <a:close/>
                  <a:moveTo>
                    <a:pt x="4969196" y="709625"/>
                  </a:moveTo>
                  <a:lnTo>
                    <a:pt x="5159908" y="709625"/>
                  </a:lnTo>
                  <a:cubicBezTo>
                    <a:pt x="5211328" y="709625"/>
                    <a:pt x="5243470" y="740698"/>
                    <a:pt x="5243470" y="784625"/>
                  </a:cubicBezTo>
                  <a:cubicBezTo>
                    <a:pt x="5243470" y="830697"/>
                    <a:pt x="5211328" y="859625"/>
                    <a:pt x="5159908" y="859625"/>
                  </a:cubicBezTo>
                  <a:lnTo>
                    <a:pt x="4969196" y="859625"/>
                  </a:lnTo>
                  <a:close/>
                  <a:moveTo>
                    <a:pt x="7817239" y="698913"/>
                  </a:moveTo>
                  <a:cubicBezTo>
                    <a:pt x="7949025" y="698913"/>
                    <a:pt x="8033660" y="799625"/>
                    <a:pt x="8033660" y="933554"/>
                  </a:cubicBezTo>
                  <a:cubicBezTo>
                    <a:pt x="8033660" y="1066411"/>
                    <a:pt x="7949025" y="1168195"/>
                    <a:pt x="7817239" y="1168195"/>
                  </a:cubicBezTo>
                  <a:cubicBezTo>
                    <a:pt x="7684380" y="1168195"/>
                    <a:pt x="7599745" y="1066411"/>
                    <a:pt x="7599745" y="933554"/>
                  </a:cubicBezTo>
                  <a:cubicBezTo>
                    <a:pt x="7599745" y="799627"/>
                    <a:pt x="7684380" y="698913"/>
                    <a:pt x="7817239" y="698913"/>
                  </a:cubicBezTo>
                  <a:close/>
                  <a:moveTo>
                    <a:pt x="3441576" y="698913"/>
                  </a:moveTo>
                  <a:cubicBezTo>
                    <a:pt x="3573363" y="698913"/>
                    <a:pt x="3657997" y="799625"/>
                    <a:pt x="3657997" y="933554"/>
                  </a:cubicBezTo>
                  <a:cubicBezTo>
                    <a:pt x="3657997" y="1066411"/>
                    <a:pt x="3573363" y="1168195"/>
                    <a:pt x="3441576" y="1168195"/>
                  </a:cubicBezTo>
                  <a:cubicBezTo>
                    <a:pt x="3308717" y="1168195"/>
                    <a:pt x="3224083" y="1066411"/>
                    <a:pt x="3224083" y="933554"/>
                  </a:cubicBezTo>
                  <a:cubicBezTo>
                    <a:pt x="3224083" y="799627"/>
                    <a:pt x="3308717" y="698913"/>
                    <a:pt x="3441576" y="698913"/>
                  </a:cubicBezTo>
                  <a:close/>
                  <a:moveTo>
                    <a:pt x="5506315" y="575699"/>
                  </a:moveTo>
                  <a:lnTo>
                    <a:pt x="5506315" y="1004268"/>
                  </a:lnTo>
                  <a:cubicBezTo>
                    <a:pt x="5506315" y="1181053"/>
                    <a:pt x="5611298" y="1303195"/>
                    <a:pt x="5828814" y="1303195"/>
                  </a:cubicBezTo>
                  <a:cubicBezTo>
                    <a:pt x="6046307" y="1303195"/>
                    <a:pt x="6151290" y="1181053"/>
                    <a:pt x="6151290" y="1004268"/>
                  </a:cubicBezTo>
                  <a:lnTo>
                    <a:pt x="6151290" y="575699"/>
                  </a:lnTo>
                  <a:lnTo>
                    <a:pt x="5995938" y="575699"/>
                  </a:lnTo>
                  <a:lnTo>
                    <a:pt x="5995938" y="999984"/>
                  </a:lnTo>
                  <a:cubicBezTo>
                    <a:pt x="5995938" y="1099626"/>
                    <a:pt x="5939158" y="1168198"/>
                    <a:pt x="5828814" y="1168198"/>
                  </a:cubicBezTo>
                  <a:cubicBezTo>
                    <a:pt x="5718448" y="1168198"/>
                    <a:pt x="5660595" y="1099626"/>
                    <a:pt x="5660595" y="999984"/>
                  </a:cubicBezTo>
                  <a:lnTo>
                    <a:pt x="5660595" y="575699"/>
                  </a:lnTo>
                  <a:close/>
                  <a:moveTo>
                    <a:pt x="6856970" y="575696"/>
                  </a:moveTo>
                  <a:lnTo>
                    <a:pt x="6856970" y="709625"/>
                  </a:lnTo>
                  <a:lnTo>
                    <a:pt x="7065907" y="709625"/>
                  </a:lnTo>
                  <a:lnTo>
                    <a:pt x="7065907" y="1290337"/>
                  </a:lnTo>
                  <a:lnTo>
                    <a:pt x="7219116" y="1290337"/>
                  </a:lnTo>
                  <a:lnTo>
                    <a:pt x="7219116" y="709625"/>
                  </a:lnTo>
                  <a:lnTo>
                    <a:pt x="7426982" y="709625"/>
                  </a:lnTo>
                  <a:lnTo>
                    <a:pt x="7426982" y="575696"/>
                  </a:lnTo>
                  <a:close/>
                  <a:moveTo>
                    <a:pt x="4817039" y="575696"/>
                  </a:moveTo>
                  <a:lnTo>
                    <a:pt x="4817039" y="1290337"/>
                  </a:lnTo>
                  <a:lnTo>
                    <a:pt x="5204895" y="1290337"/>
                  </a:lnTo>
                  <a:cubicBezTo>
                    <a:pt x="5342042" y="1290337"/>
                    <a:pt x="5412760" y="1204622"/>
                    <a:pt x="5412760" y="1096409"/>
                  </a:cubicBezTo>
                  <a:cubicBezTo>
                    <a:pt x="5412760" y="1007479"/>
                    <a:pt x="5352763" y="933551"/>
                    <a:pt x="5275613" y="921766"/>
                  </a:cubicBezTo>
                  <a:cubicBezTo>
                    <a:pt x="5343114" y="907839"/>
                    <a:pt x="5398823" y="846766"/>
                    <a:pt x="5398823" y="757839"/>
                  </a:cubicBezTo>
                  <a:cubicBezTo>
                    <a:pt x="5398823" y="662481"/>
                    <a:pt x="5329198" y="575696"/>
                    <a:pt x="5193123" y="575696"/>
                  </a:cubicBezTo>
                  <a:close/>
                  <a:moveTo>
                    <a:pt x="3900535" y="575696"/>
                  </a:moveTo>
                  <a:lnTo>
                    <a:pt x="3900535" y="1290337"/>
                  </a:lnTo>
                  <a:lnTo>
                    <a:pt x="4052671" y="1290337"/>
                  </a:lnTo>
                  <a:lnTo>
                    <a:pt x="4052671" y="774982"/>
                  </a:lnTo>
                  <a:lnTo>
                    <a:pt x="4254104" y="1290337"/>
                  </a:lnTo>
                  <a:lnTo>
                    <a:pt x="4320533" y="1290337"/>
                  </a:lnTo>
                  <a:lnTo>
                    <a:pt x="4521966" y="774982"/>
                  </a:lnTo>
                  <a:lnTo>
                    <a:pt x="4521966" y="1290337"/>
                  </a:lnTo>
                  <a:lnTo>
                    <a:pt x="4675174" y="1290337"/>
                  </a:lnTo>
                  <a:lnTo>
                    <a:pt x="4675174" y="575696"/>
                  </a:lnTo>
                  <a:lnTo>
                    <a:pt x="4460898" y="575696"/>
                  </a:lnTo>
                  <a:lnTo>
                    <a:pt x="4287319" y="1022481"/>
                  </a:lnTo>
                  <a:lnTo>
                    <a:pt x="4113740" y="575696"/>
                  </a:lnTo>
                  <a:close/>
                  <a:moveTo>
                    <a:pt x="2706949" y="565228"/>
                  </a:moveTo>
                  <a:cubicBezTo>
                    <a:pt x="2654050" y="565228"/>
                    <a:pt x="2604775" y="574438"/>
                    <a:pt x="2559252" y="592859"/>
                  </a:cubicBezTo>
                  <a:cubicBezTo>
                    <a:pt x="2513643" y="611319"/>
                    <a:pt x="2474060" y="636883"/>
                    <a:pt x="2440288" y="669545"/>
                  </a:cubicBezTo>
                  <a:cubicBezTo>
                    <a:pt x="2406537" y="702247"/>
                    <a:pt x="2379927" y="741200"/>
                    <a:pt x="2360435" y="786440"/>
                  </a:cubicBezTo>
                  <a:cubicBezTo>
                    <a:pt x="2340965" y="831679"/>
                    <a:pt x="2331230" y="881060"/>
                    <a:pt x="2331230" y="934617"/>
                  </a:cubicBezTo>
                  <a:cubicBezTo>
                    <a:pt x="2331230" y="988175"/>
                    <a:pt x="2340965" y="1037392"/>
                    <a:pt x="2360435" y="1082227"/>
                  </a:cubicBezTo>
                  <a:cubicBezTo>
                    <a:pt x="2379927" y="1127102"/>
                    <a:pt x="2406537" y="1165892"/>
                    <a:pt x="2440288" y="1198594"/>
                  </a:cubicBezTo>
                  <a:cubicBezTo>
                    <a:pt x="2474060" y="1231297"/>
                    <a:pt x="2513643" y="1256858"/>
                    <a:pt x="2559252" y="1275280"/>
                  </a:cubicBezTo>
                  <a:cubicBezTo>
                    <a:pt x="2604775" y="1293701"/>
                    <a:pt x="2654050" y="1302952"/>
                    <a:pt x="2706949" y="1302952"/>
                  </a:cubicBezTo>
                  <a:cubicBezTo>
                    <a:pt x="2743788" y="1302952"/>
                    <a:pt x="2777388" y="1298813"/>
                    <a:pt x="2807644" y="1290455"/>
                  </a:cubicBezTo>
                  <a:cubicBezTo>
                    <a:pt x="2837835" y="1282096"/>
                    <a:pt x="2864853" y="1270979"/>
                    <a:pt x="2888483" y="1257021"/>
                  </a:cubicBezTo>
                  <a:cubicBezTo>
                    <a:pt x="2912091" y="1243146"/>
                    <a:pt x="2933018" y="1226590"/>
                    <a:pt x="2951118" y="1207521"/>
                  </a:cubicBezTo>
                  <a:cubicBezTo>
                    <a:pt x="2969152" y="1188370"/>
                    <a:pt x="2984804" y="1168326"/>
                    <a:pt x="2998034" y="1147471"/>
                  </a:cubicBezTo>
                  <a:lnTo>
                    <a:pt x="2878083" y="1075492"/>
                  </a:lnTo>
                  <a:cubicBezTo>
                    <a:pt x="2860007" y="1106734"/>
                    <a:pt x="2836292" y="1131646"/>
                    <a:pt x="2807087" y="1150067"/>
                  </a:cubicBezTo>
                  <a:cubicBezTo>
                    <a:pt x="2777881" y="1168570"/>
                    <a:pt x="2744517" y="1177739"/>
                    <a:pt x="2706949" y="1177739"/>
                  </a:cubicBezTo>
                  <a:cubicBezTo>
                    <a:pt x="2676265" y="1177739"/>
                    <a:pt x="2647467" y="1172222"/>
                    <a:pt x="2620278" y="1161022"/>
                  </a:cubicBezTo>
                  <a:cubicBezTo>
                    <a:pt x="2593175" y="1149906"/>
                    <a:pt x="2569480" y="1133756"/>
                    <a:pt x="2549368" y="1112577"/>
                  </a:cubicBezTo>
                  <a:cubicBezTo>
                    <a:pt x="2529146" y="1091316"/>
                    <a:pt x="2513322" y="1065755"/>
                    <a:pt x="2501893" y="1035810"/>
                  </a:cubicBezTo>
                  <a:cubicBezTo>
                    <a:pt x="2490356" y="1005908"/>
                    <a:pt x="2484674" y="972189"/>
                    <a:pt x="2484674" y="934617"/>
                  </a:cubicBezTo>
                  <a:cubicBezTo>
                    <a:pt x="2484674" y="897045"/>
                    <a:pt x="2490356" y="863125"/>
                    <a:pt x="2501893" y="832857"/>
                  </a:cubicBezTo>
                  <a:cubicBezTo>
                    <a:pt x="2513322" y="802588"/>
                    <a:pt x="2529146" y="777026"/>
                    <a:pt x="2549368" y="756171"/>
                  </a:cubicBezTo>
                  <a:cubicBezTo>
                    <a:pt x="2569480" y="735316"/>
                    <a:pt x="2593175" y="719127"/>
                    <a:pt x="2620278" y="707644"/>
                  </a:cubicBezTo>
                  <a:cubicBezTo>
                    <a:pt x="2647467" y="696161"/>
                    <a:pt x="2676265" y="690441"/>
                    <a:pt x="2706949" y="690441"/>
                  </a:cubicBezTo>
                  <a:cubicBezTo>
                    <a:pt x="2744517" y="690441"/>
                    <a:pt x="2777710" y="699650"/>
                    <a:pt x="2806593" y="718072"/>
                  </a:cubicBezTo>
                  <a:cubicBezTo>
                    <a:pt x="2835413" y="736532"/>
                    <a:pt x="2858935" y="761405"/>
                    <a:pt x="2877034" y="792688"/>
                  </a:cubicBezTo>
                  <a:lnTo>
                    <a:pt x="2996984" y="719654"/>
                  </a:lnTo>
                  <a:cubicBezTo>
                    <a:pt x="2983839" y="698758"/>
                    <a:pt x="2968164" y="678958"/>
                    <a:pt x="2950067" y="660172"/>
                  </a:cubicBezTo>
                  <a:cubicBezTo>
                    <a:pt x="2931969" y="641386"/>
                    <a:pt x="2911127" y="625034"/>
                    <a:pt x="2887432" y="611118"/>
                  </a:cubicBezTo>
                  <a:cubicBezTo>
                    <a:pt x="2863803" y="597201"/>
                    <a:pt x="2837042" y="586083"/>
                    <a:pt x="2807087" y="577725"/>
                  </a:cubicBezTo>
                  <a:cubicBezTo>
                    <a:pt x="2777152" y="569366"/>
                    <a:pt x="2743788" y="565228"/>
                    <a:pt x="2706949" y="565228"/>
                  </a:cubicBezTo>
                  <a:close/>
                  <a:moveTo>
                    <a:pt x="6517017" y="564984"/>
                  </a:moveTo>
                  <a:cubicBezTo>
                    <a:pt x="6348799" y="564984"/>
                    <a:pt x="6245960" y="663556"/>
                    <a:pt x="6245960" y="782484"/>
                  </a:cubicBezTo>
                  <a:cubicBezTo>
                    <a:pt x="6245960" y="1051412"/>
                    <a:pt x="6657381" y="964627"/>
                    <a:pt x="6657381" y="1088911"/>
                  </a:cubicBezTo>
                  <a:cubicBezTo>
                    <a:pt x="6657381" y="1130696"/>
                    <a:pt x="6617733" y="1168195"/>
                    <a:pt x="6533099" y="1168195"/>
                  </a:cubicBezTo>
                  <a:cubicBezTo>
                    <a:pt x="6434527" y="1168195"/>
                    <a:pt x="6356304" y="1123196"/>
                    <a:pt x="6305957" y="1070695"/>
                  </a:cubicBezTo>
                  <a:lnTo>
                    <a:pt x="6222373" y="1189623"/>
                  </a:lnTo>
                  <a:cubicBezTo>
                    <a:pt x="6289875" y="1257123"/>
                    <a:pt x="6388447" y="1303194"/>
                    <a:pt x="6526667" y="1303194"/>
                  </a:cubicBezTo>
                  <a:cubicBezTo>
                    <a:pt x="6718450" y="1303194"/>
                    <a:pt x="6812734" y="1204624"/>
                    <a:pt x="6812734" y="1073910"/>
                  </a:cubicBezTo>
                  <a:cubicBezTo>
                    <a:pt x="6812734" y="807126"/>
                    <a:pt x="6402384" y="883196"/>
                    <a:pt x="6402384" y="770697"/>
                  </a:cubicBezTo>
                  <a:cubicBezTo>
                    <a:pt x="6402384" y="727839"/>
                    <a:pt x="6438816" y="699983"/>
                    <a:pt x="6503101" y="699983"/>
                  </a:cubicBezTo>
                  <a:cubicBezTo>
                    <a:pt x="6575941" y="699983"/>
                    <a:pt x="6653093" y="724627"/>
                    <a:pt x="6710945" y="778198"/>
                  </a:cubicBezTo>
                  <a:lnTo>
                    <a:pt x="6795601" y="664626"/>
                  </a:lnTo>
                  <a:cubicBezTo>
                    <a:pt x="6724883" y="599269"/>
                    <a:pt x="6630599" y="564984"/>
                    <a:pt x="6517017" y="564984"/>
                  </a:cubicBezTo>
                  <a:close/>
                  <a:moveTo>
                    <a:pt x="7817239" y="563914"/>
                  </a:moveTo>
                  <a:cubicBezTo>
                    <a:pt x="7600818" y="563914"/>
                    <a:pt x="7443321" y="718199"/>
                    <a:pt x="7443321" y="933554"/>
                  </a:cubicBezTo>
                  <a:cubicBezTo>
                    <a:pt x="7443321" y="1148910"/>
                    <a:pt x="7600818" y="1303194"/>
                    <a:pt x="7817239" y="1303194"/>
                  </a:cubicBezTo>
                  <a:cubicBezTo>
                    <a:pt x="8032588" y="1303194"/>
                    <a:pt x="8190106" y="1148910"/>
                    <a:pt x="8190106" y="933554"/>
                  </a:cubicBezTo>
                  <a:cubicBezTo>
                    <a:pt x="8190106" y="718199"/>
                    <a:pt x="8032588" y="563914"/>
                    <a:pt x="7817239" y="563914"/>
                  </a:cubicBezTo>
                  <a:close/>
                  <a:moveTo>
                    <a:pt x="3441576" y="563914"/>
                  </a:moveTo>
                  <a:cubicBezTo>
                    <a:pt x="3225155" y="563914"/>
                    <a:pt x="3067658" y="718199"/>
                    <a:pt x="3067658" y="933554"/>
                  </a:cubicBezTo>
                  <a:cubicBezTo>
                    <a:pt x="3067658" y="1148910"/>
                    <a:pt x="3225155" y="1303194"/>
                    <a:pt x="3441576" y="1303194"/>
                  </a:cubicBezTo>
                  <a:cubicBezTo>
                    <a:pt x="3656925" y="1303194"/>
                    <a:pt x="3814422" y="1148910"/>
                    <a:pt x="3814422" y="933554"/>
                  </a:cubicBezTo>
                  <a:cubicBezTo>
                    <a:pt x="3814422" y="718199"/>
                    <a:pt x="3656925" y="563914"/>
                    <a:pt x="3441576" y="563914"/>
                  </a:cubicBezTo>
                  <a:close/>
                  <a:moveTo>
                    <a:pt x="0" y="0"/>
                  </a:moveTo>
                  <a:lnTo>
                    <a:pt x="8855837" y="0"/>
                  </a:lnTo>
                  <a:lnTo>
                    <a:pt x="8855837" y="1290335"/>
                  </a:lnTo>
                  <a:lnTo>
                    <a:pt x="8694053" y="1018194"/>
                  </a:lnTo>
                  <a:cubicBezTo>
                    <a:pt x="8771204" y="999981"/>
                    <a:pt x="8851549" y="931409"/>
                    <a:pt x="8851549" y="806053"/>
                  </a:cubicBezTo>
                  <a:cubicBezTo>
                    <a:pt x="8851549" y="673196"/>
                    <a:pt x="8759410" y="575696"/>
                    <a:pt x="8610491" y="575696"/>
                  </a:cubicBezTo>
                  <a:lnTo>
                    <a:pt x="8276199" y="575696"/>
                  </a:lnTo>
                  <a:lnTo>
                    <a:pt x="8276199" y="1290337"/>
                  </a:lnTo>
                  <a:lnTo>
                    <a:pt x="8428334" y="1290337"/>
                  </a:lnTo>
                  <a:lnTo>
                    <a:pt x="8428334" y="1036410"/>
                  </a:lnTo>
                  <a:lnTo>
                    <a:pt x="8539773" y="1036410"/>
                  </a:lnTo>
                  <a:lnTo>
                    <a:pt x="8680136" y="1290337"/>
                  </a:lnTo>
                  <a:lnTo>
                    <a:pt x="8855837" y="1290337"/>
                  </a:lnTo>
                  <a:lnTo>
                    <a:pt x="8855837" y="2015615"/>
                  </a:lnTo>
                  <a:lnTo>
                    <a:pt x="0" y="201561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28B12611-81D2-BE10-28DF-2BAFC7591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3645" y="144254"/>
              <a:ext cx="8855838" cy="2015615"/>
            </a:xfrm>
            <a:prstGeom prst="rect">
              <a:avLst/>
            </a:prstGeom>
          </p:spPr>
        </p:pic>
      </p:grpSp>
      <p:sp>
        <p:nvSpPr>
          <p:cNvPr id="6" name="!!Stack">
            <a:extLst>
              <a:ext uri="{FF2B5EF4-FFF2-40B4-BE49-F238E27FC236}">
                <a16:creationId xmlns:a16="http://schemas.microsoft.com/office/drawing/2014/main" id="{95ECB1D6-C136-638F-CCAE-F9C9DE6EC242}"/>
              </a:ext>
            </a:extLst>
          </p:cNvPr>
          <p:cNvSpPr/>
          <p:nvPr/>
        </p:nvSpPr>
        <p:spPr>
          <a:xfrm rot="-7200000">
            <a:off x="1895005" y="3296339"/>
            <a:ext cx="2294596" cy="569417"/>
          </a:xfrm>
          <a:prstGeom prst="trapezoid">
            <a:avLst>
              <a:gd name="adj" fmla="val 56044"/>
            </a:avLst>
          </a:prstGeom>
          <a:solidFill>
            <a:srgbClr val="FA59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CAD8E8B-433F-F8AB-83C3-4809784D7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1345608" y="4221922"/>
            <a:ext cx="1316498" cy="304952"/>
          </a:xfrm>
          <a:prstGeom prst="rect">
            <a:avLst/>
          </a:prstGeom>
          <a:ln>
            <a:noFill/>
          </a:ln>
        </p:spPr>
      </p:pic>
      <p:pic>
        <p:nvPicPr>
          <p:cNvPr id="8" name="!!Flame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E96DFC9-8B81-90C6-5612-152BAB17E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1502564" y="3941560"/>
            <a:ext cx="1316498" cy="304952"/>
          </a:xfrm>
          <a:prstGeom prst="rect">
            <a:avLst/>
          </a:prstGeom>
          <a:ln>
            <a:noFill/>
          </a:ln>
        </p:spPr>
      </p:pic>
      <p:pic>
        <p:nvPicPr>
          <p:cNvPr id="9" name="!!Flame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DD5F035-CFB8-5B42-C405-97517E01D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1701799" y="3665737"/>
            <a:ext cx="1275493" cy="295454"/>
          </a:xfrm>
          <a:prstGeom prst="rect">
            <a:avLst/>
          </a:prstGeom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BAD3C17-BFBC-FA20-0F64-88C6EE0D720C}"/>
              </a:ext>
            </a:extLst>
          </p:cNvPr>
          <p:cNvGrpSpPr/>
          <p:nvPr/>
        </p:nvGrpSpPr>
        <p:grpSpPr>
          <a:xfrm>
            <a:off x="1522800" y="2429150"/>
            <a:ext cx="8855837" cy="2015616"/>
            <a:chOff x="1697270" y="3658258"/>
            <a:chExt cx="8855837" cy="2015616"/>
          </a:xfrm>
        </p:grpSpPr>
        <p:pic>
          <p:nvPicPr>
            <p:cNvPr id="11" name="Picture 2" descr="Top 30 Fire Background GIFs | Find the best GIF on Gfycat">
              <a:extLst>
                <a:ext uri="{FF2B5EF4-FFF2-40B4-BE49-F238E27FC236}">
                  <a16:creationId xmlns:a16="http://schemas.microsoft.com/office/drawing/2014/main" id="{DE22DE33-599A-A6F3-7D3C-A65FF63816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236" y="3692632"/>
              <a:ext cx="6537996" cy="1885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A548898-ECAD-9B2F-FE5A-2DE6ADC616BB}"/>
                </a:ext>
              </a:extLst>
            </p:cNvPr>
            <p:cNvGrpSpPr/>
            <p:nvPr/>
          </p:nvGrpSpPr>
          <p:grpSpPr>
            <a:xfrm>
              <a:off x="1697270" y="3658258"/>
              <a:ext cx="8855837" cy="2015616"/>
              <a:chOff x="1587270" y="2145714"/>
              <a:chExt cx="8855837" cy="2015616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91DACE7-00E0-1090-76D6-CD5DF5C5C114}"/>
                  </a:ext>
                </a:extLst>
              </p:cNvPr>
              <p:cNvSpPr/>
              <p:nvPr/>
            </p:nvSpPr>
            <p:spPr>
              <a:xfrm>
                <a:off x="1587270" y="2145714"/>
                <a:ext cx="8855837" cy="2015615"/>
              </a:xfrm>
              <a:custGeom>
                <a:avLst/>
                <a:gdLst>
                  <a:gd name="connsiteX0" fmla="*/ 4969196 w 8855837"/>
                  <a:gd name="connsiteY0" fmla="*/ 993552 h 2015615"/>
                  <a:gd name="connsiteX1" fmla="*/ 5166341 w 8855837"/>
                  <a:gd name="connsiteY1" fmla="*/ 993552 h 2015615"/>
                  <a:gd name="connsiteX2" fmla="*/ 5257408 w 8855837"/>
                  <a:gd name="connsiteY2" fmla="*/ 1074981 h 2015615"/>
                  <a:gd name="connsiteX3" fmla="*/ 5166341 w 8855837"/>
                  <a:gd name="connsiteY3" fmla="*/ 1156410 h 2015615"/>
                  <a:gd name="connsiteX4" fmla="*/ 4969196 w 8855837"/>
                  <a:gd name="connsiteY4" fmla="*/ 1156410 h 2015615"/>
                  <a:gd name="connsiteX5" fmla="*/ 8428334 w 8855837"/>
                  <a:gd name="connsiteY5" fmla="*/ 709625 h 2015615"/>
                  <a:gd name="connsiteX6" fmla="*/ 8589048 w 8855837"/>
                  <a:gd name="connsiteY6" fmla="*/ 709625 h 2015615"/>
                  <a:gd name="connsiteX7" fmla="*/ 8695125 w 8855837"/>
                  <a:gd name="connsiteY7" fmla="*/ 804981 h 2015615"/>
                  <a:gd name="connsiteX8" fmla="*/ 8589048 w 8855837"/>
                  <a:gd name="connsiteY8" fmla="*/ 902481 h 2015615"/>
                  <a:gd name="connsiteX9" fmla="*/ 8428334 w 8855837"/>
                  <a:gd name="connsiteY9" fmla="*/ 902481 h 2015615"/>
                  <a:gd name="connsiteX10" fmla="*/ 4969196 w 8855837"/>
                  <a:gd name="connsiteY10" fmla="*/ 709625 h 2015615"/>
                  <a:gd name="connsiteX11" fmla="*/ 5159908 w 8855837"/>
                  <a:gd name="connsiteY11" fmla="*/ 709625 h 2015615"/>
                  <a:gd name="connsiteX12" fmla="*/ 5243470 w 8855837"/>
                  <a:gd name="connsiteY12" fmla="*/ 784625 h 2015615"/>
                  <a:gd name="connsiteX13" fmla="*/ 5159908 w 8855837"/>
                  <a:gd name="connsiteY13" fmla="*/ 859625 h 2015615"/>
                  <a:gd name="connsiteX14" fmla="*/ 4969196 w 8855837"/>
                  <a:gd name="connsiteY14" fmla="*/ 859625 h 2015615"/>
                  <a:gd name="connsiteX15" fmla="*/ 7817239 w 8855837"/>
                  <a:gd name="connsiteY15" fmla="*/ 698913 h 2015615"/>
                  <a:gd name="connsiteX16" fmla="*/ 8033660 w 8855837"/>
                  <a:gd name="connsiteY16" fmla="*/ 933554 h 2015615"/>
                  <a:gd name="connsiteX17" fmla="*/ 7817239 w 8855837"/>
                  <a:gd name="connsiteY17" fmla="*/ 1168195 h 2015615"/>
                  <a:gd name="connsiteX18" fmla="*/ 7599745 w 8855837"/>
                  <a:gd name="connsiteY18" fmla="*/ 933554 h 2015615"/>
                  <a:gd name="connsiteX19" fmla="*/ 7817239 w 8855837"/>
                  <a:gd name="connsiteY19" fmla="*/ 698913 h 2015615"/>
                  <a:gd name="connsiteX20" fmla="*/ 3441576 w 8855837"/>
                  <a:gd name="connsiteY20" fmla="*/ 698913 h 2015615"/>
                  <a:gd name="connsiteX21" fmla="*/ 3657997 w 8855837"/>
                  <a:gd name="connsiteY21" fmla="*/ 933554 h 2015615"/>
                  <a:gd name="connsiteX22" fmla="*/ 3441576 w 8855837"/>
                  <a:gd name="connsiteY22" fmla="*/ 1168195 h 2015615"/>
                  <a:gd name="connsiteX23" fmla="*/ 3224083 w 8855837"/>
                  <a:gd name="connsiteY23" fmla="*/ 933554 h 2015615"/>
                  <a:gd name="connsiteX24" fmla="*/ 3441576 w 8855837"/>
                  <a:gd name="connsiteY24" fmla="*/ 698913 h 2015615"/>
                  <a:gd name="connsiteX25" fmla="*/ 5506315 w 8855837"/>
                  <a:gd name="connsiteY25" fmla="*/ 575699 h 2015615"/>
                  <a:gd name="connsiteX26" fmla="*/ 5506315 w 8855837"/>
                  <a:gd name="connsiteY26" fmla="*/ 1004268 h 2015615"/>
                  <a:gd name="connsiteX27" fmla="*/ 5828814 w 8855837"/>
                  <a:gd name="connsiteY27" fmla="*/ 1303195 h 2015615"/>
                  <a:gd name="connsiteX28" fmla="*/ 6151290 w 8855837"/>
                  <a:gd name="connsiteY28" fmla="*/ 1004268 h 2015615"/>
                  <a:gd name="connsiteX29" fmla="*/ 6151290 w 8855837"/>
                  <a:gd name="connsiteY29" fmla="*/ 575699 h 2015615"/>
                  <a:gd name="connsiteX30" fmla="*/ 5995938 w 8855837"/>
                  <a:gd name="connsiteY30" fmla="*/ 575699 h 2015615"/>
                  <a:gd name="connsiteX31" fmla="*/ 5995938 w 8855837"/>
                  <a:gd name="connsiteY31" fmla="*/ 999984 h 2015615"/>
                  <a:gd name="connsiteX32" fmla="*/ 5828814 w 8855837"/>
                  <a:gd name="connsiteY32" fmla="*/ 1168198 h 2015615"/>
                  <a:gd name="connsiteX33" fmla="*/ 5660595 w 8855837"/>
                  <a:gd name="connsiteY33" fmla="*/ 999984 h 2015615"/>
                  <a:gd name="connsiteX34" fmla="*/ 5660595 w 8855837"/>
                  <a:gd name="connsiteY34" fmla="*/ 575699 h 2015615"/>
                  <a:gd name="connsiteX35" fmla="*/ 6856970 w 8855837"/>
                  <a:gd name="connsiteY35" fmla="*/ 575696 h 2015615"/>
                  <a:gd name="connsiteX36" fmla="*/ 6856970 w 8855837"/>
                  <a:gd name="connsiteY36" fmla="*/ 709625 h 2015615"/>
                  <a:gd name="connsiteX37" fmla="*/ 7065907 w 8855837"/>
                  <a:gd name="connsiteY37" fmla="*/ 709625 h 2015615"/>
                  <a:gd name="connsiteX38" fmla="*/ 7065907 w 8855837"/>
                  <a:gd name="connsiteY38" fmla="*/ 1290337 h 2015615"/>
                  <a:gd name="connsiteX39" fmla="*/ 7219116 w 8855837"/>
                  <a:gd name="connsiteY39" fmla="*/ 1290337 h 2015615"/>
                  <a:gd name="connsiteX40" fmla="*/ 7219116 w 8855837"/>
                  <a:gd name="connsiteY40" fmla="*/ 709625 h 2015615"/>
                  <a:gd name="connsiteX41" fmla="*/ 7426982 w 8855837"/>
                  <a:gd name="connsiteY41" fmla="*/ 709625 h 2015615"/>
                  <a:gd name="connsiteX42" fmla="*/ 7426982 w 8855837"/>
                  <a:gd name="connsiteY42" fmla="*/ 575696 h 2015615"/>
                  <a:gd name="connsiteX43" fmla="*/ 4817039 w 8855837"/>
                  <a:gd name="connsiteY43" fmla="*/ 575696 h 2015615"/>
                  <a:gd name="connsiteX44" fmla="*/ 4817039 w 8855837"/>
                  <a:gd name="connsiteY44" fmla="*/ 1290337 h 2015615"/>
                  <a:gd name="connsiteX45" fmla="*/ 5204895 w 8855837"/>
                  <a:gd name="connsiteY45" fmla="*/ 1290337 h 2015615"/>
                  <a:gd name="connsiteX46" fmla="*/ 5412760 w 8855837"/>
                  <a:gd name="connsiteY46" fmla="*/ 1096409 h 2015615"/>
                  <a:gd name="connsiteX47" fmla="*/ 5275613 w 8855837"/>
                  <a:gd name="connsiteY47" fmla="*/ 921766 h 2015615"/>
                  <a:gd name="connsiteX48" fmla="*/ 5398823 w 8855837"/>
                  <a:gd name="connsiteY48" fmla="*/ 757839 h 2015615"/>
                  <a:gd name="connsiteX49" fmla="*/ 5193123 w 8855837"/>
                  <a:gd name="connsiteY49" fmla="*/ 575696 h 2015615"/>
                  <a:gd name="connsiteX50" fmla="*/ 3900535 w 8855837"/>
                  <a:gd name="connsiteY50" fmla="*/ 575696 h 2015615"/>
                  <a:gd name="connsiteX51" fmla="*/ 3900535 w 8855837"/>
                  <a:gd name="connsiteY51" fmla="*/ 1290337 h 2015615"/>
                  <a:gd name="connsiteX52" fmla="*/ 4052671 w 8855837"/>
                  <a:gd name="connsiteY52" fmla="*/ 1290337 h 2015615"/>
                  <a:gd name="connsiteX53" fmla="*/ 4052671 w 8855837"/>
                  <a:gd name="connsiteY53" fmla="*/ 774982 h 2015615"/>
                  <a:gd name="connsiteX54" fmla="*/ 4254104 w 8855837"/>
                  <a:gd name="connsiteY54" fmla="*/ 1290337 h 2015615"/>
                  <a:gd name="connsiteX55" fmla="*/ 4320533 w 8855837"/>
                  <a:gd name="connsiteY55" fmla="*/ 1290337 h 2015615"/>
                  <a:gd name="connsiteX56" fmla="*/ 4521966 w 8855837"/>
                  <a:gd name="connsiteY56" fmla="*/ 774982 h 2015615"/>
                  <a:gd name="connsiteX57" fmla="*/ 4521966 w 8855837"/>
                  <a:gd name="connsiteY57" fmla="*/ 1290337 h 2015615"/>
                  <a:gd name="connsiteX58" fmla="*/ 4675174 w 8855837"/>
                  <a:gd name="connsiteY58" fmla="*/ 1290337 h 2015615"/>
                  <a:gd name="connsiteX59" fmla="*/ 4675174 w 8855837"/>
                  <a:gd name="connsiteY59" fmla="*/ 575696 h 2015615"/>
                  <a:gd name="connsiteX60" fmla="*/ 4460898 w 8855837"/>
                  <a:gd name="connsiteY60" fmla="*/ 575696 h 2015615"/>
                  <a:gd name="connsiteX61" fmla="*/ 4287319 w 8855837"/>
                  <a:gd name="connsiteY61" fmla="*/ 1022481 h 2015615"/>
                  <a:gd name="connsiteX62" fmla="*/ 4113740 w 8855837"/>
                  <a:gd name="connsiteY62" fmla="*/ 575696 h 2015615"/>
                  <a:gd name="connsiteX63" fmla="*/ 2706949 w 8855837"/>
                  <a:gd name="connsiteY63" fmla="*/ 565228 h 2015615"/>
                  <a:gd name="connsiteX64" fmla="*/ 2559252 w 8855837"/>
                  <a:gd name="connsiteY64" fmla="*/ 592859 h 2015615"/>
                  <a:gd name="connsiteX65" fmla="*/ 2440288 w 8855837"/>
                  <a:gd name="connsiteY65" fmla="*/ 669545 h 2015615"/>
                  <a:gd name="connsiteX66" fmla="*/ 2360435 w 8855837"/>
                  <a:gd name="connsiteY66" fmla="*/ 786440 h 2015615"/>
                  <a:gd name="connsiteX67" fmla="*/ 2331230 w 8855837"/>
                  <a:gd name="connsiteY67" fmla="*/ 934617 h 2015615"/>
                  <a:gd name="connsiteX68" fmla="*/ 2360435 w 8855837"/>
                  <a:gd name="connsiteY68" fmla="*/ 1082227 h 2015615"/>
                  <a:gd name="connsiteX69" fmla="*/ 2440288 w 8855837"/>
                  <a:gd name="connsiteY69" fmla="*/ 1198594 h 2015615"/>
                  <a:gd name="connsiteX70" fmla="*/ 2559252 w 8855837"/>
                  <a:gd name="connsiteY70" fmla="*/ 1275280 h 2015615"/>
                  <a:gd name="connsiteX71" fmla="*/ 2706949 w 8855837"/>
                  <a:gd name="connsiteY71" fmla="*/ 1302952 h 2015615"/>
                  <a:gd name="connsiteX72" fmla="*/ 2807644 w 8855837"/>
                  <a:gd name="connsiteY72" fmla="*/ 1290455 h 2015615"/>
                  <a:gd name="connsiteX73" fmla="*/ 2888483 w 8855837"/>
                  <a:gd name="connsiteY73" fmla="*/ 1257021 h 2015615"/>
                  <a:gd name="connsiteX74" fmla="*/ 2951118 w 8855837"/>
                  <a:gd name="connsiteY74" fmla="*/ 1207521 h 2015615"/>
                  <a:gd name="connsiteX75" fmla="*/ 2998034 w 8855837"/>
                  <a:gd name="connsiteY75" fmla="*/ 1147471 h 2015615"/>
                  <a:gd name="connsiteX76" fmla="*/ 2878083 w 8855837"/>
                  <a:gd name="connsiteY76" fmla="*/ 1075492 h 2015615"/>
                  <a:gd name="connsiteX77" fmla="*/ 2807087 w 8855837"/>
                  <a:gd name="connsiteY77" fmla="*/ 1150067 h 2015615"/>
                  <a:gd name="connsiteX78" fmla="*/ 2706949 w 8855837"/>
                  <a:gd name="connsiteY78" fmla="*/ 1177739 h 2015615"/>
                  <a:gd name="connsiteX79" fmla="*/ 2620278 w 8855837"/>
                  <a:gd name="connsiteY79" fmla="*/ 1161022 h 2015615"/>
                  <a:gd name="connsiteX80" fmla="*/ 2549368 w 8855837"/>
                  <a:gd name="connsiteY80" fmla="*/ 1112577 h 2015615"/>
                  <a:gd name="connsiteX81" fmla="*/ 2501893 w 8855837"/>
                  <a:gd name="connsiteY81" fmla="*/ 1035810 h 2015615"/>
                  <a:gd name="connsiteX82" fmla="*/ 2484674 w 8855837"/>
                  <a:gd name="connsiteY82" fmla="*/ 934617 h 2015615"/>
                  <a:gd name="connsiteX83" fmla="*/ 2501893 w 8855837"/>
                  <a:gd name="connsiteY83" fmla="*/ 832857 h 2015615"/>
                  <a:gd name="connsiteX84" fmla="*/ 2549368 w 8855837"/>
                  <a:gd name="connsiteY84" fmla="*/ 756171 h 2015615"/>
                  <a:gd name="connsiteX85" fmla="*/ 2620278 w 8855837"/>
                  <a:gd name="connsiteY85" fmla="*/ 707644 h 2015615"/>
                  <a:gd name="connsiteX86" fmla="*/ 2706949 w 8855837"/>
                  <a:gd name="connsiteY86" fmla="*/ 690441 h 2015615"/>
                  <a:gd name="connsiteX87" fmla="*/ 2806593 w 8855837"/>
                  <a:gd name="connsiteY87" fmla="*/ 718072 h 2015615"/>
                  <a:gd name="connsiteX88" fmla="*/ 2877034 w 8855837"/>
                  <a:gd name="connsiteY88" fmla="*/ 792688 h 2015615"/>
                  <a:gd name="connsiteX89" fmla="*/ 2996984 w 8855837"/>
                  <a:gd name="connsiteY89" fmla="*/ 719654 h 2015615"/>
                  <a:gd name="connsiteX90" fmla="*/ 2950067 w 8855837"/>
                  <a:gd name="connsiteY90" fmla="*/ 660172 h 2015615"/>
                  <a:gd name="connsiteX91" fmla="*/ 2887432 w 8855837"/>
                  <a:gd name="connsiteY91" fmla="*/ 611118 h 2015615"/>
                  <a:gd name="connsiteX92" fmla="*/ 2807087 w 8855837"/>
                  <a:gd name="connsiteY92" fmla="*/ 577725 h 2015615"/>
                  <a:gd name="connsiteX93" fmla="*/ 2706949 w 8855837"/>
                  <a:gd name="connsiteY93" fmla="*/ 565228 h 2015615"/>
                  <a:gd name="connsiteX94" fmla="*/ 6517017 w 8855837"/>
                  <a:gd name="connsiteY94" fmla="*/ 564984 h 2015615"/>
                  <a:gd name="connsiteX95" fmla="*/ 6245960 w 8855837"/>
                  <a:gd name="connsiteY95" fmla="*/ 782484 h 2015615"/>
                  <a:gd name="connsiteX96" fmla="*/ 6657381 w 8855837"/>
                  <a:gd name="connsiteY96" fmla="*/ 1088911 h 2015615"/>
                  <a:gd name="connsiteX97" fmla="*/ 6533099 w 8855837"/>
                  <a:gd name="connsiteY97" fmla="*/ 1168195 h 2015615"/>
                  <a:gd name="connsiteX98" fmla="*/ 6305957 w 8855837"/>
                  <a:gd name="connsiteY98" fmla="*/ 1070695 h 2015615"/>
                  <a:gd name="connsiteX99" fmla="*/ 6222373 w 8855837"/>
                  <a:gd name="connsiteY99" fmla="*/ 1189623 h 2015615"/>
                  <a:gd name="connsiteX100" fmla="*/ 6526667 w 8855837"/>
                  <a:gd name="connsiteY100" fmla="*/ 1303194 h 2015615"/>
                  <a:gd name="connsiteX101" fmla="*/ 6812734 w 8855837"/>
                  <a:gd name="connsiteY101" fmla="*/ 1073910 h 2015615"/>
                  <a:gd name="connsiteX102" fmla="*/ 6402384 w 8855837"/>
                  <a:gd name="connsiteY102" fmla="*/ 770697 h 2015615"/>
                  <a:gd name="connsiteX103" fmla="*/ 6503101 w 8855837"/>
                  <a:gd name="connsiteY103" fmla="*/ 699983 h 2015615"/>
                  <a:gd name="connsiteX104" fmla="*/ 6710945 w 8855837"/>
                  <a:gd name="connsiteY104" fmla="*/ 778198 h 2015615"/>
                  <a:gd name="connsiteX105" fmla="*/ 6795601 w 8855837"/>
                  <a:gd name="connsiteY105" fmla="*/ 664626 h 2015615"/>
                  <a:gd name="connsiteX106" fmla="*/ 6517017 w 8855837"/>
                  <a:gd name="connsiteY106" fmla="*/ 564984 h 2015615"/>
                  <a:gd name="connsiteX107" fmla="*/ 7817239 w 8855837"/>
                  <a:gd name="connsiteY107" fmla="*/ 563914 h 2015615"/>
                  <a:gd name="connsiteX108" fmla="*/ 7443321 w 8855837"/>
                  <a:gd name="connsiteY108" fmla="*/ 933554 h 2015615"/>
                  <a:gd name="connsiteX109" fmla="*/ 7817239 w 8855837"/>
                  <a:gd name="connsiteY109" fmla="*/ 1303194 h 2015615"/>
                  <a:gd name="connsiteX110" fmla="*/ 8190106 w 8855837"/>
                  <a:gd name="connsiteY110" fmla="*/ 933554 h 2015615"/>
                  <a:gd name="connsiteX111" fmla="*/ 7817239 w 8855837"/>
                  <a:gd name="connsiteY111" fmla="*/ 563914 h 2015615"/>
                  <a:gd name="connsiteX112" fmla="*/ 3441576 w 8855837"/>
                  <a:gd name="connsiteY112" fmla="*/ 563914 h 2015615"/>
                  <a:gd name="connsiteX113" fmla="*/ 3067658 w 8855837"/>
                  <a:gd name="connsiteY113" fmla="*/ 933554 h 2015615"/>
                  <a:gd name="connsiteX114" fmla="*/ 3441576 w 8855837"/>
                  <a:gd name="connsiteY114" fmla="*/ 1303194 h 2015615"/>
                  <a:gd name="connsiteX115" fmla="*/ 3814422 w 8855837"/>
                  <a:gd name="connsiteY115" fmla="*/ 933554 h 2015615"/>
                  <a:gd name="connsiteX116" fmla="*/ 3441576 w 8855837"/>
                  <a:gd name="connsiteY116" fmla="*/ 563914 h 2015615"/>
                  <a:gd name="connsiteX117" fmla="*/ 0 w 8855837"/>
                  <a:gd name="connsiteY117" fmla="*/ 0 h 2015615"/>
                  <a:gd name="connsiteX118" fmla="*/ 8855837 w 8855837"/>
                  <a:gd name="connsiteY118" fmla="*/ 0 h 2015615"/>
                  <a:gd name="connsiteX119" fmla="*/ 8855837 w 8855837"/>
                  <a:gd name="connsiteY119" fmla="*/ 1290335 h 2015615"/>
                  <a:gd name="connsiteX120" fmla="*/ 8694053 w 8855837"/>
                  <a:gd name="connsiteY120" fmla="*/ 1018194 h 2015615"/>
                  <a:gd name="connsiteX121" fmla="*/ 8851549 w 8855837"/>
                  <a:gd name="connsiteY121" fmla="*/ 806053 h 2015615"/>
                  <a:gd name="connsiteX122" fmla="*/ 8610491 w 8855837"/>
                  <a:gd name="connsiteY122" fmla="*/ 575696 h 2015615"/>
                  <a:gd name="connsiteX123" fmla="*/ 8276199 w 8855837"/>
                  <a:gd name="connsiteY123" fmla="*/ 575696 h 2015615"/>
                  <a:gd name="connsiteX124" fmla="*/ 8276199 w 8855837"/>
                  <a:gd name="connsiteY124" fmla="*/ 1290337 h 2015615"/>
                  <a:gd name="connsiteX125" fmla="*/ 8428334 w 8855837"/>
                  <a:gd name="connsiteY125" fmla="*/ 1290337 h 2015615"/>
                  <a:gd name="connsiteX126" fmla="*/ 8428334 w 8855837"/>
                  <a:gd name="connsiteY126" fmla="*/ 1036410 h 2015615"/>
                  <a:gd name="connsiteX127" fmla="*/ 8539773 w 8855837"/>
                  <a:gd name="connsiteY127" fmla="*/ 1036410 h 2015615"/>
                  <a:gd name="connsiteX128" fmla="*/ 8680136 w 8855837"/>
                  <a:gd name="connsiteY128" fmla="*/ 1290337 h 2015615"/>
                  <a:gd name="connsiteX129" fmla="*/ 8855837 w 8855837"/>
                  <a:gd name="connsiteY129" fmla="*/ 1290337 h 2015615"/>
                  <a:gd name="connsiteX130" fmla="*/ 8855837 w 8855837"/>
                  <a:gd name="connsiteY130" fmla="*/ 2015615 h 2015615"/>
                  <a:gd name="connsiteX131" fmla="*/ 0 w 8855837"/>
                  <a:gd name="connsiteY131" fmla="*/ 2015615 h 201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8855837" h="2015615">
                    <a:moveTo>
                      <a:pt x="4969196" y="993552"/>
                    </a:moveTo>
                    <a:lnTo>
                      <a:pt x="5166341" y="993552"/>
                    </a:lnTo>
                    <a:cubicBezTo>
                      <a:pt x="5225265" y="993552"/>
                      <a:pt x="5257408" y="1029981"/>
                      <a:pt x="5257408" y="1074981"/>
                    </a:cubicBezTo>
                    <a:cubicBezTo>
                      <a:pt x="5257408" y="1126409"/>
                      <a:pt x="5223121" y="1156410"/>
                      <a:pt x="5166341" y="1156410"/>
                    </a:cubicBezTo>
                    <a:lnTo>
                      <a:pt x="4969196" y="1156410"/>
                    </a:lnTo>
                    <a:close/>
                    <a:moveTo>
                      <a:pt x="8428334" y="709625"/>
                    </a:moveTo>
                    <a:lnTo>
                      <a:pt x="8589048" y="709625"/>
                    </a:lnTo>
                    <a:cubicBezTo>
                      <a:pt x="8649045" y="709625"/>
                      <a:pt x="8695125" y="746052"/>
                      <a:pt x="8695125" y="804981"/>
                    </a:cubicBezTo>
                    <a:cubicBezTo>
                      <a:pt x="8695125" y="866052"/>
                      <a:pt x="8649045" y="902481"/>
                      <a:pt x="8589048" y="902481"/>
                    </a:cubicBezTo>
                    <a:lnTo>
                      <a:pt x="8428334" y="902481"/>
                    </a:lnTo>
                    <a:close/>
                    <a:moveTo>
                      <a:pt x="4969196" y="709625"/>
                    </a:moveTo>
                    <a:lnTo>
                      <a:pt x="5159908" y="709625"/>
                    </a:lnTo>
                    <a:cubicBezTo>
                      <a:pt x="5211328" y="709625"/>
                      <a:pt x="5243470" y="740698"/>
                      <a:pt x="5243470" y="784625"/>
                    </a:cubicBezTo>
                    <a:cubicBezTo>
                      <a:pt x="5243470" y="830697"/>
                      <a:pt x="5211328" y="859625"/>
                      <a:pt x="5159908" y="859625"/>
                    </a:cubicBezTo>
                    <a:lnTo>
                      <a:pt x="4969196" y="859625"/>
                    </a:lnTo>
                    <a:close/>
                    <a:moveTo>
                      <a:pt x="7817239" y="698913"/>
                    </a:moveTo>
                    <a:cubicBezTo>
                      <a:pt x="7949025" y="698913"/>
                      <a:pt x="8033660" y="799625"/>
                      <a:pt x="8033660" y="933554"/>
                    </a:cubicBezTo>
                    <a:cubicBezTo>
                      <a:pt x="8033660" y="1066411"/>
                      <a:pt x="7949025" y="1168195"/>
                      <a:pt x="7817239" y="1168195"/>
                    </a:cubicBezTo>
                    <a:cubicBezTo>
                      <a:pt x="7684380" y="1168195"/>
                      <a:pt x="7599745" y="1066411"/>
                      <a:pt x="7599745" y="933554"/>
                    </a:cubicBezTo>
                    <a:cubicBezTo>
                      <a:pt x="7599745" y="799627"/>
                      <a:pt x="7684380" y="698913"/>
                      <a:pt x="7817239" y="698913"/>
                    </a:cubicBezTo>
                    <a:close/>
                    <a:moveTo>
                      <a:pt x="3441576" y="698913"/>
                    </a:moveTo>
                    <a:cubicBezTo>
                      <a:pt x="3573363" y="698913"/>
                      <a:pt x="3657997" y="799625"/>
                      <a:pt x="3657997" y="933554"/>
                    </a:cubicBezTo>
                    <a:cubicBezTo>
                      <a:pt x="3657997" y="1066411"/>
                      <a:pt x="3573363" y="1168195"/>
                      <a:pt x="3441576" y="1168195"/>
                    </a:cubicBezTo>
                    <a:cubicBezTo>
                      <a:pt x="3308717" y="1168195"/>
                      <a:pt x="3224083" y="1066411"/>
                      <a:pt x="3224083" y="933554"/>
                    </a:cubicBezTo>
                    <a:cubicBezTo>
                      <a:pt x="3224083" y="799627"/>
                      <a:pt x="3308717" y="698913"/>
                      <a:pt x="3441576" y="698913"/>
                    </a:cubicBezTo>
                    <a:close/>
                    <a:moveTo>
                      <a:pt x="5506315" y="575699"/>
                    </a:moveTo>
                    <a:lnTo>
                      <a:pt x="5506315" y="1004268"/>
                    </a:lnTo>
                    <a:cubicBezTo>
                      <a:pt x="5506315" y="1181053"/>
                      <a:pt x="5611298" y="1303195"/>
                      <a:pt x="5828814" y="1303195"/>
                    </a:cubicBezTo>
                    <a:cubicBezTo>
                      <a:pt x="6046307" y="1303195"/>
                      <a:pt x="6151290" y="1181053"/>
                      <a:pt x="6151290" y="1004268"/>
                    </a:cubicBezTo>
                    <a:lnTo>
                      <a:pt x="6151290" y="575699"/>
                    </a:lnTo>
                    <a:lnTo>
                      <a:pt x="5995938" y="575699"/>
                    </a:lnTo>
                    <a:lnTo>
                      <a:pt x="5995938" y="999984"/>
                    </a:lnTo>
                    <a:cubicBezTo>
                      <a:pt x="5995938" y="1099626"/>
                      <a:pt x="5939158" y="1168198"/>
                      <a:pt x="5828814" y="1168198"/>
                    </a:cubicBezTo>
                    <a:cubicBezTo>
                      <a:pt x="5718448" y="1168198"/>
                      <a:pt x="5660595" y="1099626"/>
                      <a:pt x="5660595" y="999984"/>
                    </a:cubicBezTo>
                    <a:lnTo>
                      <a:pt x="5660595" y="575699"/>
                    </a:lnTo>
                    <a:close/>
                    <a:moveTo>
                      <a:pt x="6856970" y="575696"/>
                    </a:moveTo>
                    <a:lnTo>
                      <a:pt x="6856970" y="709625"/>
                    </a:lnTo>
                    <a:lnTo>
                      <a:pt x="7065907" y="709625"/>
                    </a:lnTo>
                    <a:lnTo>
                      <a:pt x="7065907" y="1290337"/>
                    </a:lnTo>
                    <a:lnTo>
                      <a:pt x="7219116" y="1290337"/>
                    </a:lnTo>
                    <a:lnTo>
                      <a:pt x="7219116" y="709625"/>
                    </a:lnTo>
                    <a:lnTo>
                      <a:pt x="7426982" y="709625"/>
                    </a:lnTo>
                    <a:lnTo>
                      <a:pt x="7426982" y="575696"/>
                    </a:lnTo>
                    <a:close/>
                    <a:moveTo>
                      <a:pt x="4817039" y="575696"/>
                    </a:moveTo>
                    <a:lnTo>
                      <a:pt x="4817039" y="1290337"/>
                    </a:lnTo>
                    <a:lnTo>
                      <a:pt x="5204895" y="1290337"/>
                    </a:lnTo>
                    <a:cubicBezTo>
                      <a:pt x="5342042" y="1290337"/>
                      <a:pt x="5412760" y="1204622"/>
                      <a:pt x="5412760" y="1096409"/>
                    </a:cubicBezTo>
                    <a:cubicBezTo>
                      <a:pt x="5412760" y="1007479"/>
                      <a:pt x="5352763" y="933551"/>
                      <a:pt x="5275613" y="921766"/>
                    </a:cubicBezTo>
                    <a:cubicBezTo>
                      <a:pt x="5343114" y="907839"/>
                      <a:pt x="5398823" y="846766"/>
                      <a:pt x="5398823" y="757839"/>
                    </a:cubicBezTo>
                    <a:cubicBezTo>
                      <a:pt x="5398823" y="662481"/>
                      <a:pt x="5329198" y="575696"/>
                      <a:pt x="5193123" y="575696"/>
                    </a:cubicBezTo>
                    <a:close/>
                    <a:moveTo>
                      <a:pt x="3900535" y="575696"/>
                    </a:moveTo>
                    <a:lnTo>
                      <a:pt x="3900535" y="1290337"/>
                    </a:lnTo>
                    <a:lnTo>
                      <a:pt x="4052671" y="1290337"/>
                    </a:lnTo>
                    <a:lnTo>
                      <a:pt x="4052671" y="774982"/>
                    </a:lnTo>
                    <a:lnTo>
                      <a:pt x="4254104" y="1290337"/>
                    </a:lnTo>
                    <a:lnTo>
                      <a:pt x="4320533" y="1290337"/>
                    </a:lnTo>
                    <a:lnTo>
                      <a:pt x="4521966" y="774982"/>
                    </a:lnTo>
                    <a:lnTo>
                      <a:pt x="4521966" y="1290337"/>
                    </a:lnTo>
                    <a:lnTo>
                      <a:pt x="4675174" y="1290337"/>
                    </a:lnTo>
                    <a:lnTo>
                      <a:pt x="4675174" y="575696"/>
                    </a:lnTo>
                    <a:lnTo>
                      <a:pt x="4460898" y="575696"/>
                    </a:lnTo>
                    <a:lnTo>
                      <a:pt x="4287319" y="1022481"/>
                    </a:lnTo>
                    <a:lnTo>
                      <a:pt x="4113740" y="575696"/>
                    </a:lnTo>
                    <a:close/>
                    <a:moveTo>
                      <a:pt x="2706949" y="565228"/>
                    </a:moveTo>
                    <a:cubicBezTo>
                      <a:pt x="2654050" y="565228"/>
                      <a:pt x="2604775" y="574438"/>
                      <a:pt x="2559252" y="592859"/>
                    </a:cubicBezTo>
                    <a:cubicBezTo>
                      <a:pt x="2513643" y="611319"/>
                      <a:pt x="2474060" y="636883"/>
                      <a:pt x="2440288" y="669545"/>
                    </a:cubicBezTo>
                    <a:cubicBezTo>
                      <a:pt x="2406537" y="702247"/>
                      <a:pt x="2379927" y="741200"/>
                      <a:pt x="2360435" y="786440"/>
                    </a:cubicBezTo>
                    <a:cubicBezTo>
                      <a:pt x="2340965" y="831679"/>
                      <a:pt x="2331230" y="881060"/>
                      <a:pt x="2331230" y="934617"/>
                    </a:cubicBezTo>
                    <a:cubicBezTo>
                      <a:pt x="2331230" y="988175"/>
                      <a:pt x="2340965" y="1037392"/>
                      <a:pt x="2360435" y="1082227"/>
                    </a:cubicBezTo>
                    <a:cubicBezTo>
                      <a:pt x="2379927" y="1127102"/>
                      <a:pt x="2406537" y="1165892"/>
                      <a:pt x="2440288" y="1198594"/>
                    </a:cubicBezTo>
                    <a:cubicBezTo>
                      <a:pt x="2474060" y="1231297"/>
                      <a:pt x="2513643" y="1256858"/>
                      <a:pt x="2559252" y="1275280"/>
                    </a:cubicBezTo>
                    <a:cubicBezTo>
                      <a:pt x="2604775" y="1293701"/>
                      <a:pt x="2654050" y="1302952"/>
                      <a:pt x="2706949" y="1302952"/>
                    </a:cubicBezTo>
                    <a:cubicBezTo>
                      <a:pt x="2743788" y="1302952"/>
                      <a:pt x="2777388" y="1298813"/>
                      <a:pt x="2807644" y="1290455"/>
                    </a:cubicBezTo>
                    <a:cubicBezTo>
                      <a:pt x="2837835" y="1282096"/>
                      <a:pt x="2864853" y="1270979"/>
                      <a:pt x="2888483" y="1257021"/>
                    </a:cubicBezTo>
                    <a:cubicBezTo>
                      <a:pt x="2912091" y="1243146"/>
                      <a:pt x="2933018" y="1226590"/>
                      <a:pt x="2951118" y="1207521"/>
                    </a:cubicBezTo>
                    <a:cubicBezTo>
                      <a:pt x="2969152" y="1188370"/>
                      <a:pt x="2984804" y="1168326"/>
                      <a:pt x="2998034" y="1147471"/>
                    </a:cubicBezTo>
                    <a:lnTo>
                      <a:pt x="2878083" y="1075492"/>
                    </a:lnTo>
                    <a:cubicBezTo>
                      <a:pt x="2860007" y="1106734"/>
                      <a:pt x="2836292" y="1131646"/>
                      <a:pt x="2807087" y="1150067"/>
                    </a:cubicBezTo>
                    <a:cubicBezTo>
                      <a:pt x="2777881" y="1168570"/>
                      <a:pt x="2744517" y="1177739"/>
                      <a:pt x="2706949" y="1177739"/>
                    </a:cubicBezTo>
                    <a:cubicBezTo>
                      <a:pt x="2676265" y="1177739"/>
                      <a:pt x="2647467" y="1172222"/>
                      <a:pt x="2620278" y="1161022"/>
                    </a:cubicBezTo>
                    <a:cubicBezTo>
                      <a:pt x="2593175" y="1149906"/>
                      <a:pt x="2569480" y="1133756"/>
                      <a:pt x="2549368" y="1112577"/>
                    </a:cubicBezTo>
                    <a:cubicBezTo>
                      <a:pt x="2529146" y="1091316"/>
                      <a:pt x="2513322" y="1065755"/>
                      <a:pt x="2501893" y="1035810"/>
                    </a:cubicBezTo>
                    <a:cubicBezTo>
                      <a:pt x="2490356" y="1005908"/>
                      <a:pt x="2484674" y="972189"/>
                      <a:pt x="2484674" y="934617"/>
                    </a:cubicBezTo>
                    <a:cubicBezTo>
                      <a:pt x="2484674" y="897045"/>
                      <a:pt x="2490356" y="863125"/>
                      <a:pt x="2501893" y="832857"/>
                    </a:cubicBezTo>
                    <a:cubicBezTo>
                      <a:pt x="2513322" y="802588"/>
                      <a:pt x="2529146" y="777026"/>
                      <a:pt x="2549368" y="756171"/>
                    </a:cubicBezTo>
                    <a:cubicBezTo>
                      <a:pt x="2569480" y="735316"/>
                      <a:pt x="2593175" y="719127"/>
                      <a:pt x="2620278" y="707644"/>
                    </a:cubicBezTo>
                    <a:cubicBezTo>
                      <a:pt x="2647467" y="696161"/>
                      <a:pt x="2676265" y="690441"/>
                      <a:pt x="2706949" y="690441"/>
                    </a:cubicBezTo>
                    <a:cubicBezTo>
                      <a:pt x="2744517" y="690441"/>
                      <a:pt x="2777710" y="699650"/>
                      <a:pt x="2806593" y="718072"/>
                    </a:cubicBezTo>
                    <a:cubicBezTo>
                      <a:pt x="2835413" y="736532"/>
                      <a:pt x="2858935" y="761405"/>
                      <a:pt x="2877034" y="792688"/>
                    </a:cubicBezTo>
                    <a:lnTo>
                      <a:pt x="2996984" y="719654"/>
                    </a:lnTo>
                    <a:cubicBezTo>
                      <a:pt x="2983839" y="698758"/>
                      <a:pt x="2968164" y="678958"/>
                      <a:pt x="2950067" y="660172"/>
                    </a:cubicBezTo>
                    <a:cubicBezTo>
                      <a:pt x="2931969" y="641386"/>
                      <a:pt x="2911127" y="625034"/>
                      <a:pt x="2887432" y="611118"/>
                    </a:cubicBezTo>
                    <a:cubicBezTo>
                      <a:pt x="2863803" y="597201"/>
                      <a:pt x="2837042" y="586083"/>
                      <a:pt x="2807087" y="577725"/>
                    </a:cubicBezTo>
                    <a:cubicBezTo>
                      <a:pt x="2777152" y="569366"/>
                      <a:pt x="2743788" y="565228"/>
                      <a:pt x="2706949" y="565228"/>
                    </a:cubicBezTo>
                    <a:close/>
                    <a:moveTo>
                      <a:pt x="6517017" y="564984"/>
                    </a:moveTo>
                    <a:cubicBezTo>
                      <a:pt x="6348799" y="564984"/>
                      <a:pt x="6245960" y="663556"/>
                      <a:pt x="6245960" y="782484"/>
                    </a:cubicBezTo>
                    <a:cubicBezTo>
                      <a:pt x="6245960" y="1051412"/>
                      <a:pt x="6657381" y="964627"/>
                      <a:pt x="6657381" y="1088911"/>
                    </a:cubicBezTo>
                    <a:cubicBezTo>
                      <a:pt x="6657381" y="1130696"/>
                      <a:pt x="6617733" y="1168195"/>
                      <a:pt x="6533099" y="1168195"/>
                    </a:cubicBezTo>
                    <a:cubicBezTo>
                      <a:pt x="6434527" y="1168195"/>
                      <a:pt x="6356304" y="1123196"/>
                      <a:pt x="6305957" y="1070695"/>
                    </a:cubicBezTo>
                    <a:lnTo>
                      <a:pt x="6222373" y="1189623"/>
                    </a:lnTo>
                    <a:cubicBezTo>
                      <a:pt x="6289875" y="1257123"/>
                      <a:pt x="6388447" y="1303194"/>
                      <a:pt x="6526667" y="1303194"/>
                    </a:cubicBezTo>
                    <a:cubicBezTo>
                      <a:pt x="6718450" y="1303194"/>
                      <a:pt x="6812734" y="1204624"/>
                      <a:pt x="6812734" y="1073910"/>
                    </a:cubicBezTo>
                    <a:cubicBezTo>
                      <a:pt x="6812734" y="807126"/>
                      <a:pt x="6402384" y="883196"/>
                      <a:pt x="6402384" y="770697"/>
                    </a:cubicBezTo>
                    <a:cubicBezTo>
                      <a:pt x="6402384" y="727839"/>
                      <a:pt x="6438816" y="699983"/>
                      <a:pt x="6503101" y="699983"/>
                    </a:cubicBezTo>
                    <a:cubicBezTo>
                      <a:pt x="6575941" y="699983"/>
                      <a:pt x="6653093" y="724627"/>
                      <a:pt x="6710945" y="778198"/>
                    </a:cubicBezTo>
                    <a:lnTo>
                      <a:pt x="6795601" y="664626"/>
                    </a:lnTo>
                    <a:cubicBezTo>
                      <a:pt x="6724883" y="599269"/>
                      <a:pt x="6630599" y="564984"/>
                      <a:pt x="6517017" y="564984"/>
                    </a:cubicBezTo>
                    <a:close/>
                    <a:moveTo>
                      <a:pt x="7817239" y="563914"/>
                    </a:moveTo>
                    <a:cubicBezTo>
                      <a:pt x="7600818" y="563914"/>
                      <a:pt x="7443321" y="718199"/>
                      <a:pt x="7443321" y="933554"/>
                    </a:cubicBezTo>
                    <a:cubicBezTo>
                      <a:pt x="7443321" y="1148910"/>
                      <a:pt x="7600818" y="1303194"/>
                      <a:pt x="7817239" y="1303194"/>
                    </a:cubicBezTo>
                    <a:cubicBezTo>
                      <a:pt x="8032588" y="1303194"/>
                      <a:pt x="8190106" y="1148910"/>
                      <a:pt x="8190106" y="933554"/>
                    </a:cubicBezTo>
                    <a:cubicBezTo>
                      <a:pt x="8190106" y="718199"/>
                      <a:pt x="8032588" y="563914"/>
                      <a:pt x="7817239" y="563914"/>
                    </a:cubicBezTo>
                    <a:close/>
                    <a:moveTo>
                      <a:pt x="3441576" y="563914"/>
                    </a:moveTo>
                    <a:cubicBezTo>
                      <a:pt x="3225155" y="563914"/>
                      <a:pt x="3067658" y="718199"/>
                      <a:pt x="3067658" y="933554"/>
                    </a:cubicBezTo>
                    <a:cubicBezTo>
                      <a:pt x="3067658" y="1148910"/>
                      <a:pt x="3225155" y="1303194"/>
                      <a:pt x="3441576" y="1303194"/>
                    </a:cubicBezTo>
                    <a:cubicBezTo>
                      <a:pt x="3656925" y="1303194"/>
                      <a:pt x="3814422" y="1148910"/>
                      <a:pt x="3814422" y="933554"/>
                    </a:cubicBezTo>
                    <a:cubicBezTo>
                      <a:pt x="3814422" y="718199"/>
                      <a:pt x="3656925" y="563914"/>
                      <a:pt x="3441576" y="563914"/>
                    </a:cubicBezTo>
                    <a:close/>
                    <a:moveTo>
                      <a:pt x="0" y="0"/>
                    </a:moveTo>
                    <a:lnTo>
                      <a:pt x="8855837" y="0"/>
                    </a:lnTo>
                    <a:lnTo>
                      <a:pt x="8855837" y="1290335"/>
                    </a:lnTo>
                    <a:lnTo>
                      <a:pt x="8694053" y="1018194"/>
                    </a:lnTo>
                    <a:cubicBezTo>
                      <a:pt x="8771204" y="999981"/>
                      <a:pt x="8851549" y="931409"/>
                      <a:pt x="8851549" y="806053"/>
                    </a:cubicBezTo>
                    <a:cubicBezTo>
                      <a:pt x="8851549" y="673196"/>
                      <a:pt x="8759410" y="575696"/>
                      <a:pt x="8610491" y="575696"/>
                    </a:cubicBezTo>
                    <a:lnTo>
                      <a:pt x="8276199" y="575696"/>
                    </a:lnTo>
                    <a:lnTo>
                      <a:pt x="8276199" y="1290337"/>
                    </a:lnTo>
                    <a:lnTo>
                      <a:pt x="8428334" y="1290337"/>
                    </a:lnTo>
                    <a:lnTo>
                      <a:pt x="8428334" y="1036410"/>
                    </a:lnTo>
                    <a:lnTo>
                      <a:pt x="8539773" y="1036410"/>
                    </a:lnTo>
                    <a:lnTo>
                      <a:pt x="8680136" y="1290337"/>
                    </a:lnTo>
                    <a:lnTo>
                      <a:pt x="8855837" y="1290337"/>
                    </a:lnTo>
                    <a:lnTo>
                      <a:pt x="8855837" y="2015615"/>
                    </a:lnTo>
                    <a:lnTo>
                      <a:pt x="0" y="2015615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5B0EAE0F-4897-5D46-3615-4FF4874B7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87270" y="2145715"/>
                <a:ext cx="8855837" cy="2015615"/>
              </a:xfrm>
              <a:custGeom>
                <a:avLst/>
                <a:gdLst>
                  <a:gd name="connsiteX0" fmla="*/ 4967382 w 8855837"/>
                  <a:gd name="connsiteY0" fmla="*/ 995350 h 2015615"/>
                  <a:gd name="connsiteX1" fmla="*/ 5164527 w 8855837"/>
                  <a:gd name="connsiteY1" fmla="*/ 995350 h 2015615"/>
                  <a:gd name="connsiteX2" fmla="*/ 5255594 w 8855837"/>
                  <a:gd name="connsiteY2" fmla="*/ 1076779 h 2015615"/>
                  <a:gd name="connsiteX3" fmla="*/ 5164527 w 8855837"/>
                  <a:gd name="connsiteY3" fmla="*/ 1158208 h 2015615"/>
                  <a:gd name="connsiteX4" fmla="*/ 4967382 w 8855837"/>
                  <a:gd name="connsiteY4" fmla="*/ 1158208 h 2015615"/>
                  <a:gd name="connsiteX5" fmla="*/ 8426520 w 8855837"/>
                  <a:gd name="connsiteY5" fmla="*/ 711423 h 2015615"/>
                  <a:gd name="connsiteX6" fmla="*/ 8587234 w 8855837"/>
                  <a:gd name="connsiteY6" fmla="*/ 711423 h 2015615"/>
                  <a:gd name="connsiteX7" fmla="*/ 8693311 w 8855837"/>
                  <a:gd name="connsiteY7" fmla="*/ 806779 h 2015615"/>
                  <a:gd name="connsiteX8" fmla="*/ 8587234 w 8855837"/>
                  <a:gd name="connsiteY8" fmla="*/ 904279 h 2015615"/>
                  <a:gd name="connsiteX9" fmla="*/ 8426520 w 8855837"/>
                  <a:gd name="connsiteY9" fmla="*/ 904279 h 2015615"/>
                  <a:gd name="connsiteX10" fmla="*/ 4967382 w 8855837"/>
                  <a:gd name="connsiteY10" fmla="*/ 711423 h 2015615"/>
                  <a:gd name="connsiteX11" fmla="*/ 5158094 w 8855837"/>
                  <a:gd name="connsiteY11" fmla="*/ 711423 h 2015615"/>
                  <a:gd name="connsiteX12" fmla="*/ 5241656 w 8855837"/>
                  <a:gd name="connsiteY12" fmla="*/ 786423 h 2015615"/>
                  <a:gd name="connsiteX13" fmla="*/ 5158094 w 8855837"/>
                  <a:gd name="connsiteY13" fmla="*/ 861423 h 2015615"/>
                  <a:gd name="connsiteX14" fmla="*/ 4967382 w 8855837"/>
                  <a:gd name="connsiteY14" fmla="*/ 861423 h 2015615"/>
                  <a:gd name="connsiteX15" fmla="*/ 7815425 w 8855837"/>
                  <a:gd name="connsiteY15" fmla="*/ 700711 h 2015615"/>
                  <a:gd name="connsiteX16" fmla="*/ 8031846 w 8855837"/>
                  <a:gd name="connsiteY16" fmla="*/ 935352 h 2015615"/>
                  <a:gd name="connsiteX17" fmla="*/ 7815425 w 8855837"/>
                  <a:gd name="connsiteY17" fmla="*/ 1169993 h 2015615"/>
                  <a:gd name="connsiteX18" fmla="*/ 7597931 w 8855837"/>
                  <a:gd name="connsiteY18" fmla="*/ 935352 h 2015615"/>
                  <a:gd name="connsiteX19" fmla="*/ 7815425 w 8855837"/>
                  <a:gd name="connsiteY19" fmla="*/ 700711 h 2015615"/>
                  <a:gd name="connsiteX20" fmla="*/ 3439762 w 8855837"/>
                  <a:gd name="connsiteY20" fmla="*/ 700711 h 2015615"/>
                  <a:gd name="connsiteX21" fmla="*/ 3656183 w 8855837"/>
                  <a:gd name="connsiteY21" fmla="*/ 935352 h 2015615"/>
                  <a:gd name="connsiteX22" fmla="*/ 3439762 w 8855837"/>
                  <a:gd name="connsiteY22" fmla="*/ 1169993 h 2015615"/>
                  <a:gd name="connsiteX23" fmla="*/ 3222269 w 8855837"/>
                  <a:gd name="connsiteY23" fmla="*/ 935352 h 2015615"/>
                  <a:gd name="connsiteX24" fmla="*/ 3439762 w 8855837"/>
                  <a:gd name="connsiteY24" fmla="*/ 700711 h 2015615"/>
                  <a:gd name="connsiteX25" fmla="*/ 5504501 w 8855837"/>
                  <a:gd name="connsiteY25" fmla="*/ 577497 h 2015615"/>
                  <a:gd name="connsiteX26" fmla="*/ 5504501 w 8855837"/>
                  <a:gd name="connsiteY26" fmla="*/ 1006066 h 2015615"/>
                  <a:gd name="connsiteX27" fmla="*/ 5827000 w 8855837"/>
                  <a:gd name="connsiteY27" fmla="*/ 1304993 h 2015615"/>
                  <a:gd name="connsiteX28" fmla="*/ 6149476 w 8855837"/>
                  <a:gd name="connsiteY28" fmla="*/ 1006066 h 2015615"/>
                  <a:gd name="connsiteX29" fmla="*/ 6149476 w 8855837"/>
                  <a:gd name="connsiteY29" fmla="*/ 577497 h 2015615"/>
                  <a:gd name="connsiteX30" fmla="*/ 5994124 w 8855837"/>
                  <a:gd name="connsiteY30" fmla="*/ 577497 h 2015615"/>
                  <a:gd name="connsiteX31" fmla="*/ 5994124 w 8855837"/>
                  <a:gd name="connsiteY31" fmla="*/ 1001782 h 2015615"/>
                  <a:gd name="connsiteX32" fmla="*/ 5827000 w 8855837"/>
                  <a:gd name="connsiteY32" fmla="*/ 1169996 h 2015615"/>
                  <a:gd name="connsiteX33" fmla="*/ 5658781 w 8855837"/>
                  <a:gd name="connsiteY33" fmla="*/ 1001782 h 2015615"/>
                  <a:gd name="connsiteX34" fmla="*/ 5658781 w 8855837"/>
                  <a:gd name="connsiteY34" fmla="*/ 577497 h 2015615"/>
                  <a:gd name="connsiteX35" fmla="*/ 8274385 w 8855837"/>
                  <a:gd name="connsiteY35" fmla="*/ 577494 h 2015615"/>
                  <a:gd name="connsiteX36" fmla="*/ 8274385 w 8855837"/>
                  <a:gd name="connsiteY36" fmla="*/ 1292135 h 2015615"/>
                  <a:gd name="connsiteX37" fmla="*/ 8426520 w 8855837"/>
                  <a:gd name="connsiteY37" fmla="*/ 1292135 h 2015615"/>
                  <a:gd name="connsiteX38" fmla="*/ 8426520 w 8855837"/>
                  <a:gd name="connsiteY38" fmla="*/ 1038208 h 2015615"/>
                  <a:gd name="connsiteX39" fmla="*/ 8537959 w 8855837"/>
                  <a:gd name="connsiteY39" fmla="*/ 1038208 h 2015615"/>
                  <a:gd name="connsiteX40" fmla="*/ 8678322 w 8855837"/>
                  <a:gd name="connsiteY40" fmla="*/ 1292135 h 2015615"/>
                  <a:gd name="connsiteX41" fmla="*/ 8854024 w 8855837"/>
                  <a:gd name="connsiteY41" fmla="*/ 1292135 h 2015615"/>
                  <a:gd name="connsiteX42" fmla="*/ 8692239 w 8855837"/>
                  <a:gd name="connsiteY42" fmla="*/ 1019992 h 2015615"/>
                  <a:gd name="connsiteX43" fmla="*/ 8849735 w 8855837"/>
                  <a:gd name="connsiteY43" fmla="*/ 807851 h 2015615"/>
                  <a:gd name="connsiteX44" fmla="*/ 8608677 w 8855837"/>
                  <a:gd name="connsiteY44" fmla="*/ 577494 h 2015615"/>
                  <a:gd name="connsiteX45" fmla="*/ 6855156 w 8855837"/>
                  <a:gd name="connsiteY45" fmla="*/ 577494 h 2015615"/>
                  <a:gd name="connsiteX46" fmla="*/ 6855156 w 8855837"/>
                  <a:gd name="connsiteY46" fmla="*/ 711423 h 2015615"/>
                  <a:gd name="connsiteX47" fmla="*/ 7064093 w 8855837"/>
                  <a:gd name="connsiteY47" fmla="*/ 711423 h 2015615"/>
                  <a:gd name="connsiteX48" fmla="*/ 7064093 w 8855837"/>
                  <a:gd name="connsiteY48" fmla="*/ 1292135 h 2015615"/>
                  <a:gd name="connsiteX49" fmla="*/ 7217302 w 8855837"/>
                  <a:gd name="connsiteY49" fmla="*/ 1292135 h 2015615"/>
                  <a:gd name="connsiteX50" fmla="*/ 7217302 w 8855837"/>
                  <a:gd name="connsiteY50" fmla="*/ 711423 h 2015615"/>
                  <a:gd name="connsiteX51" fmla="*/ 7425168 w 8855837"/>
                  <a:gd name="connsiteY51" fmla="*/ 711423 h 2015615"/>
                  <a:gd name="connsiteX52" fmla="*/ 7425168 w 8855837"/>
                  <a:gd name="connsiteY52" fmla="*/ 577494 h 2015615"/>
                  <a:gd name="connsiteX53" fmla="*/ 4815225 w 8855837"/>
                  <a:gd name="connsiteY53" fmla="*/ 577494 h 2015615"/>
                  <a:gd name="connsiteX54" fmla="*/ 4815225 w 8855837"/>
                  <a:gd name="connsiteY54" fmla="*/ 1292135 h 2015615"/>
                  <a:gd name="connsiteX55" fmla="*/ 5203081 w 8855837"/>
                  <a:gd name="connsiteY55" fmla="*/ 1292135 h 2015615"/>
                  <a:gd name="connsiteX56" fmla="*/ 5410946 w 8855837"/>
                  <a:gd name="connsiteY56" fmla="*/ 1098207 h 2015615"/>
                  <a:gd name="connsiteX57" fmla="*/ 5273799 w 8855837"/>
                  <a:gd name="connsiteY57" fmla="*/ 923564 h 2015615"/>
                  <a:gd name="connsiteX58" fmla="*/ 5397009 w 8855837"/>
                  <a:gd name="connsiteY58" fmla="*/ 759637 h 2015615"/>
                  <a:gd name="connsiteX59" fmla="*/ 5191309 w 8855837"/>
                  <a:gd name="connsiteY59" fmla="*/ 577494 h 2015615"/>
                  <a:gd name="connsiteX60" fmla="*/ 3898721 w 8855837"/>
                  <a:gd name="connsiteY60" fmla="*/ 577494 h 2015615"/>
                  <a:gd name="connsiteX61" fmla="*/ 3898721 w 8855837"/>
                  <a:gd name="connsiteY61" fmla="*/ 1292135 h 2015615"/>
                  <a:gd name="connsiteX62" fmla="*/ 4050857 w 8855837"/>
                  <a:gd name="connsiteY62" fmla="*/ 1292135 h 2015615"/>
                  <a:gd name="connsiteX63" fmla="*/ 4050857 w 8855837"/>
                  <a:gd name="connsiteY63" fmla="*/ 776780 h 2015615"/>
                  <a:gd name="connsiteX64" fmla="*/ 4252290 w 8855837"/>
                  <a:gd name="connsiteY64" fmla="*/ 1292135 h 2015615"/>
                  <a:gd name="connsiteX65" fmla="*/ 4318719 w 8855837"/>
                  <a:gd name="connsiteY65" fmla="*/ 1292135 h 2015615"/>
                  <a:gd name="connsiteX66" fmla="*/ 4520152 w 8855837"/>
                  <a:gd name="connsiteY66" fmla="*/ 776780 h 2015615"/>
                  <a:gd name="connsiteX67" fmla="*/ 4520152 w 8855837"/>
                  <a:gd name="connsiteY67" fmla="*/ 1292135 h 2015615"/>
                  <a:gd name="connsiteX68" fmla="*/ 4673360 w 8855837"/>
                  <a:gd name="connsiteY68" fmla="*/ 1292135 h 2015615"/>
                  <a:gd name="connsiteX69" fmla="*/ 4673360 w 8855837"/>
                  <a:gd name="connsiteY69" fmla="*/ 577494 h 2015615"/>
                  <a:gd name="connsiteX70" fmla="*/ 4459084 w 8855837"/>
                  <a:gd name="connsiteY70" fmla="*/ 577494 h 2015615"/>
                  <a:gd name="connsiteX71" fmla="*/ 4285505 w 8855837"/>
                  <a:gd name="connsiteY71" fmla="*/ 1024279 h 2015615"/>
                  <a:gd name="connsiteX72" fmla="*/ 4111926 w 8855837"/>
                  <a:gd name="connsiteY72" fmla="*/ 577494 h 2015615"/>
                  <a:gd name="connsiteX73" fmla="*/ 2705134 w 8855837"/>
                  <a:gd name="connsiteY73" fmla="*/ 567026 h 2015615"/>
                  <a:gd name="connsiteX74" fmla="*/ 2557439 w 8855837"/>
                  <a:gd name="connsiteY74" fmla="*/ 594657 h 2015615"/>
                  <a:gd name="connsiteX75" fmla="*/ 2438474 w 8855837"/>
                  <a:gd name="connsiteY75" fmla="*/ 671343 h 2015615"/>
                  <a:gd name="connsiteX76" fmla="*/ 2358621 w 8855837"/>
                  <a:gd name="connsiteY76" fmla="*/ 788238 h 2015615"/>
                  <a:gd name="connsiteX77" fmla="*/ 2329417 w 8855837"/>
                  <a:gd name="connsiteY77" fmla="*/ 936415 h 2015615"/>
                  <a:gd name="connsiteX78" fmla="*/ 2358621 w 8855837"/>
                  <a:gd name="connsiteY78" fmla="*/ 1084025 h 2015615"/>
                  <a:gd name="connsiteX79" fmla="*/ 2438474 w 8855837"/>
                  <a:gd name="connsiteY79" fmla="*/ 1200392 h 2015615"/>
                  <a:gd name="connsiteX80" fmla="*/ 2557439 w 8855837"/>
                  <a:gd name="connsiteY80" fmla="*/ 1277078 h 2015615"/>
                  <a:gd name="connsiteX81" fmla="*/ 2705134 w 8855837"/>
                  <a:gd name="connsiteY81" fmla="*/ 1304750 h 2015615"/>
                  <a:gd name="connsiteX82" fmla="*/ 2805829 w 8855837"/>
                  <a:gd name="connsiteY82" fmla="*/ 1292253 h 2015615"/>
                  <a:gd name="connsiteX83" fmla="*/ 2886668 w 8855837"/>
                  <a:gd name="connsiteY83" fmla="*/ 1258819 h 2015615"/>
                  <a:gd name="connsiteX84" fmla="*/ 2949302 w 8855837"/>
                  <a:gd name="connsiteY84" fmla="*/ 1209319 h 2015615"/>
                  <a:gd name="connsiteX85" fmla="*/ 2996219 w 8855837"/>
                  <a:gd name="connsiteY85" fmla="*/ 1149269 h 2015615"/>
                  <a:gd name="connsiteX86" fmla="*/ 2876268 w 8855837"/>
                  <a:gd name="connsiteY86" fmla="*/ 1077290 h 2015615"/>
                  <a:gd name="connsiteX87" fmla="*/ 2805271 w 8855837"/>
                  <a:gd name="connsiteY87" fmla="*/ 1151865 h 2015615"/>
                  <a:gd name="connsiteX88" fmla="*/ 2705134 w 8855837"/>
                  <a:gd name="connsiteY88" fmla="*/ 1179537 h 2015615"/>
                  <a:gd name="connsiteX89" fmla="*/ 2618463 w 8855837"/>
                  <a:gd name="connsiteY89" fmla="*/ 1162820 h 2015615"/>
                  <a:gd name="connsiteX90" fmla="*/ 2547554 w 8855837"/>
                  <a:gd name="connsiteY90" fmla="*/ 1114375 h 2015615"/>
                  <a:gd name="connsiteX91" fmla="*/ 2500079 w 8855837"/>
                  <a:gd name="connsiteY91" fmla="*/ 1037608 h 2015615"/>
                  <a:gd name="connsiteX92" fmla="*/ 2482860 w 8855837"/>
                  <a:gd name="connsiteY92" fmla="*/ 936415 h 2015615"/>
                  <a:gd name="connsiteX93" fmla="*/ 2500079 w 8855837"/>
                  <a:gd name="connsiteY93" fmla="*/ 834655 h 2015615"/>
                  <a:gd name="connsiteX94" fmla="*/ 2547554 w 8855837"/>
                  <a:gd name="connsiteY94" fmla="*/ 757969 h 2015615"/>
                  <a:gd name="connsiteX95" fmla="*/ 2618463 w 8855837"/>
                  <a:gd name="connsiteY95" fmla="*/ 709442 h 2015615"/>
                  <a:gd name="connsiteX96" fmla="*/ 2705134 w 8855837"/>
                  <a:gd name="connsiteY96" fmla="*/ 692239 h 2015615"/>
                  <a:gd name="connsiteX97" fmla="*/ 2804778 w 8855837"/>
                  <a:gd name="connsiteY97" fmla="*/ 719870 h 2015615"/>
                  <a:gd name="connsiteX98" fmla="*/ 2875218 w 8855837"/>
                  <a:gd name="connsiteY98" fmla="*/ 794486 h 2015615"/>
                  <a:gd name="connsiteX99" fmla="*/ 2995168 w 8855837"/>
                  <a:gd name="connsiteY99" fmla="*/ 721452 h 2015615"/>
                  <a:gd name="connsiteX100" fmla="*/ 2948252 w 8855837"/>
                  <a:gd name="connsiteY100" fmla="*/ 661970 h 2015615"/>
                  <a:gd name="connsiteX101" fmla="*/ 2885617 w 8855837"/>
                  <a:gd name="connsiteY101" fmla="*/ 612916 h 2015615"/>
                  <a:gd name="connsiteX102" fmla="*/ 2805271 w 8855837"/>
                  <a:gd name="connsiteY102" fmla="*/ 579523 h 2015615"/>
                  <a:gd name="connsiteX103" fmla="*/ 2705134 w 8855837"/>
                  <a:gd name="connsiteY103" fmla="*/ 567026 h 2015615"/>
                  <a:gd name="connsiteX104" fmla="*/ 6515203 w 8855837"/>
                  <a:gd name="connsiteY104" fmla="*/ 566782 h 2015615"/>
                  <a:gd name="connsiteX105" fmla="*/ 6244146 w 8855837"/>
                  <a:gd name="connsiteY105" fmla="*/ 784282 h 2015615"/>
                  <a:gd name="connsiteX106" fmla="*/ 6655567 w 8855837"/>
                  <a:gd name="connsiteY106" fmla="*/ 1090709 h 2015615"/>
                  <a:gd name="connsiteX107" fmla="*/ 6531285 w 8855837"/>
                  <a:gd name="connsiteY107" fmla="*/ 1169993 h 2015615"/>
                  <a:gd name="connsiteX108" fmla="*/ 6304143 w 8855837"/>
                  <a:gd name="connsiteY108" fmla="*/ 1072493 h 2015615"/>
                  <a:gd name="connsiteX109" fmla="*/ 6220559 w 8855837"/>
                  <a:gd name="connsiteY109" fmla="*/ 1191421 h 2015615"/>
                  <a:gd name="connsiteX110" fmla="*/ 6524853 w 8855837"/>
                  <a:gd name="connsiteY110" fmla="*/ 1304992 h 2015615"/>
                  <a:gd name="connsiteX111" fmla="*/ 6810920 w 8855837"/>
                  <a:gd name="connsiteY111" fmla="*/ 1075708 h 2015615"/>
                  <a:gd name="connsiteX112" fmla="*/ 6400570 w 8855837"/>
                  <a:gd name="connsiteY112" fmla="*/ 772495 h 2015615"/>
                  <a:gd name="connsiteX113" fmla="*/ 6501287 w 8855837"/>
                  <a:gd name="connsiteY113" fmla="*/ 701781 h 2015615"/>
                  <a:gd name="connsiteX114" fmla="*/ 6709131 w 8855837"/>
                  <a:gd name="connsiteY114" fmla="*/ 779996 h 2015615"/>
                  <a:gd name="connsiteX115" fmla="*/ 6793787 w 8855837"/>
                  <a:gd name="connsiteY115" fmla="*/ 666424 h 2015615"/>
                  <a:gd name="connsiteX116" fmla="*/ 6515203 w 8855837"/>
                  <a:gd name="connsiteY116" fmla="*/ 566782 h 2015615"/>
                  <a:gd name="connsiteX117" fmla="*/ 7815425 w 8855837"/>
                  <a:gd name="connsiteY117" fmla="*/ 565712 h 2015615"/>
                  <a:gd name="connsiteX118" fmla="*/ 7441507 w 8855837"/>
                  <a:gd name="connsiteY118" fmla="*/ 935352 h 2015615"/>
                  <a:gd name="connsiteX119" fmla="*/ 7815425 w 8855837"/>
                  <a:gd name="connsiteY119" fmla="*/ 1304992 h 2015615"/>
                  <a:gd name="connsiteX120" fmla="*/ 8188292 w 8855837"/>
                  <a:gd name="connsiteY120" fmla="*/ 935352 h 2015615"/>
                  <a:gd name="connsiteX121" fmla="*/ 7815425 w 8855837"/>
                  <a:gd name="connsiteY121" fmla="*/ 565712 h 2015615"/>
                  <a:gd name="connsiteX122" fmla="*/ 3439762 w 8855837"/>
                  <a:gd name="connsiteY122" fmla="*/ 565712 h 2015615"/>
                  <a:gd name="connsiteX123" fmla="*/ 3065844 w 8855837"/>
                  <a:gd name="connsiteY123" fmla="*/ 935352 h 2015615"/>
                  <a:gd name="connsiteX124" fmla="*/ 3439762 w 8855837"/>
                  <a:gd name="connsiteY124" fmla="*/ 1304992 h 2015615"/>
                  <a:gd name="connsiteX125" fmla="*/ 3812608 w 8855837"/>
                  <a:gd name="connsiteY125" fmla="*/ 935352 h 2015615"/>
                  <a:gd name="connsiteX126" fmla="*/ 3439762 w 8855837"/>
                  <a:gd name="connsiteY126" fmla="*/ 565712 h 2015615"/>
                  <a:gd name="connsiteX127" fmla="*/ 0 w 8855837"/>
                  <a:gd name="connsiteY127" fmla="*/ 0 h 2015615"/>
                  <a:gd name="connsiteX128" fmla="*/ 8855837 w 8855837"/>
                  <a:gd name="connsiteY128" fmla="*/ 0 h 2015615"/>
                  <a:gd name="connsiteX129" fmla="*/ 8855837 w 8855837"/>
                  <a:gd name="connsiteY129" fmla="*/ 2015615 h 2015615"/>
                  <a:gd name="connsiteX130" fmla="*/ 0 w 8855837"/>
                  <a:gd name="connsiteY130" fmla="*/ 2015615 h 201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8855837" h="2015615">
                    <a:moveTo>
                      <a:pt x="4967382" y="995350"/>
                    </a:moveTo>
                    <a:lnTo>
                      <a:pt x="5164527" y="995350"/>
                    </a:lnTo>
                    <a:cubicBezTo>
                      <a:pt x="5223451" y="995350"/>
                      <a:pt x="5255594" y="1031779"/>
                      <a:pt x="5255594" y="1076779"/>
                    </a:cubicBezTo>
                    <a:cubicBezTo>
                      <a:pt x="5255594" y="1128207"/>
                      <a:pt x="5221307" y="1158208"/>
                      <a:pt x="5164527" y="1158208"/>
                    </a:cubicBezTo>
                    <a:lnTo>
                      <a:pt x="4967382" y="1158208"/>
                    </a:lnTo>
                    <a:close/>
                    <a:moveTo>
                      <a:pt x="8426520" y="711423"/>
                    </a:moveTo>
                    <a:lnTo>
                      <a:pt x="8587234" y="711423"/>
                    </a:lnTo>
                    <a:cubicBezTo>
                      <a:pt x="8647231" y="711423"/>
                      <a:pt x="8693311" y="747850"/>
                      <a:pt x="8693311" y="806779"/>
                    </a:cubicBezTo>
                    <a:cubicBezTo>
                      <a:pt x="8693311" y="867850"/>
                      <a:pt x="8647231" y="904279"/>
                      <a:pt x="8587234" y="904279"/>
                    </a:cubicBezTo>
                    <a:lnTo>
                      <a:pt x="8426520" y="904279"/>
                    </a:lnTo>
                    <a:close/>
                    <a:moveTo>
                      <a:pt x="4967382" y="711423"/>
                    </a:moveTo>
                    <a:lnTo>
                      <a:pt x="5158094" y="711423"/>
                    </a:lnTo>
                    <a:cubicBezTo>
                      <a:pt x="5209514" y="711423"/>
                      <a:pt x="5241656" y="742496"/>
                      <a:pt x="5241656" y="786423"/>
                    </a:cubicBezTo>
                    <a:cubicBezTo>
                      <a:pt x="5241656" y="832495"/>
                      <a:pt x="5209514" y="861423"/>
                      <a:pt x="5158094" y="861423"/>
                    </a:cubicBezTo>
                    <a:lnTo>
                      <a:pt x="4967382" y="861423"/>
                    </a:lnTo>
                    <a:close/>
                    <a:moveTo>
                      <a:pt x="7815425" y="700711"/>
                    </a:moveTo>
                    <a:cubicBezTo>
                      <a:pt x="7947211" y="700711"/>
                      <a:pt x="8031846" y="801423"/>
                      <a:pt x="8031846" y="935352"/>
                    </a:cubicBezTo>
                    <a:cubicBezTo>
                      <a:pt x="8031846" y="1068209"/>
                      <a:pt x="7947211" y="1169993"/>
                      <a:pt x="7815425" y="1169993"/>
                    </a:cubicBezTo>
                    <a:cubicBezTo>
                      <a:pt x="7682566" y="1169993"/>
                      <a:pt x="7597931" y="1068209"/>
                      <a:pt x="7597931" y="935352"/>
                    </a:cubicBezTo>
                    <a:cubicBezTo>
                      <a:pt x="7597931" y="801425"/>
                      <a:pt x="7682566" y="700711"/>
                      <a:pt x="7815425" y="700711"/>
                    </a:cubicBezTo>
                    <a:close/>
                    <a:moveTo>
                      <a:pt x="3439762" y="700711"/>
                    </a:moveTo>
                    <a:cubicBezTo>
                      <a:pt x="3571549" y="700711"/>
                      <a:pt x="3656183" y="801423"/>
                      <a:pt x="3656183" y="935352"/>
                    </a:cubicBezTo>
                    <a:cubicBezTo>
                      <a:pt x="3656183" y="1068209"/>
                      <a:pt x="3571549" y="1169993"/>
                      <a:pt x="3439762" y="1169993"/>
                    </a:cubicBezTo>
                    <a:cubicBezTo>
                      <a:pt x="3306903" y="1169993"/>
                      <a:pt x="3222269" y="1068209"/>
                      <a:pt x="3222269" y="935352"/>
                    </a:cubicBezTo>
                    <a:cubicBezTo>
                      <a:pt x="3222269" y="801425"/>
                      <a:pt x="3306903" y="700711"/>
                      <a:pt x="3439762" y="700711"/>
                    </a:cubicBezTo>
                    <a:close/>
                    <a:moveTo>
                      <a:pt x="5504501" y="577497"/>
                    </a:moveTo>
                    <a:lnTo>
                      <a:pt x="5504501" y="1006066"/>
                    </a:lnTo>
                    <a:cubicBezTo>
                      <a:pt x="5504501" y="1182851"/>
                      <a:pt x="5609484" y="1304993"/>
                      <a:pt x="5827000" y="1304993"/>
                    </a:cubicBezTo>
                    <a:cubicBezTo>
                      <a:pt x="6044493" y="1304993"/>
                      <a:pt x="6149476" y="1182851"/>
                      <a:pt x="6149476" y="1006066"/>
                    </a:cubicBezTo>
                    <a:lnTo>
                      <a:pt x="6149476" y="577497"/>
                    </a:lnTo>
                    <a:lnTo>
                      <a:pt x="5994124" y="577497"/>
                    </a:lnTo>
                    <a:lnTo>
                      <a:pt x="5994124" y="1001782"/>
                    </a:lnTo>
                    <a:cubicBezTo>
                      <a:pt x="5994124" y="1101424"/>
                      <a:pt x="5937344" y="1169996"/>
                      <a:pt x="5827000" y="1169996"/>
                    </a:cubicBezTo>
                    <a:cubicBezTo>
                      <a:pt x="5716634" y="1169996"/>
                      <a:pt x="5658781" y="1101424"/>
                      <a:pt x="5658781" y="1001782"/>
                    </a:cubicBezTo>
                    <a:lnTo>
                      <a:pt x="5658781" y="577497"/>
                    </a:lnTo>
                    <a:close/>
                    <a:moveTo>
                      <a:pt x="8274385" y="577494"/>
                    </a:moveTo>
                    <a:lnTo>
                      <a:pt x="8274385" y="1292135"/>
                    </a:lnTo>
                    <a:lnTo>
                      <a:pt x="8426520" y="1292135"/>
                    </a:lnTo>
                    <a:lnTo>
                      <a:pt x="8426520" y="1038208"/>
                    </a:lnTo>
                    <a:lnTo>
                      <a:pt x="8537959" y="1038208"/>
                    </a:lnTo>
                    <a:lnTo>
                      <a:pt x="8678322" y="1292135"/>
                    </a:lnTo>
                    <a:lnTo>
                      <a:pt x="8854024" y="1292135"/>
                    </a:lnTo>
                    <a:lnTo>
                      <a:pt x="8692239" y="1019992"/>
                    </a:lnTo>
                    <a:cubicBezTo>
                      <a:pt x="8769390" y="1001779"/>
                      <a:pt x="8849735" y="933207"/>
                      <a:pt x="8849735" y="807851"/>
                    </a:cubicBezTo>
                    <a:cubicBezTo>
                      <a:pt x="8849735" y="674994"/>
                      <a:pt x="8757596" y="577494"/>
                      <a:pt x="8608677" y="577494"/>
                    </a:cubicBezTo>
                    <a:close/>
                    <a:moveTo>
                      <a:pt x="6855156" y="577494"/>
                    </a:moveTo>
                    <a:lnTo>
                      <a:pt x="6855156" y="711423"/>
                    </a:lnTo>
                    <a:lnTo>
                      <a:pt x="7064093" y="711423"/>
                    </a:lnTo>
                    <a:lnTo>
                      <a:pt x="7064093" y="1292135"/>
                    </a:lnTo>
                    <a:lnTo>
                      <a:pt x="7217302" y="1292135"/>
                    </a:lnTo>
                    <a:lnTo>
                      <a:pt x="7217302" y="711423"/>
                    </a:lnTo>
                    <a:lnTo>
                      <a:pt x="7425168" y="711423"/>
                    </a:lnTo>
                    <a:lnTo>
                      <a:pt x="7425168" y="577494"/>
                    </a:lnTo>
                    <a:close/>
                    <a:moveTo>
                      <a:pt x="4815225" y="577494"/>
                    </a:moveTo>
                    <a:lnTo>
                      <a:pt x="4815225" y="1292135"/>
                    </a:lnTo>
                    <a:lnTo>
                      <a:pt x="5203081" y="1292135"/>
                    </a:lnTo>
                    <a:cubicBezTo>
                      <a:pt x="5340228" y="1292135"/>
                      <a:pt x="5410946" y="1206420"/>
                      <a:pt x="5410946" y="1098207"/>
                    </a:cubicBezTo>
                    <a:cubicBezTo>
                      <a:pt x="5410946" y="1009277"/>
                      <a:pt x="5350949" y="935349"/>
                      <a:pt x="5273799" y="923564"/>
                    </a:cubicBezTo>
                    <a:cubicBezTo>
                      <a:pt x="5341300" y="909637"/>
                      <a:pt x="5397009" y="848564"/>
                      <a:pt x="5397009" y="759637"/>
                    </a:cubicBezTo>
                    <a:cubicBezTo>
                      <a:pt x="5397009" y="664279"/>
                      <a:pt x="5327384" y="577494"/>
                      <a:pt x="5191309" y="577494"/>
                    </a:cubicBezTo>
                    <a:close/>
                    <a:moveTo>
                      <a:pt x="3898721" y="577494"/>
                    </a:moveTo>
                    <a:lnTo>
                      <a:pt x="3898721" y="1292135"/>
                    </a:lnTo>
                    <a:lnTo>
                      <a:pt x="4050857" y="1292135"/>
                    </a:lnTo>
                    <a:lnTo>
                      <a:pt x="4050857" y="776780"/>
                    </a:lnTo>
                    <a:lnTo>
                      <a:pt x="4252290" y="1292135"/>
                    </a:lnTo>
                    <a:lnTo>
                      <a:pt x="4318719" y="1292135"/>
                    </a:lnTo>
                    <a:lnTo>
                      <a:pt x="4520152" y="776780"/>
                    </a:lnTo>
                    <a:lnTo>
                      <a:pt x="4520152" y="1292135"/>
                    </a:lnTo>
                    <a:lnTo>
                      <a:pt x="4673360" y="1292135"/>
                    </a:lnTo>
                    <a:lnTo>
                      <a:pt x="4673360" y="577494"/>
                    </a:lnTo>
                    <a:lnTo>
                      <a:pt x="4459084" y="577494"/>
                    </a:lnTo>
                    <a:lnTo>
                      <a:pt x="4285505" y="1024279"/>
                    </a:lnTo>
                    <a:lnTo>
                      <a:pt x="4111926" y="577494"/>
                    </a:lnTo>
                    <a:close/>
                    <a:moveTo>
                      <a:pt x="2705134" y="567026"/>
                    </a:moveTo>
                    <a:cubicBezTo>
                      <a:pt x="2652235" y="567026"/>
                      <a:pt x="2602961" y="576236"/>
                      <a:pt x="2557439" y="594657"/>
                    </a:cubicBezTo>
                    <a:cubicBezTo>
                      <a:pt x="2511830" y="613117"/>
                      <a:pt x="2472247" y="638681"/>
                      <a:pt x="2438474" y="671343"/>
                    </a:cubicBezTo>
                    <a:cubicBezTo>
                      <a:pt x="2404724" y="704045"/>
                      <a:pt x="2378113" y="742998"/>
                      <a:pt x="2358621" y="788238"/>
                    </a:cubicBezTo>
                    <a:cubicBezTo>
                      <a:pt x="2339151" y="833477"/>
                      <a:pt x="2329417" y="882858"/>
                      <a:pt x="2329417" y="936415"/>
                    </a:cubicBezTo>
                    <a:cubicBezTo>
                      <a:pt x="2329417" y="989973"/>
                      <a:pt x="2339151" y="1039190"/>
                      <a:pt x="2358621" y="1084025"/>
                    </a:cubicBezTo>
                    <a:cubicBezTo>
                      <a:pt x="2378113" y="1128900"/>
                      <a:pt x="2404724" y="1167690"/>
                      <a:pt x="2438474" y="1200392"/>
                    </a:cubicBezTo>
                    <a:cubicBezTo>
                      <a:pt x="2472247" y="1233095"/>
                      <a:pt x="2511830" y="1258656"/>
                      <a:pt x="2557439" y="1277078"/>
                    </a:cubicBezTo>
                    <a:cubicBezTo>
                      <a:pt x="2602961" y="1295499"/>
                      <a:pt x="2652235" y="1304750"/>
                      <a:pt x="2705134" y="1304750"/>
                    </a:cubicBezTo>
                    <a:cubicBezTo>
                      <a:pt x="2741973" y="1304750"/>
                      <a:pt x="2775573" y="1300611"/>
                      <a:pt x="2805829" y="1292253"/>
                    </a:cubicBezTo>
                    <a:cubicBezTo>
                      <a:pt x="2836020" y="1283894"/>
                      <a:pt x="2863038" y="1272777"/>
                      <a:pt x="2886668" y="1258819"/>
                    </a:cubicBezTo>
                    <a:cubicBezTo>
                      <a:pt x="2910276" y="1244944"/>
                      <a:pt x="2931204" y="1228388"/>
                      <a:pt x="2949302" y="1209319"/>
                    </a:cubicBezTo>
                    <a:cubicBezTo>
                      <a:pt x="2967336" y="1190168"/>
                      <a:pt x="2982989" y="1170124"/>
                      <a:pt x="2996219" y="1149269"/>
                    </a:cubicBezTo>
                    <a:lnTo>
                      <a:pt x="2876268" y="1077290"/>
                    </a:lnTo>
                    <a:cubicBezTo>
                      <a:pt x="2858192" y="1108532"/>
                      <a:pt x="2834477" y="1133444"/>
                      <a:pt x="2805271" y="1151865"/>
                    </a:cubicBezTo>
                    <a:cubicBezTo>
                      <a:pt x="2776066" y="1170368"/>
                      <a:pt x="2742702" y="1179537"/>
                      <a:pt x="2705134" y="1179537"/>
                    </a:cubicBezTo>
                    <a:cubicBezTo>
                      <a:pt x="2674450" y="1179537"/>
                      <a:pt x="2645652" y="1174020"/>
                      <a:pt x="2618463" y="1162820"/>
                    </a:cubicBezTo>
                    <a:cubicBezTo>
                      <a:pt x="2591361" y="1151704"/>
                      <a:pt x="2567667" y="1135554"/>
                      <a:pt x="2547554" y="1114375"/>
                    </a:cubicBezTo>
                    <a:cubicBezTo>
                      <a:pt x="2527333" y="1093114"/>
                      <a:pt x="2511508" y="1067553"/>
                      <a:pt x="2500079" y="1037608"/>
                    </a:cubicBezTo>
                    <a:cubicBezTo>
                      <a:pt x="2488543" y="1007706"/>
                      <a:pt x="2482860" y="973987"/>
                      <a:pt x="2482860" y="936415"/>
                    </a:cubicBezTo>
                    <a:cubicBezTo>
                      <a:pt x="2482860" y="898843"/>
                      <a:pt x="2488543" y="864923"/>
                      <a:pt x="2500079" y="834655"/>
                    </a:cubicBezTo>
                    <a:cubicBezTo>
                      <a:pt x="2511508" y="804386"/>
                      <a:pt x="2527333" y="778824"/>
                      <a:pt x="2547554" y="757969"/>
                    </a:cubicBezTo>
                    <a:cubicBezTo>
                      <a:pt x="2567667" y="737114"/>
                      <a:pt x="2591361" y="720925"/>
                      <a:pt x="2618463" y="709442"/>
                    </a:cubicBezTo>
                    <a:cubicBezTo>
                      <a:pt x="2645652" y="697959"/>
                      <a:pt x="2674450" y="692239"/>
                      <a:pt x="2705134" y="692239"/>
                    </a:cubicBezTo>
                    <a:cubicBezTo>
                      <a:pt x="2742702" y="692239"/>
                      <a:pt x="2775895" y="701448"/>
                      <a:pt x="2804778" y="719870"/>
                    </a:cubicBezTo>
                    <a:cubicBezTo>
                      <a:pt x="2833598" y="738330"/>
                      <a:pt x="2857120" y="763203"/>
                      <a:pt x="2875218" y="794486"/>
                    </a:cubicBezTo>
                    <a:lnTo>
                      <a:pt x="2995168" y="721452"/>
                    </a:lnTo>
                    <a:cubicBezTo>
                      <a:pt x="2982024" y="700556"/>
                      <a:pt x="2966349" y="680756"/>
                      <a:pt x="2948252" y="661970"/>
                    </a:cubicBezTo>
                    <a:cubicBezTo>
                      <a:pt x="2930154" y="643184"/>
                      <a:pt x="2909312" y="626832"/>
                      <a:pt x="2885617" y="612916"/>
                    </a:cubicBezTo>
                    <a:cubicBezTo>
                      <a:pt x="2861988" y="598999"/>
                      <a:pt x="2835227" y="587881"/>
                      <a:pt x="2805271" y="579523"/>
                    </a:cubicBezTo>
                    <a:cubicBezTo>
                      <a:pt x="2775337" y="571164"/>
                      <a:pt x="2741973" y="567026"/>
                      <a:pt x="2705134" y="567026"/>
                    </a:cubicBezTo>
                    <a:close/>
                    <a:moveTo>
                      <a:pt x="6515203" y="566782"/>
                    </a:moveTo>
                    <a:cubicBezTo>
                      <a:pt x="6346985" y="566782"/>
                      <a:pt x="6244146" y="665354"/>
                      <a:pt x="6244146" y="784282"/>
                    </a:cubicBezTo>
                    <a:cubicBezTo>
                      <a:pt x="6244146" y="1053210"/>
                      <a:pt x="6655567" y="966425"/>
                      <a:pt x="6655567" y="1090709"/>
                    </a:cubicBezTo>
                    <a:cubicBezTo>
                      <a:pt x="6655567" y="1132494"/>
                      <a:pt x="6615919" y="1169993"/>
                      <a:pt x="6531285" y="1169993"/>
                    </a:cubicBezTo>
                    <a:cubicBezTo>
                      <a:pt x="6432713" y="1169993"/>
                      <a:pt x="6354490" y="1124994"/>
                      <a:pt x="6304143" y="1072493"/>
                    </a:cubicBezTo>
                    <a:lnTo>
                      <a:pt x="6220559" y="1191421"/>
                    </a:lnTo>
                    <a:cubicBezTo>
                      <a:pt x="6288061" y="1258921"/>
                      <a:pt x="6386633" y="1304992"/>
                      <a:pt x="6524853" y="1304992"/>
                    </a:cubicBezTo>
                    <a:cubicBezTo>
                      <a:pt x="6716636" y="1304992"/>
                      <a:pt x="6810920" y="1206422"/>
                      <a:pt x="6810920" y="1075708"/>
                    </a:cubicBezTo>
                    <a:cubicBezTo>
                      <a:pt x="6810920" y="808924"/>
                      <a:pt x="6400570" y="884994"/>
                      <a:pt x="6400570" y="772495"/>
                    </a:cubicBezTo>
                    <a:cubicBezTo>
                      <a:pt x="6400570" y="729637"/>
                      <a:pt x="6437002" y="701781"/>
                      <a:pt x="6501287" y="701781"/>
                    </a:cubicBezTo>
                    <a:cubicBezTo>
                      <a:pt x="6574127" y="701781"/>
                      <a:pt x="6651279" y="726425"/>
                      <a:pt x="6709131" y="779996"/>
                    </a:cubicBezTo>
                    <a:lnTo>
                      <a:pt x="6793787" y="666424"/>
                    </a:lnTo>
                    <a:cubicBezTo>
                      <a:pt x="6723069" y="601067"/>
                      <a:pt x="6628785" y="566782"/>
                      <a:pt x="6515203" y="566782"/>
                    </a:cubicBezTo>
                    <a:close/>
                    <a:moveTo>
                      <a:pt x="7815425" y="565712"/>
                    </a:moveTo>
                    <a:cubicBezTo>
                      <a:pt x="7599004" y="565712"/>
                      <a:pt x="7441507" y="719997"/>
                      <a:pt x="7441507" y="935352"/>
                    </a:cubicBezTo>
                    <a:cubicBezTo>
                      <a:pt x="7441507" y="1150708"/>
                      <a:pt x="7599004" y="1304992"/>
                      <a:pt x="7815425" y="1304992"/>
                    </a:cubicBezTo>
                    <a:cubicBezTo>
                      <a:pt x="8030774" y="1304992"/>
                      <a:pt x="8188292" y="1150708"/>
                      <a:pt x="8188292" y="935352"/>
                    </a:cubicBezTo>
                    <a:cubicBezTo>
                      <a:pt x="8188292" y="719997"/>
                      <a:pt x="8030774" y="565712"/>
                      <a:pt x="7815425" y="565712"/>
                    </a:cubicBezTo>
                    <a:close/>
                    <a:moveTo>
                      <a:pt x="3439762" y="565712"/>
                    </a:moveTo>
                    <a:cubicBezTo>
                      <a:pt x="3223341" y="565712"/>
                      <a:pt x="3065844" y="719997"/>
                      <a:pt x="3065844" y="935352"/>
                    </a:cubicBezTo>
                    <a:cubicBezTo>
                      <a:pt x="3065844" y="1150708"/>
                      <a:pt x="3223341" y="1304992"/>
                      <a:pt x="3439762" y="1304992"/>
                    </a:cubicBezTo>
                    <a:cubicBezTo>
                      <a:pt x="3655111" y="1304992"/>
                      <a:pt x="3812608" y="1150708"/>
                      <a:pt x="3812608" y="935352"/>
                    </a:cubicBezTo>
                    <a:cubicBezTo>
                      <a:pt x="3812608" y="719997"/>
                      <a:pt x="3655111" y="565712"/>
                      <a:pt x="3439762" y="565712"/>
                    </a:cubicBezTo>
                    <a:close/>
                    <a:moveTo>
                      <a:pt x="0" y="0"/>
                    </a:moveTo>
                    <a:lnTo>
                      <a:pt x="8855837" y="0"/>
                    </a:lnTo>
                    <a:lnTo>
                      <a:pt x="8855837" y="2015615"/>
                    </a:lnTo>
                    <a:lnTo>
                      <a:pt x="0" y="2015615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35350966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0ACCA-7F31-B01A-F0FE-D07E732F5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69236F-AC4B-56D2-7C1F-2F9E11E92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52</a:t>
            </a:fld>
            <a:endParaRPr lang="en-GB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FF7B61AD-0A40-2595-F56F-EF5FCD6C0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D60EBC1-A2D3-7BD3-53AC-01728C3F129F}"/>
              </a:ext>
            </a:extLst>
          </p:cNvPr>
          <p:cNvSpPr txBox="1">
            <a:spLocks/>
          </p:cNvSpPr>
          <p:nvPr/>
        </p:nvSpPr>
        <p:spPr>
          <a:xfrm>
            <a:off x="362339" y="2240820"/>
            <a:ext cx="10515600" cy="4351338"/>
          </a:xfrm>
          <a:prstGeom prst="rect">
            <a:avLst/>
          </a:prstGeom>
        </p:spPr>
        <p:txBody>
          <a:bodyPr/>
          <a:lstStyle>
            <a:lvl1pPr marL="225045" indent="-216043" algn="l" defTabSz="457291" rtl="0" eaLnBrk="1" latinLnBrk="0" hangingPunct="1">
              <a:lnSpc>
                <a:spcPct val="108000"/>
              </a:lnSpc>
              <a:spcBef>
                <a:spcPts val="500"/>
              </a:spcBef>
              <a:spcAft>
                <a:spcPts val="200"/>
              </a:spcAft>
              <a:buFont typeface="Wingdings 2" panose="05020102010507070707" pitchFamily="18" charset="2"/>
              <a:buChar char="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583" indent="-216043" algn="l" defTabSz="457291" rtl="0" eaLnBrk="1" latinLnBrk="0" hangingPunct="1">
              <a:lnSpc>
                <a:spcPct val="108000"/>
              </a:lnSpc>
              <a:spcBef>
                <a:spcPts val="250"/>
              </a:spcBef>
              <a:spcAft>
                <a:spcPts val="475"/>
              </a:spcAft>
              <a:buFont typeface="Wingdings 2" panose="05020102010507070707" pitchFamily="18" charset="2"/>
              <a:buChar char="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598720" indent="-216043" algn="l" defTabSz="457291" rtl="0" eaLnBrk="1" latinLnBrk="0" hangingPunct="1">
              <a:lnSpc>
                <a:spcPct val="108000"/>
              </a:lnSpc>
              <a:spcBef>
                <a:spcPts val="250"/>
              </a:spcBef>
              <a:buFont typeface="Wingdings 2" panose="05020102010507070707" pitchFamily="18" charset="2"/>
              <a:buChar char=""/>
              <a:defRPr sz="14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340468" indent="-216043" algn="l" defTabSz="457291" rtl="0" eaLnBrk="1" latinLnBrk="0" hangingPunct="1">
              <a:lnSpc>
                <a:spcPct val="108000"/>
              </a:lnSpc>
              <a:spcBef>
                <a:spcPts val="250"/>
              </a:spcBef>
              <a:buFont typeface="Wingdings 2" panose="05020102010507070707" pitchFamily="18" charset="2"/>
              <a:buChar char="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700540" indent="-216043" algn="l" defTabSz="457291" rtl="0" eaLnBrk="1" latinLnBrk="0" hangingPunct="1">
              <a:lnSpc>
                <a:spcPct val="108000"/>
              </a:lnSpc>
              <a:spcBef>
                <a:spcPts val="250"/>
              </a:spcBef>
              <a:buFont typeface="Wingdings 2" panose="05020102010507070707" pitchFamily="18" charset="2"/>
              <a:buChar char="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257551" indent="-114323" algn="l" defTabSz="457291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6197" indent="-114323" algn="l" defTabSz="457291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843" indent="-114323" algn="l" defTabSz="457291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489" indent="-114323" algn="l" defTabSz="457291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Accord Energy Solutions Limited</a:t>
            </a:r>
          </a:p>
          <a:p>
            <a:r>
              <a:rPr lang="en-US"/>
              <a:t>58 Carden Place, Aberdeen, AB10 1UP</a:t>
            </a:r>
          </a:p>
          <a:p>
            <a:r>
              <a:rPr lang="en-US">
                <a:hlinkClick r:id="rId2"/>
              </a:rPr>
              <a:t>www.accord-esl.com</a:t>
            </a:r>
            <a:endParaRPr lang="en-US"/>
          </a:p>
          <a:p>
            <a:r>
              <a:rPr lang="en-US">
                <a:hlinkClick r:id="rId3"/>
              </a:rPr>
              <a:t>Phil.Stockton@accord-esl.com</a:t>
            </a:r>
            <a:endParaRPr lang="en-US"/>
          </a:p>
          <a:p>
            <a:r>
              <a:rPr lang="en-US">
                <a:hlinkClick r:id="rId4"/>
              </a:rPr>
              <a:t>Bob.Peebles@accord-esl.com</a:t>
            </a:r>
            <a:endParaRPr lang="en-GB"/>
          </a:p>
          <a:p>
            <a:r>
              <a:rPr lang="en-US">
                <a:hlinkClick r:id="rId4"/>
              </a:rPr>
              <a:t>Allan.Wilson@accord-esl.com</a:t>
            </a:r>
            <a:endParaRPr lang="en-US"/>
          </a:p>
          <a:p>
            <a:r>
              <a:rPr lang="en-US">
                <a:hlinkClick r:id="rId5"/>
              </a:rPr>
              <a:t>Juan.Martin@accord-esl.com</a:t>
            </a:r>
            <a:endParaRPr lang="en-US"/>
          </a:p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F62767-89A0-97AA-EF43-E7BCB9F7A870}"/>
              </a:ext>
            </a:extLst>
          </p:cNvPr>
          <p:cNvGrpSpPr/>
          <p:nvPr/>
        </p:nvGrpSpPr>
        <p:grpSpPr>
          <a:xfrm>
            <a:off x="362339" y="5748"/>
            <a:ext cx="8855837" cy="2015616"/>
            <a:chOff x="1697270" y="3658258"/>
            <a:chExt cx="8855837" cy="2015616"/>
          </a:xfrm>
        </p:grpSpPr>
        <p:pic>
          <p:nvPicPr>
            <p:cNvPr id="5" name="Picture 2" descr="Top 30 Fire Background GIFs | Find the best GIF on Gfycat">
              <a:extLst>
                <a:ext uri="{FF2B5EF4-FFF2-40B4-BE49-F238E27FC236}">
                  <a16:creationId xmlns:a16="http://schemas.microsoft.com/office/drawing/2014/main" id="{B6FE7F6E-76ED-1D3E-5514-6504709D4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236" y="3692632"/>
              <a:ext cx="6537996" cy="1885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436299C-2380-2E3E-30AA-BD6EEE73886B}"/>
                </a:ext>
              </a:extLst>
            </p:cNvPr>
            <p:cNvGrpSpPr/>
            <p:nvPr/>
          </p:nvGrpSpPr>
          <p:grpSpPr>
            <a:xfrm>
              <a:off x="1697270" y="3658258"/>
              <a:ext cx="8855837" cy="2015616"/>
              <a:chOff x="1587270" y="2145714"/>
              <a:chExt cx="8855837" cy="2015616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1DA7B8F-6C5D-996E-ABD3-1409C43DBBBB}"/>
                  </a:ext>
                </a:extLst>
              </p:cNvPr>
              <p:cNvSpPr/>
              <p:nvPr/>
            </p:nvSpPr>
            <p:spPr>
              <a:xfrm>
                <a:off x="1587270" y="2145714"/>
                <a:ext cx="8855837" cy="2015615"/>
              </a:xfrm>
              <a:custGeom>
                <a:avLst/>
                <a:gdLst>
                  <a:gd name="connsiteX0" fmla="*/ 4969196 w 8855837"/>
                  <a:gd name="connsiteY0" fmla="*/ 993552 h 2015615"/>
                  <a:gd name="connsiteX1" fmla="*/ 5166341 w 8855837"/>
                  <a:gd name="connsiteY1" fmla="*/ 993552 h 2015615"/>
                  <a:gd name="connsiteX2" fmla="*/ 5257408 w 8855837"/>
                  <a:gd name="connsiteY2" fmla="*/ 1074981 h 2015615"/>
                  <a:gd name="connsiteX3" fmla="*/ 5166341 w 8855837"/>
                  <a:gd name="connsiteY3" fmla="*/ 1156410 h 2015615"/>
                  <a:gd name="connsiteX4" fmla="*/ 4969196 w 8855837"/>
                  <a:gd name="connsiteY4" fmla="*/ 1156410 h 2015615"/>
                  <a:gd name="connsiteX5" fmla="*/ 8428334 w 8855837"/>
                  <a:gd name="connsiteY5" fmla="*/ 709625 h 2015615"/>
                  <a:gd name="connsiteX6" fmla="*/ 8589048 w 8855837"/>
                  <a:gd name="connsiteY6" fmla="*/ 709625 h 2015615"/>
                  <a:gd name="connsiteX7" fmla="*/ 8695125 w 8855837"/>
                  <a:gd name="connsiteY7" fmla="*/ 804981 h 2015615"/>
                  <a:gd name="connsiteX8" fmla="*/ 8589048 w 8855837"/>
                  <a:gd name="connsiteY8" fmla="*/ 902481 h 2015615"/>
                  <a:gd name="connsiteX9" fmla="*/ 8428334 w 8855837"/>
                  <a:gd name="connsiteY9" fmla="*/ 902481 h 2015615"/>
                  <a:gd name="connsiteX10" fmla="*/ 4969196 w 8855837"/>
                  <a:gd name="connsiteY10" fmla="*/ 709625 h 2015615"/>
                  <a:gd name="connsiteX11" fmla="*/ 5159908 w 8855837"/>
                  <a:gd name="connsiteY11" fmla="*/ 709625 h 2015615"/>
                  <a:gd name="connsiteX12" fmla="*/ 5243470 w 8855837"/>
                  <a:gd name="connsiteY12" fmla="*/ 784625 h 2015615"/>
                  <a:gd name="connsiteX13" fmla="*/ 5159908 w 8855837"/>
                  <a:gd name="connsiteY13" fmla="*/ 859625 h 2015615"/>
                  <a:gd name="connsiteX14" fmla="*/ 4969196 w 8855837"/>
                  <a:gd name="connsiteY14" fmla="*/ 859625 h 2015615"/>
                  <a:gd name="connsiteX15" fmla="*/ 7817239 w 8855837"/>
                  <a:gd name="connsiteY15" fmla="*/ 698913 h 2015615"/>
                  <a:gd name="connsiteX16" fmla="*/ 8033660 w 8855837"/>
                  <a:gd name="connsiteY16" fmla="*/ 933554 h 2015615"/>
                  <a:gd name="connsiteX17" fmla="*/ 7817239 w 8855837"/>
                  <a:gd name="connsiteY17" fmla="*/ 1168195 h 2015615"/>
                  <a:gd name="connsiteX18" fmla="*/ 7599745 w 8855837"/>
                  <a:gd name="connsiteY18" fmla="*/ 933554 h 2015615"/>
                  <a:gd name="connsiteX19" fmla="*/ 7817239 w 8855837"/>
                  <a:gd name="connsiteY19" fmla="*/ 698913 h 2015615"/>
                  <a:gd name="connsiteX20" fmla="*/ 3441576 w 8855837"/>
                  <a:gd name="connsiteY20" fmla="*/ 698913 h 2015615"/>
                  <a:gd name="connsiteX21" fmla="*/ 3657997 w 8855837"/>
                  <a:gd name="connsiteY21" fmla="*/ 933554 h 2015615"/>
                  <a:gd name="connsiteX22" fmla="*/ 3441576 w 8855837"/>
                  <a:gd name="connsiteY22" fmla="*/ 1168195 h 2015615"/>
                  <a:gd name="connsiteX23" fmla="*/ 3224083 w 8855837"/>
                  <a:gd name="connsiteY23" fmla="*/ 933554 h 2015615"/>
                  <a:gd name="connsiteX24" fmla="*/ 3441576 w 8855837"/>
                  <a:gd name="connsiteY24" fmla="*/ 698913 h 2015615"/>
                  <a:gd name="connsiteX25" fmla="*/ 5506315 w 8855837"/>
                  <a:gd name="connsiteY25" fmla="*/ 575699 h 2015615"/>
                  <a:gd name="connsiteX26" fmla="*/ 5506315 w 8855837"/>
                  <a:gd name="connsiteY26" fmla="*/ 1004268 h 2015615"/>
                  <a:gd name="connsiteX27" fmla="*/ 5828814 w 8855837"/>
                  <a:gd name="connsiteY27" fmla="*/ 1303195 h 2015615"/>
                  <a:gd name="connsiteX28" fmla="*/ 6151290 w 8855837"/>
                  <a:gd name="connsiteY28" fmla="*/ 1004268 h 2015615"/>
                  <a:gd name="connsiteX29" fmla="*/ 6151290 w 8855837"/>
                  <a:gd name="connsiteY29" fmla="*/ 575699 h 2015615"/>
                  <a:gd name="connsiteX30" fmla="*/ 5995938 w 8855837"/>
                  <a:gd name="connsiteY30" fmla="*/ 575699 h 2015615"/>
                  <a:gd name="connsiteX31" fmla="*/ 5995938 w 8855837"/>
                  <a:gd name="connsiteY31" fmla="*/ 999984 h 2015615"/>
                  <a:gd name="connsiteX32" fmla="*/ 5828814 w 8855837"/>
                  <a:gd name="connsiteY32" fmla="*/ 1168198 h 2015615"/>
                  <a:gd name="connsiteX33" fmla="*/ 5660595 w 8855837"/>
                  <a:gd name="connsiteY33" fmla="*/ 999984 h 2015615"/>
                  <a:gd name="connsiteX34" fmla="*/ 5660595 w 8855837"/>
                  <a:gd name="connsiteY34" fmla="*/ 575699 h 2015615"/>
                  <a:gd name="connsiteX35" fmla="*/ 6856970 w 8855837"/>
                  <a:gd name="connsiteY35" fmla="*/ 575696 h 2015615"/>
                  <a:gd name="connsiteX36" fmla="*/ 6856970 w 8855837"/>
                  <a:gd name="connsiteY36" fmla="*/ 709625 h 2015615"/>
                  <a:gd name="connsiteX37" fmla="*/ 7065907 w 8855837"/>
                  <a:gd name="connsiteY37" fmla="*/ 709625 h 2015615"/>
                  <a:gd name="connsiteX38" fmla="*/ 7065907 w 8855837"/>
                  <a:gd name="connsiteY38" fmla="*/ 1290337 h 2015615"/>
                  <a:gd name="connsiteX39" fmla="*/ 7219116 w 8855837"/>
                  <a:gd name="connsiteY39" fmla="*/ 1290337 h 2015615"/>
                  <a:gd name="connsiteX40" fmla="*/ 7219116 w 8855837"/>
                  <a:gd name="connsiteY40" fmla="*/ 709625 h 2015615"/>
                  <a:gd name="connsiteX41" fmla="*/ 7426982 w 8855837"/>
                  <a:gd name="connsiteY41" fmla="*/ 709625 h 2015615"/>
                  <a:gd name="connsiteX42" fmla="*/ 7426982 w 8855837"/>
                  <a:gd name="connsiteY42" fmla="*/ 575696 h 2015615"/>
                  <a:gd name="connsiteX43" fmla="*/ 4817039 w 8855837"/>
                  <a:gd name="connsiteY43" fmla="*/ 575696 h 2015615"/>
                  <a:gd name="connsiteX44" fmla="*/ 4817039 w 8855837"/>
                  <a:gd name="connsiteY44" fmla="*/ 1290337 h 2015615"/>
                  <a:gd name="connsiteX45" fmla="*/ 5204895 w 8855837"/>
                  <a:gd name="connsiteY45" fmla="*/ 1290337 h 2015615"/>
                  <a:gd name="connsiteX46" fmla="*/ 5412760 w 8855837"/>
                  <a:gd name="connsiteY46" fmla="*/ 1096409 h 2015615"/>
                  <a:gd name="connsiteX47" fmla="*/ 5275613 w 8855837"/>
                  <a:gd name="connsiteY47" fmla="*/ 921766 h 2015615"/>
                  <a:gd name="connsiteX48" fmla="*/ 5398823 w 8855837"/>
                  <a:gd name="connsiteY48" fmla="*/ 757839 h 2015615"/>
                  <a:gd name="connsiteX49" fmla="*/ 5193123 w 8855837"/>
                  <a:gd name="connsiteY49" fmla="*/ 575696 h 2015615"/>
                  <a:gd name="connsiteX50" fmla="*/ 3900535 w 8855837"/>
                  <a:gd name="connsiteY50" fmla="*/ 575696 h 2015615"/>
                  <a:gd name="connsiteX51" fmla="*/ 3900535 w 8855837"/>
                  <a:gd name="connsiteY51" fmla="*/ 1290337 h 2015615"/>
                  <a:gd name="connsiteX52" fmla="*/ 4052671 w 8855837"/>
                  <a:gd name="connsiteY52" fmla="*/ 1290337 h 2015615"/>
                  <a:gd name="connsiteX53" fmla="*/ 4052671 w 8855837"/>
                  <a:gd name="connsiteY53" fmla="*/ 774982 h 2015615"/>
                  <a:gd name="connsiteX54" fmla="*/ 4254104 w 8855837"/>
                  <a:gd name="connsiteY54" fmla="*/ 1290337 h 2015615"/>
                  <a:gd name="connsiteX55" fmla="*/ 4320533 w 8855837"/>
                  <a:gd name="connsiteY55" fmla="*/ 1290337 h 2015615"/>
                  <a:gd name="connsiteX56" fmla="*/ 4521966 w 8855837"/>
                  <a:gd name="connsiteY56" fmla="*/ 774982 h 2015615"/>
                  <a:gd name="connsiteX57" fmla="*/ 4521966 w 8855837"/>
                  <a:gd name="connsiteY57" fmla="*/ 1290337 h 2015615"/>
                  <a:gd name="connsiteX58" fmla="*/ 4675174 w 8855837"/>
                  <a:gd name="connsiteY58" fmla="*/ 1290337 h 2015615"/>
                  <a:gd name="connsiteX59" fmla="*/ 4675174 w 8855837"/>
                  <a:gd name="connsiteY59" fmla="*/ 575696 h 2015615"/>
                  <a:gd name="connsiteX60" fmla="*/ 4460898 w 8855837"/>
                  <a:gd name="connsiteY60" fmla="*/ 575696 h 2015615"/>
                  <a:gd name="connsiteX61" fmla="*/ 4287319 w 8855837"/>
                  <a:gd name="connsiteY61" fmla="*/ 1022481 h 2015615"/>
                  <a:gd name="connsiteX62" fmla="*/ 4113740 w 8855837"/>
                  <a:gd name="connsiteY62" fmla="*/ 575696 h 2015615"/>
                  <a:gd name="connsiteX63" fmla="*/ 2706949 w 8855837"/>
                  <a:gd name="connsiteY63" fmla="*/ 565228 h 2015615"/>
                  <a:gd name="connsiteX64" fmla="*/ 2559252 w 8855837"/>
                  <a:gd name="connsiteY64" fmla="*/ 592859 h 2015615"/>
                  <a:gd name="connsiteX65" fmla="*/ 2440288 w 8855837"/>
                  <a:gd name="connsiteY65" fmla="*/ 669545 h 2015615"/>
                  <a:gd name="connsiteX66" fmla="*/ 2360435 w 8855837"/>
                  <a:gd name="connsiteY66" fmla="*/ 786440 h 2015615"/>
                  <a:gd name="connsiteX67" fmla="*/ 2331230 w 8855837"/>
                  <a:gd name="connsiteY67" fmla="*/ 934617 h 2015615"/>
                  <a:gd name="connsiteX68" fmla="*/ 2360435 w 8855837"/>
                  <a:gd name="connsiteY68" fmla="*/ 1082227 h 2015615"/>
                  <a:gd name="connsiteX69" fmla="*/ 2440288 w 8855837"/>
                  <a:gd name="connsiteY69" fmla="*/ 1198594 h 2015615"/>
                  <a:gd name="connsiteX70" fmla="*/ 2559252 w 8855837"/>
                  <a:gd name="connsiteY70" fmla="*/ 1275280 h 2015615"/>
                  <a:gd name="connsiteX71" fmla="*/ 2706949 w 8855837"/>
                  <a:gd name="connsiteY71" fmla="*/ 1302952 h 2015615"/>
                  <a:gd name="connsiteX72" fmla="*/ 2807644 w 8855837"/>
                  <a:gd name="connsiteY72" fmla="*/ 1290455 h 2015615"/>
                  <a:gd name="connsiteX73" fmla="*/ 2888483 w 8855837"/>
                  <a:gd name="connsiteY73" fmla="*/ 1257021 h 2015615"/>
                  <a:gd name="connsiteX74" fmla="*/ 2951118 w 8855837"/>
                  <a:gd name="connsiteY74" fmla="*/ 1207521 h 2015615"/>
                  <a:gd name="connsiteX75" fmla="*/ 2998034 w 8855837"/>
                  <a:gd name="connsiteY75" fmla="*/ 1147471 h 2015615"/>
                  <a:gd name="connsiteX76" fmla="*/ 2878083 w 8855837"/>
                  <a:gd name="connsiteY76" fmla="*/ 1075492 h 2015615"/>
                  <a:gd name="connsiteX77" fmla="*/ 2807087 w 8855837"/>
                  <a:gd name="connsiteY77" fmla="*/ 1150067 h 2015615"/>
                  <a:gd name="connsiteX78" fmla="*/ 2706949 w 8855837"/>
                  <a:gd name="connsiteY78" fmla="*/ 1177739 h 2015615"/>
                  <a:gd name="connsiteX79" fmla="*/ 2620278 w 8855837"/>
                  <a:gd name="connsiteY79" fmla="*/ 1161022 h 2015615"/>
                  <a:gd name="connsiteX80" fmla="*/ 2549368 w 8855837"/>
                  <a:gd name="connsiteY80" fmla="*/ 1112577 h 2015615"/>
                  <a:gd name="connsiteX81" fmla="*/ 2501893 w 8855837"/>
                  <a:gd name="connsiteY81" fmla="*/ 1035810 h 2015615"/>
                  <a:gd name="connsiteX82" fmla="*/ 2484674 w 8855837"/>
                  <a:gd name="connsiteY82" fmla="*/ 934617 h 2015615"/>
                  <a:gd name="connsiteX83" fmla="*/ 2501893 w 8855837"/>
                  <a:gd name="connsiteY83" fmla="*/ 832857 h 2015615"/>
                  <a:gd name="connsiteX84" fmla="*/ 2549368 w 8855837"/>
                  <a:gd name="connsiteY84" fmla="*/ 756171 h 2015615"/>
                  <a:gd name="connsiteX85" fmla="*/ 2620278 w 8855837"/>
                  <a:gd name="connsiteY85" fmla="*/ 707644 h 2015615"/>
                  <a:gd name="connsiteX86" fmla="*/ 2706949 w 8855837"/>
                  <a:gd name="connsiteY86" fmla="*/ 690441 h 2015615"/>
                  <a:gd name="connsiteX87" fmla="*/ 2806593 w 8855837"/>
                  <a:gd name="connsiteY87" fmla="*/ 718072 h 2015615"/>
                  <a:gd name="connsiteX88" fmla="*/ 2877034 w 8855837"/>
                  <a:gd name="connsiteY88" fmla="*/ 792688 h 2015615"/>
                  <a:gd name="connsiteX89" fmla="*/ 2996984 w 8855837"/>
                  <a:gd name="connsiteY89" fmla="*/ 719654 h 2015615"/>
                  <a:gd name="connsiteX90" fmla="*/ 2950067 w 8855837"/>
                  <a:gd name="connsiteY90" fmla="*/ 660172 h 2015615"/>
                  <a:gd name="connsiteX91" fmla="*/ 2887432 w 8855837"/>
                  <a:gd name="connsiteY91" fmla="*/ 611118 h 2015615"/>
                  <a:gd name="connsiteX92" fmla="*/ 2807087 w 8855837"/>
                  <a:gd name="connsiteY92" fmla="*/ 577725 h 2015615"/>
                  <a:gd name="connsiteX93" fmla="*/ 2706949 w 8855837"/>
                  <a:gd name="connsiteY93" fmla="*/ 565228 h 2015615"/>
                  <a:gd name="connsiteX94" fmla="*/ 6517017 w 8855837"/>
                  <a:gd name="connsiteY94" fmla="*/ 564984 h 2015615"/>
                  <a:gd name="connsiteX95" fmla="*/ 6245960 w 8855837"/>
                  <a:gd name="connsiteY95" fmla="*/ 782484 h 2015615"/>
                  <a:gd name="connsiteX96" fmla="*/ 6657381 w 8855837"/>
                  <a:gd name="connsiteY96" fmla="*/ 1088911 h 2015615"/>
                  <a:gd name="connsiteX97" fmla="*/ 6533099 w 8855837"/>
                  <a:gd name="connsiteY97" fmla="*/ 1168195 h 2015615"/>
                  <a:gd name="connsiteX98" fmla="*/ 6305957 w 8855837"/>
                  <a:gd name="connsiteY98" fmla="*/ 1070695 h 2015615"/>
                  <a:gd name="connsiteX99" fmla="*/ 6222373 w 8855837"/>
                  <a:gd name="connsiteY99" fmla="*/ 1189623 h 2015615"/>
                  <a:gd name="connsiteX100" fmla="*/ 6526667 w 8855837"/>
                  <a:gd name="connsiteY100" fmla="*/ 1303194 h 2015615"/>
                  <a:gd name="connsiteX101" fmla="*/ 6812734 w 8855837"/>
                  <a:gd name="connsiteY101" fmla="*/ 1073910 h 2015615"/>
                  <a:gd name="connsiteX102" fmla="*/ 6402384 w 8855837"/>
                  <a:gd name="connsiteY102" fmla="*/ 770697 h 2015615"/>
                  <a:gd name="connsiteX103" fmla="*/ 6503101 w 8855837"/>
                  <a:gd name="connsiteY103" fmla="*/ 699983 h 2015615"/>
                  <a:gd name="connsiteX104" fmla="*/ 6710945 w 8855837"/>
                  <a:gd name="connsiteY104" fmla="*/ 778198 h 2015615"/>
                  <a:gd name="connsiteX105" fmla="*/ 6795601 w 8855837"/>
                  <a:gd name="connsiteY105" fmla="*/ 664626 h 2015615"/>
                  <a:gd name="connsiteX106" fmla="*/ 6517017 w 8855837"/>
                  <a:gd name="connsiteY106" fmla="*/ 564984 h 2015615"/>
                  <a:gd name="connsiteX107" fmla="*/ 7817239 w 8855837"/>
                  <a:gd name="connsiteY107" fmla="*/ 563914 h 2015615"/>
                  <a:gd name="connsiteX108" fmla="*/ 7443321 w 8855837"/>
                  <a:gd name="connsiteY108" fmla="*/ 933554 h 2015615"/>
                  <a:gd name="connsiteX109" fmla="*/ 7817239 w 8855837"/>
                  <a:gd name="connsiteY109" fmla="*/ 1303194 h 2015615"/>
                  <a:gd name="connsiteX110" fmla="*/ 8190106 w 8855837"/>
                  <a:gd name="connsiteY110" fmla="*/ 933554 h 2015615"/>
                  <a:gd name="connsiteX111" fmla="*/ 7817239 w 8855837"/>
                  <a:gd name="connsiteY111" fmla="*/ 563914 h 2015615"/>
                  <a:gd name="connsiteX112" fmla="*/ 3441576 w 8855837"/>
                  <a:gd name="connsiteY112" fmla="*/ 563914 h 2015615"/>
                  <a:gd name="connsiteX113" fmla="*/ 3067658 w 8855837"/>
                  <a:gd name="connsiteY113" fmla="*/ 933554 h 2015615"/>
                  <a:gd name="connsiteX114" fmla="*/ 3441576 w 8855837"/>
                  <a:gd name="connsiteY114" fmla="*/ 1303194 h 2015615"/>
                  <a:gd name="connsiteX115" fmla="*/ 3814422 w 8855837"/>
                  <a:gd name="connsiteY115" fmla="*/ 933554 h 2015615"/>
                  <a:gd name="connsiteX116" fmla="*/ 3441576 w 8855837"/>
                  <a:gd name="connsiteY116" fmla="*/ 563914 h 2015615"/>
                  <a:gd name="connsiteX117" fmla="*/ 0 w 8855837"/>
                  <a:gd name="connsiteY117" fmla="*/ 0 h 2015615"/>
                  <a:gd name="connsiteX118" fmla="*/ 8855837 w 8855837"/>
                  <a:gd name="connsiteY118" fmla="*/ 0 h 2015615"/>
                  <a:gd name="connsiteX119" fmla="*/ 8855837 w 8855837"/>
                  <a:gd name="connsiteY119" fmla="*/ 1290335 h 2015615"/>
                  <a:gd name="connsiteX120" fmla="*/ 8694053 w 8855837"/>
                  <a:gd name="connsiteY120" fmla="*/ 1018194 h 2015615"/>
                  <a:gd name="connsiteX121" fmla="*/ 8851549 w 8855837"/>
                  <a:gd name="connsiteY121" fmla="*/ 806053 h 2015615"/>
                  <a:gd name="connsiteX122" fmla="*/ 8610491 w 8855837"/>
                  <a:gd name="connsiteY122" fmla="*/ 575696 h 2015615"/>
                  <a:gd name="connsiteX123" fmla="*/ 8276199 w 8855837"/>
                  <a:gd name="connsiteY123" fmla="*/ 575696 h 2015615"/>
                  <a:gd name="connsiteX124" fmla="*/ 8276199 w 8855837"/>
                  <a:gd name="connsiteY124" fmla="*/ 1290337 h 2015615"/>
                  <a:gd name="connsiteX125" fmla="*/ 8428334 w 8855837"/>
                  <a:gd name="connsiteY125" fmla="*/ 1290337 h 2015615"/>
                  <a:gd name="connsiteX126" fmla="*/ 8428334 w 8855837"/>
                  <a:gd name="connsiteY126" fmla="*/ 1036410 h 2015615"/>
                  <a:gd name="connsiteX127" fmla="*/ 8539773 w 8855837"/>
                  <a:gd name="connsiteY127" fmla="*/ 1036410 h 2015615"/>
                  <a:gd name="connsiteX128" fmla="*/ 8680136 w 8855837"/>
                  <a:gd name="connsiteY128" fmla="*/ 1290337 h 2015615"/>
                  <a:gd name="connsiteX129" fmla="*/ 8855837 w 8855837"/>
                  <a:gd name="connsiteY129" fmla="*/ 1290337 h 2015615"/>
                  <a:gd name="connsiteX130" fmla="*/ 8855837 w 8855837"/>
                  <a:gd name="connsiteY130" fmla="*/ 2015615 h 2015615"/>
                  <a:gd name="connsiteX131" fmla="*/ 0 w 8855837"/>
                  <a:gd name="connsiteY131" fmla="*/ 2015615 h 201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8855837" h="2015615">
                    <a:moveTo>
                      <a:pt x="4969196" y="993552"/>
                    </a:moveTo>
                    <a:lnTo>
                      <a:pt x="5166341" y="993552"/>
                    </a:lnTo>
                    <a:cubicBezTo>
                      <a:pt x="5225265" y="993552"/>
                      <a:pt x="5257408" y="1029981"/>
                      <a:pt x="5257408" y="1074981"/>
                    </a:cubicBezTo>
                    <a:cubicBezTo>
                      <a:pt x="5257408" y="1126409"/>
                      <a:pt x="5223121" y="1156410"/>
                      <a:pt x="5166341" y="1156410"/>
                    </a:cubicBezTo>
                    <a:lnTo>
                      <a:pt x="4969196" y="1156410"/>
                    </a:lnTo>
                    <a:close/>
                    <a:moveTo>
                      <a:pt x="8428334" y="709625"/>
                    </a:moveTo>
                    <a:lnTo>
                      <a:pt x="8589048" y="709625"/>
                    </a:lnTo>
                    <a:cubicBezTo>
                      <a:pt x="8649045" y="709625"/>
                      <a:pt x="8695125" y="746052"/>
                      <a:pt x="8695125" y="804981"/>
                    </a:cubicBezTo>
                    <a:cubicBezTo>
                      <a:pt x="8695125" y="866052"/>
                      <a:pt x="8649045" y="902481"/>
                      <a:pt x="8589048" y="902481"/>
                    </a:cubicBezTo>
                    <a:lnTo>
                      <a:pt x="8428334" y="902481"/>
                    </a:lnTo>
                    <a:close/>
                    <a:moveTo>
                      <a:pt x="4969196" y="709625"/>
                    </a:moveTo>
                    <a:lnTo>
                      <a:pt x="5159908" y="709625"/>
                    </a:lnTo>
                    <a:cubicBezTo>
                      <a:pt x="5211328" y="709625"/>
                      <a:pt x="5243470" y="740698"/>
                      <a:pt x="5243470" y="784625"/>
                    </a:cubicBezTo>
                    <a:cubicBezTo>
                      <a:pt x="5243470" y="830697"/>
                      <a:pt x="5211328" y="859625"/>
                      <a:pt x="5159908" y="859625"/>
                    </a:cubicBezTo>
                    <a:lnTo>
                      <a:pt x="4969196" y="859625"/>
                    </a:lnTo>
                    <a:close/>
                    <a:moveTo>
                      <a:pt x="7817239" y="698913"/>
                    </a:moveTo>
                    <a:cubicBezTo>
                      <a:pt x="7949025" y="698913"/>
                      <a:pt x="8033660" y="799625"/>
                      <a:pt x="8033660" y="933554"/>
                    </a:cubicBezTo>
                    <a:cubicBezTo>
                      <a:pt x="8033660" y="1066411"/>
                      <a:pt x="7949025" y="1168195"/>
                      <a:pt x="7817239" y="1168195"/>
                    </a:cubicBezTo>
                    <a:cubicBezTo>
                      <a:pt x="7684380" y="1168195"/>
                      <a:pt x="7599745" y="1066411"/>
                      <a:pt x="7599745" y="933554"/>
                    </a:cubicBezTo>
                    <a:cubicBezTo>
                      <a:pt x="7599745" y="799627"/>
                      <a:pt x="7684380" y="698913"/>
                      <a:pt x="7817239" y="698913"/>
                    </a:cubicBezTo>
                    <a:close/>
                    <a:moveTo>
                      <a:pt x="3441576" y="698913"/>
                    </a:moveTo>
                    <a:cubicBezTo>
                      <a:pt x="3573363" y="698913"/>
                      <a:pt x="3657997" y="799625"/>
                      <a:pt x="3657997" y="933554"/>
                    </a:cubicBezTo>
                    <a:cubicBezTo>
                      <a:pt x="3657997" y="1066411"/>
                      <a:pt x="3573363" y="1168195"/>
                      <a:pt x="3441576" y="1168195"/>
                    </a:cubicBezTo>
                    <a:cubicBezTo>
                      <a:pt x="3308717" y="1168195"/>
                      <a:pt x="3224083" y="1066411"/>
                      <a:pt x="3224083" y="933554"/>
                    </a:cubicBezTo>
                    <a:cubicBezTo>
                      <a:pt x="3224083" y="799627"/>
                      <a:pt x="3308717" y="698913"/>
                      <a:pt x="3441576" y="698913"/>
                    </a:cubicBezTo>
                    <a:close/>
                    <a:moveTo>
                      <a:pt x="5506315" y="575699"/>
                    </a:moveTo>
                    <a:lnTo>
                      <a:pt x="5506315" y="1004268"/>
                    </a:lnTo>
                    <a:cubicBezTo>
                      <a:pt x="5506315" y="1181053"/>
                      <a:pt x="5611298" y="1303195"/>
                      <a:pt x="5828814" y="1303195"/>
                    </a:cubicBezTo>
                    <a:cubicBezTo>
                      <a:pt x="6046307" y="1303195"/>
                      <a:pt x="6151290" y="1181053"/>
                      <a:pt x="6151290" y="1004268"/>
                    </a:cubicBezTo>
                    <a:lnTo>
                      <a:pt x="6151290" y="575699"/>
                    </a:lnTo>
                    <a:lnTo>
                      <a:pt x="5995938" y="575699"/>
                    </a:lnTo>
                    <a:lnTo>
                      <a:pt x="5995938" y="999984"/>
                    </a:lnTo>
                    <a:cubicBezTo>
                      <a:pt x="5995938" y="1099626"/>
                      <a:pt x="5939158" y="1168198"/>
                      <a:pt x="5828814" y="1168198"/>
                    </a:cubicBezTo>
                    <a:cubicBezTo>
                      <a:pt x="5718448" y="1168198"/>
                      <a:pt x="5660595" y="1099626"/>
                      <a:pt x="5660595" y="999984"/>
                    </a:cubicBezTo>
                    <a:lnTo>
                      <a:pt x="5660595" y="575699"/>
                    </a:lnTo>
                    <a:close/>
                    <a:moveTo>
                      <a:pt x="6856970" y="575696"/>
                    </a:moveTo>
                    <a:lnTo>
                      <a:pt x="6856970" y="709625"/>
                    </a:lnTo>
                    <a:lnTo>
                      <a:pt x="7065907" y="709625"/>
                    </a:lnTo>
                    <a:lnTo>
                      <a:pt x="7065907" y="1290337"/>
                    </a:lnTo>
                    <a:lnTo>
                      <a:pt x="7219116" y="1290337"/>
                    </a:lnTo>
                    <a:lnTo>
                      <a:pt x="7219116" y="709625"/>
                    </a:lnTo>
                    <a:lnTo>
                      <a:pt x="7426982" y="709625"/>
                    </a:lnTo>
                    <a:lnTo>
                      <a:pt x="7426982" y="575696"/>
                    </a:lnTo>
                    <a:close/>
                    <a:moveTo>
                      <a:pt x="4817039" y="575696"/>
                    </a:moveTo>
                    <a:lnTo>
                      <a:pt x="4817039" y="1290337"/>
                    </a:lnTo>
                    <a:lnTo>
                      <a:pt x="5204895" y="1290337"/>
                    </a:lnTo>
                    <a:cubicBezTo>
                      <a:pt x="5342042" y="1290337"/>
                      <a:pt x="5412760" y="1204622"/>
                      <a:pt x="5412760" y="1096409"/>
                    </a:cubicBezTo>
                    <a:cubicBezTo>
                      <a:pt x="5412760" y="1007479"/>
                      <a:pt x="5352763" y="933551"/>
                      <a:pt x="5275613" y="921766"/>
                    </a:cubicBezTo>
                    <a:cubicBezTo>
                      <a:pt x="5343114" y="907839"/>
                      <a:pt x="5398823" y="846766"/>
                      <a:pt x="5398823" y="757839"/>
                    </a:cubicBezTo>
                    <a:cubicBezTo>
                      <a:pt x="5398823" y="662481"/>
                      <a:pt x="5329198" y="575696"/>
                      <a:pt x="5193123" y="575696"/>
                    </a:cubicBezTo>
                    <a:close/>
                    <a:moveTo>
                      <a:pt x="3900535" y="575696"/>
                    </a:moveTo>
                    <a:lnTo>
                      <a:pt x="3900535" y="1290337"/>
                    </a:lnTo>
                    <a:lnTo>
                      <a:pt x="4052671" y="1290337"/>
                    </a:lnTo>
                    <a:lnTo>
                      <a:pt x="4052671" y="774982"/>
                    </a:lnTo>
                    <a:lnTo>
                      <a:pt x="4254104" y="1290337"/>
                    </a:lnTo>
                    <a:lnTo>
                      <a:pt x="4320533" y="1290337"/>
                    </a:lnTo>
                    <a:lnTo>
                      <a:pt x="4521966" y="774982"/>
                    </a:lnTo>
                    <a:lnTo>
                      <a:pt x="4521966" y="1290337"/>
                    </a:lnTo>
                    <a:lnTo>
                      <a:pt x="4675174" y="1290337"/>
                    </a:lnTo>
                    <a:lnTo>
                      <a:pt x="4675174" y="575696"/>
                    </a:lnTo>
                    <a:lnTo>
                      <a:pt x="4460898" y="575696"/>
                    </a:lnTo>
                    <a:lnTo>
                      <a:pt x="4287319" y="1022481"/>
                    </a:lnTo>
                    <a:lnTo>
                      <a:pt x="4113740" y="575696"/>
                    </a:lnTo>
                    <a:close/>
                    <a:moveTo>
                      <a:pt x="2706949" y="565228"/>
                    </a:moveTo>
                    <a:cubicBezTo>
                      <a:pt x="2654050" y="565228"/>
                      <a:pt x="2604775" y="574438"/>
                      <a:pt x="2559252" y="592859"/>
                    </a:cubicBezTo>
                    <a:cubicBezTo>
                      <a:pt x="2513643" y="611319"/>
                      <a:pt x="2474060" y="636883"/>
                      <a:pt x="2440288" y="669545"/>
                    </a:cubicBezTo>
                    <a:cubicBezTo>
                      <a:pt x="2406537" y="702247"/>
                      <a:pt x="2379927" y="741200"/>
                      <a:pt x="2360435" y="786440"/>
                    </a:cubicBezTo>
                    <a:cubicBezTo>
                      <a:pt x="2340965" y="831679"/>
                      <a:pt x="2331230" y="881060"/>
                      <a:pt x="2331230" y="934617"/>
                    </a:cubicBezTo>
                    <a:cubicBezTo>
                      <a:pt x="2331230" y="988175"/>
                      <a:pt x="2340965" y="1037392"/>
                      <a:pt x="2360435" y="1082227"/>
                    </a:cubicBezTo>
                    <a:cubicBezTo>
                      <a:pt x="2379927" y="1127102"/>
                      <a:pt x="2406537" y="1165892"/>
                      <a:pt x="2440288" y="1198594"/>
                    </a:cubicBezTo>
                    <a:cubicBezTo>
                      <a:pt x="2474060" y="1231297"/>
                      <a:pt x="2513643" y="1256858"/>
                      <a:pt x="2559252" y="1275280"/>
                    </a:cubicBezTo>
                    <a:cubicBezTo>
                      <a:pt x="2604775" y="1293701"/>
                      <a:pt x="2654050" y="1302952"/>
                      <a:pt x="2706949" y="1302952"/>
                    </a:cubicBezTo>
                    <a:cubicBezTo>
                      <a:pt x="2743788" y="1302952"/>
                      <a:pt x="2777388" y="1298813"/>
                      <a:pt x="2807644" y="1290455"/>
                    </a:cubicBezTo>
                    <a:cubicBezTo>
                      <a:pt x="2837835" y="1282096"/>
                      <a:pt x="2864853" y="1270979"/>
                      <a:pt x="2888483" y="1257021"/>
                    </a:cubicBezTo>
                    <a:cubicBezTo>
                      <a:pt x="2912091" y="1243146"/>
                      <a:pt x="2933018" y="1226590"/>
                      <a:pt x="2951118" y="1207521"/>
                    </a:cubicBezTo>
                    <a:cubicBezTo>
                      <a:pt x="2969152" y="1188370"/>
                      <a:pt x="2984804" y="1168326"/>
                      <a:pt x="2998034" y="1147471"/>
                    </a:cubicBezTo>
                    <a:lnTo>
                      <a:pt x="2878083" y="1075492"/>
                    </a:lnTo>
                    <a:cubicBezTo>
                      <a:pt x="2860007" y="1106734"/>
                      <a:pt x="2836292" y="1131646"/>
                      <a:pt x="2807087" y="1150067"/>
                    </a:cubicBezTo>
                    <a:cubicBezTo>
                      <a:pt x="2777881" y="1168570"/>
                      <a:pt x="2744517" y="1177739"/>
                      <a:pt x="2706949" y="1177739"/>
                    </a:cubicBezTo>
                    <a:cubicBezTo>
                      <a:pt x="2676265" y="1177739"/>
                      <a:pt x="2647467" y="1172222"/>
                      <a:pt x="2620278" y="1161022"/>
                    </a:cubicBezTo>
                    <a:cubicBezTo>
                      <a:pt x="2593175" y="1149906"/>
                      <a:pt x="2569480" y="1133756"/>
                      <a:pt x="2549368" y="1112577"/>
                    </a:cubicBezTo>
                    <a:cubicBezTo>
                      <a:pt x="2529146" y="1091316"/>
                      <a:pt x="2513322" y="1065755"/>
                      <a:pt x="2501893" y="1035810"/>
                    </a:cubicBezTo>
                    <a:cubicBezTo>
                      <a:pt x="2490356" y="1005908"/>
                      <a:pt x="2484674" y="972189"/>
                      <a:pt x="2484674" y="934617"/>
                    </a:cubicBezTo>
                    <a:cubicBezTo>
                      <a:pt x="2484674" y="897045"/>
                      <a:pt x="2490356" y="863125"/>
                      <a:pt x="2501893" y="832857"/>
                    </a:cubicBezTo>
                    <a:cubicBezTo>
                      <a:pt x="2513322" y="802588"/>
                      <a:pt x="2529146" y="777026"/>
                      <a:pt x="2549368" y="756171"/>
                    </a:cubicBezTo>
                    <a:cubicBezTo>
                      <a:pt x="2569480" y="735316"/>
                      <a:pt x="2593175" y="719127"/>
                      <a:pt x="2620278" y="707644"/>
                    </a:cubicBezTo>
                    <a:cubicBezTo>
                      <a:pt x="2647467" y="696161"/>
                      <a:pt x="2676265" y="690441"/>
                      <a:pt x="2706949" y="690441"/>
                    </a:cubicBezTo>
                    <a:cubicBezTo>
                      <a:pt x="2744517" y="690441"/>
                      <a:pt x="2777710" y="699650"/>
                      <a:pt x="2806593" y="718072"/>
                    </a:cubicBezTo>
                    <a:cubicBezTo>
                      <a:pt x="2835413" y="736532"/>
                      <a:pt x="2858935" y="761405"/>
                      <a:pt x="2877034" y="792688"/>
                    </a:cubicBezTo>
                    <a:lnTo>
                      <a:pt x="2996984" y="719654"/>
                    </a:lnTo>
                    <a:cubicBezTo>
                      <a:pt x="2983839" y="698758"/>
                      <a:pt x="2968164" y="678958"/>
                      <a:pt x="2950067" y="660172"/>
                    </a:cubicBezTo>
                    <a:cubicBezTo>
                      <a:pt x="2931969" y="641386"/>
                      <a:pt x="2911127" y="625034"/>
                      <a:pt x="2887432" y="611118"/>
                    </a:cubicBezTo>
                    <a:cubicBezTo>
                      <a:pt x="2863803" y="597201"/>
                      <a:pt x="2837042" y="586083"/>
                      <a:pt x="2807087" y="577725"/>
                    </a:cubicBezTo>
                    <a:cubicBezTo>
                      <a:pt x="2777152" y="569366"/>
                      <a:pt x="2743788" y="565228"/>
                      <a:pt x="2706949" y="565228"/>
                    </a:cubicBezTo>
                    <a:close/>
                    <a:moveTo>
                      <a:pt x="6517017" y="564984"/>
                    </a:moveTo>
                    <a:cubicBezTo>
                      <a:pt x="6348799" y="564984"/>
                      <a:pt x="6245960" y="663556"/>
                      <a:pt x="6245960" y="782484"/>
                    </a:cubicBezTo>
                    <a:cubicBezTo>
                      <a:pt x="6245960" y="1051412"/>
                      <a:pt x="6657381" y="964627"/>
                      <a:pt x="6657381" y="1088911"/>
                    </a:cubicBezTo>
                    <a:cubicBezTo>
                      <a:pt x="6657381" y="1130696"/>
                      <a:pt x="6617733" y="1168195"/>
                      <a:pt x="6533099" y="1168195"/>
                    </a:cubicBezTo>
                    <a:cubicBezTo>
                      <a:pt x="6434527" y="1168195"/>
                      <a:pt x="6356304" y="1123196"/>
                      <a:pt x="6305957" y="1070695"/>
                    </a:cubicBezTo>
                    <a:lnTo>
                      <a:pt x="6222373" y="1189623"/>
                    </a:lnTo>
                    <a:cubicBezTo>
                      <a:pt x="6289875" y="1257123"/>
                      <a:pt x="6388447" y="1303194"/>
                      <a:pt x="6526667" y="1303194"/>
                    </a:cubicBezTo>
                    <a:cubicBezTo>
                      <a:pt x="6718450" y="1303194"/>
                      <a:pt x="6812734" y="1204624"/>
                      <a:pt x="6812734" y="1073910"/>
                    </a:cubicBezTo>
                    <a:cubicBezTo>
                      <a:pt x="6812734" y="807126"/>
                      <a:pt x="6402384" y="883196"/>
                      <a:pt x="6402384" y="770697"/>
                    </a:cubicBezTo>
                    <a:cubicBezTo>
                      <a:pt x="6402384" y="727839"/>
                      <a:pt x="6438816" y="699983"/>
                      <a:pt x="6503101" y="699983"/>
                    </a:cubicBezTo>
                    <a:cubicBezTo>
                      <a:pt x="6575941" y="699983"/>
                      <a:pt x="6653093" y="724627"/>
                      <a:pt x="6710945" y="778198"/>
                    </a:cubicBezTo>
                    <a:lnTo>
                      <a:pt x="6795601" y="664626"/>
                    </a:lnTo>
                    <a:cubicBezTo>
                      <a:pt x="6724883" y="599269"/>
                      <a:pt x="6630599" y="564984"/>
                      <a:pt x="6517017" y="564984"/>
                    </a:cubicBezTo>
                    <a:close/>
                    <a:moveTo>
                      <a:pt x="7817239" y="563914"/>
                    </a:moveTo>
                    <a:cubicBezTo>
                      <a:pt x="7600818" y="563914"/>
                      <a:pt x="7443321" y="718199"/>
                      <a:pt x="7443321" y="933554"/>
                    </a:cubicBezTo>
                    <a:cubicBezTo>
                      <a:pt x="7443321" y="1148910"/>
                      <a:pt x="7600818" y="1303194"/>
                      <a:pt x="7817239" y="1303194"/>
                    </a:cubicBezTo>
                    <a:cubicBezTo>
                      <a:pt x="8032588" y="1303194"/>
                      <a:pt x="8190106" y="1148910"/>
                      <a:pt x="8190106" y="933554"/>
                    </a:cubicBezTo>
                    <a:cubicBezTo>
                      <a:pt x="8190106" y="718199"/>
                      <a:pt x="8032588" y="563914"/>
                      <a:pt x="7817239" y="563914"/>
                    </a:cubicBezTo>
                    <a:close/>
                    <a:moveTo>
                      <a:pt x="3441576" y="563914"/>
                    </a:moveTo>
                    <a:cubicBezTo>
                      <a:pt x="3225155" y="563914"/>
                      <a:pt x="3067658" y="718199"/>
                      <a:pt x="3067658" y="933554"/>
                    </a:cubicBezTo>
                    <a:cubicBezTo>
                      <a:pt x="3067658" y="1148910"/>
                      <a:pt x="3225155" y="1303194"/>
                      <a:pt x="3441576" y="1303194"/>
                    </a:cubicBezTo>
                    <a:cubicBezTo>
                      <a:pt x="3656925" y="1303194"/>
                      <a:pt x="3814422" y="1148910"/>
                      <a:pt x="3814422" y="933554"/>
                    </a:cubicBezTo>
                    <a:cubicBezTo>
                      <a:pt x="3814422" y="718199"/>
                      <a:pt x="3656925" y="563914"/>
                      <a:pt x="3441576" y="563914"/>
                    </a:cubicBezTo>
                    <a:close/>
                    <a:moveTo>
                      <a:pt x="0" y="0"/>
                    </a:moveTo>
                    <a:lnTo>
                      <a:pt x="8855837" y="0"/>
                    </a:lnTo>
                    <a:lnTo>
                      <a:pt x="8855837" y="1290335"/>
                    </a:lnTo>
                    <a:lnTo>
                      <a:pt x="8694053" y="1018194"/>
                    </a:lnTo>
                    <a:cubicBezTo>
                      <a:pt x="8771204" y="999981"/>
                      <a:pt x="8851549" y="931409"/>
                      <a:pt x="8851549" y="806053"/>
                    </a:cubicBezTo>
                    <a:cubicBezTo>
                      <a:pt x="8851549" y="673196"/>
                      <a:pt x="8759410" y="575696"/>
                      <a:pt x="8610491" y="575696"/>
                    </a:cubicBezTo>
                    <a:lnTo>
                      <a:pt x="8276199" y="575696"/>
                    </a:lnTo>
                    <a:lnTo>
                      <a:pt x="8276199" y="1290337"/>
                    </a:lnTo>
                    <a:lnTo>
                      <a:pt x="8428334" y="1290337"/>
                    </a:lnTo>
                    <a:lnTo>
                      <a:pt x="8428334" y="1036410"/>
                    </a:lnTo>
                    <a:lnTo>
                      <a:pt x="8539773" y="1036410"/>
                    </a:lnTo>
                    <a:lnTo>
                      <a:pt x="8680136" y="1290337"/>
                    </a:lnTo>
                    <a:lnTo>
                      <a:pt x="8855837" y="1290337"/>
                    </a:lnTo>
                    <a:lnTo>
                      <a:pt x="8855837" y="2015615"/>
                    </a:lnTo>
                    <a:lnTo>
                      <a:pt x="0" y="2015615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FEAD3F78-6A9C-BA73-5EC2-E9C836B4D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87270" y="2145715"/>
                <a:ext cx="8855837" cy="2015615"/>
              </a:xfrm>
              <a:custGeom>
                <a:avLst/>
                <a:gdLst>
                  <a:gd name="connsiteX0" fmla="*/ 4967382 w 8855837"/>
                  <a:gd name="connsiteY0" fmla="*/ 995350 h 2015615"/>
                  <a:gd name="connsiteX1" fmla="*/ 5164527 w 8855837"/>
                  <a:gd name="connsiteY1" fmla="*/ 995350 h 2015615"/>
                  <a:gd name="connsiteX2" fmla="*/ 5255594 w 8855837"/>
                  <a:gd name="connsiteY2" fmla="*/ 1076779 h 2015615"/>
                  <a:gd name="connsiteX3" fmla="*/ 5164527 w 8855837"/>
                  <a:gd name="connsiteY3" fmla="*/ 1158208 h 2015615"/>
                  <a:gd name="connsiteX4" fmla="*/ 4967382 w 8855837"/>
                  <a:gd name="connsiteY4" fmla="*/ 1158208 h 2015615"/>
                  <a:gd name="connsiteX5" fmla="*/ 8426520 w 8855837"/>
                  <a:gd name="connsiteY5" fmla="*/ 711423 h 2015615"/>
                  <a:gd name="connsiteX6" fmla="*/ 8587234 w 8855837"/>
                  <a:gd name="connsiteY6" fmla="*/ 711423 h 2015615"/>
                  <a:gd name="connsiteX7" fmla="*/ 8693311 w 8855837"/>
                  <a:gd name="connsiteY7" fmla="*/ 806779 h 2015615"/>
                  <a:gd name="connsiteX8" fmla="*/ 8587234 w 8855837"/>
                  <a:gd name="connsiteY8" fmla="*/ 904279 h 2015615"/>
                  <a:gd name="connsiteX9" fmla="*/ 8426520 w 8855837"/>
                  <a:gd name="connsiteY9" fmla="*/ 904279 h 2015615"/>
                  <a:gd name="connsiteX10" fmla="*/ 4967382 w 8855837"/>
                  <a:gd name="connsiteY10" fmla="*/ 711423 h 2015615"/>
                  <a:gd name="connsiteX11" fmla="*/ 5158094 w 8855837"/>
                  <a:gd name="connsiteY11" fmla="*/ 711423 h 2015615"/>
                  <a:gd name="connsiteX12" fmla="*/ 5241656 w 8855837"/>
                  <a:gd name="connsiteY12" fmla="*/ 786423 h 2015615"/>
                  <a:gd name="connsiteX13" fmla="*/ 5158094 w 8855837"/>
                  <a:gd name="connsiteY13" fmla="*/ 861423 h 2015615"/>
                  <a:gd name="connsiteX14" fmla="*/ 4967382 w 8855837"/>
                  <a:gd name="connsiteY14" fmla="*/ 861423 h 2015615"/>
                  <a:gd name="connsiteX15" fmla="*/ 7815425 w 8855837"/>
                  <a:gd name="connsiteY15" fmla="*/ 700711 h 2015615"/>
                  <a:gd name="connsiteX16" fmla="*/ 8031846 w 8855837"/>
                  <a:gd name="connsiteY16" fmla="*/ 935352 h 2015615"/>
                  <a:gd name="connsiteX17" fmla="*/ 7815425 w 8855837"/>
                  <a:gd name="connsiteY17" fmla="*/ 1169993 h 2015615"/>
                  <a:gd name="connsiteX18" fmla="*/ 7597931 w 8855837"/>
                  <a:gd name="connsiteY18" fmla="*/ 935352 h 2015615"/>
                  <a:gd name="connsiteX19" fmla="*/ 7815425 w 8855837"/>
                  <a:gd name="connsiteY19" fmla="*/ 700711 h 2015615"/>
                  <a:gd name="connsiteX20" fmla="*/ 3439762 w 8855837"/>
                  <a:gd name="connsiteY20" fmla="*/ 700711 h 2015615"/>
                  <a:gd name="connsiteX21" fmla="*/ 3656183 w 8855837"/>
                  <a:gd name="connsiteY21" fmla="*/ 935352 h 2015615"/>
                  <a:gd name="connsiteX22" fmla="*/ 3439762 w 8855837"/>
                  <a:gd name="connsiteY22" fmla="*/ 1169993 h 2015615"/>
                  <a:gd name="connsiteX23" fmla="*/ 3222269 w 8855837"/>
                  <a:gd name="connsiteY23" fmla="*/ 935352 h 2015615"/>
                  <a:gd name="connsiteX24" fmla="*/ 3439762 w 8855837"/>
                  <a:gd name="connsiteY24" fmla="*/ 700711 h 2015615"/>
                  <a:gd name="connsiteX25" fmla="*/ 5504501 w 8855837"/>
                  <a:gd name="connsiteY25" fmla="*/ 577497 h 2015615"/>
                  <a:gd name="connsiteX26" fmla="*/ 5504501 w 8855837"/>
                  <a:gd name="connsiteY26" fmla="*/ 1006066 h 2015615"/>
                  <a:gd name="connsiteX27" fmla="*/ 5827000 w 8855837"/>
                  <a:gd name="connsiteY27" fmla="*/ 1304993 h 2015615"/>
                  <a:gd name="connsiteX28" fmla="*/ 6149476 w 8855837"/>
                  <a:gd name="connsiteY28" fmla="*/ 1006066 h 2015615"/>
                  <a:gd name="connsiteX29" fmla="*/ 6149476 w 8855837"/>
                  <a:gd name="connsiteY29" fmla="*/ 577497 h 2015615"/>
                  <a:gd name="connsiteX30" fmla="*/ 5994124 w 8855837"/>
                  <a:gd name="connsiteY30" fmla="*/ 577497 h 2015615"/>
                  <a:gd name="connsiteX31" fmla="*/ 5994124 w 8855837"/>
                  <a:gd name="connsiteY31" fmla="*/ 1001782 h 2015615"/>
                  <a:gd name="connsiteX32" fmla="*/ 5827000 w 8855837"/>
                  <a:gd name="connsiteY32" fmla="*/ 1169996 h 2015615"/>
                  <a:gd name="connsiteX33" fmla="*/ 5658781 w 8855837"/>
                  <a:gd name="connsiteY33" fmla="*/ 1001782 h 2015615"/>
                  <a:gd name="connsiteX34" fmla="*/ 5658781 w 8855837"/>
                  <a:gd name="connsiteY34" fmla="*/ 577497 h 2015615"/>
                  <a:gd name="connsiteX35" fmla="*/ 8274385 w 8855837"/>
                  <a:gd name="connsiteY35" fmla="*/ 577494 h 2015615"/>
                  <a:gd name="connsiteX36" fmla="*/ 8274385 w 8855837"/>
                  <a:gd name="connsiteY36" fmla="*/ 1292135 h 2015615"/>
                  <a:gd name="connsiteX37" fmla="*/ 8426520 w 8855837"/>
                  <a:gd name="connsiteY37" fmla="*/ 1292135 h 2015615"/>
                  <a:gd name="connsiteX38" fmla="*/ 8426520 w 8855837"/>
                  <a:gd name="connsiteY38" fmla="*/ 1038208 h 2015615"/>
                  <a:gd name="connsiteX39" fmla="*/ 8537959 w 8855837"/>
                  <a:gd name="connsiteY39" fmla="*/ 1038208 h 2015615"/>
                  <a:gd name="connsiteX40" fmla="*/ 8678322 w 8855837"/>
                  <a:gd name="connsiteY40" fmla="*/ 1292135 h 2015615"/>
                  <a:gd name="connsiteX41" fmla="*/ 8854024 w 8855837"/>
                  <a:gd name="connsiteY41" fmla="*/ 1292135 h 2015615"/>
                  <a:gd name="connsiteX42" fmla="*/ 8692239 w 8855837"/>
                  <a:gd name="connsiteY42" fmla="*/ 1019992 h 2015615"/>
                  <a:gd name="connsiteX43" fmla="*/ 8849735 w 8855837"/>
                  <a:gd name="connsiteY43" fmla="*/ 807851 h 2015615"/>
                  <a:gd name="connsiteX44" fmla="*/ 8608677 w 8855837"/>
                  <a:gd name="connsiteY44" fmla="*/ 577494 h 2015615"/>
                  <a:gd name="connsiteX45" fmla="*/ 6855156 w 8855837"/>
                  <a:gd name="connsiteY45" fmla="*/ 577494 h 2015615"/>
                  <a:gd name="connsiteX46" fmla="*/ 6855156 w 8855837"/>
                  <a:gd name="connsiteY46" fmla="*/ 711423 h 2015615"/>
                  <a:gd name="connsiteX47" fmla="*/ 7064093 w 8855837"/>
                  <a:gd name="connsiteY47" fmla="*/ 711423 h 2015615"/>
                  <a:gd name="connsiteX48" fmla="*/ 7064093 w 8855837"/>
                  <a:gd name="connsiteY48" fmla="*/ 1292135 h 2015615"/>
                  <a:gd name="connsiteX49" fmla="*/ 7217302 w 8855837"/>
                  <a:gd name="connsiteY49" fmla="*/ 1292135 h 2015615"/>
                  <a:gd name="connsiteX50" fmla="*/ 7217302 w 8855837"/>
                  <a:gd name="connsiteY50" fmla="*/ 711423 h 2015615"/>
                  <a:gd name="connsiteX51" fmla="*/ 7425168 w 8855837"/>
                  <a:gd name="connsiteY51" fmla="*/ 711423 h 2015615"/>
                  <a:gd name="connsiteX52" fmla="*/ 7425168 w 8855837"/>
                  <a:gd name="connsiteY52" fmla="*/ 577494 h 2015615"/>
                  <a:gd name="connsiteX53" fmla="*/ 4815225 w 8855837"/>
                  <a:gd name="connsiteY53" fmla="*/ 577494 h 2015615"/>
                  <a:gd name="connsiteX54" fmla="*/ 4815225 w 8855837"/>
                  <a:gd name="connsiteY54" fmla="*/ 1292135 h 2015615"/>
                  <a:gd name="connsiteX55" fmla="*/ 5203081 w 8855837"/>
                  <a:gd name="connsiteY55" fmla="*/ 1292135 h 2015615"/>
                  <a:gd name="connsiteX56" fmla="*/ 5410946 w 8855837"/>
                  <a:gd name="connsiteY56" fmla="*/ 1098207 h 2015615"/>
                  <a:gd name="connsiteX57" fmla="*/ 5273799 w 8855837"/>
                  <a:gd name="connsiteY57" fmla="*/ 923564 h 2015615"/>
                  <a:gd name="connsiteX58" fmla="*/ 5397009 w 8855837"/>
                  <a:gd name="connsiteY58" fmla="*/ 759637 h 2015615"/>
                  <a:gd name="connsiteX59" fmla="*/ 5191309 w 8855837"/>
                  <a:gd name="connsiteY59" fmla="*/ 577494 h 2015615"/>
                  <a:gd name="connsiteX60" fmla="*/ 3898721 w 8855837"/>
                  <a:gd name="connsiteY60" fmla="*/ 577494 h 2015615"/>
                  <a:gd name="connsiteX61" fmla="*/ 3898721 w 8855837"/>
                  <a:gd name="connsiteY61" fmla="*/ 1292135 h 2015615"/>
                  <a:gd name="connsiteX62" fmla="*/ 4050857 w 8855837"/>
                  <a:gd name="connsiteY62" fmla="*/ 1292135 h 2015615"/>
                  <a:gd name="connsiteX63" fmla="*/ 4050857 w 8855837"/>
                  <a:gd name="connsiteY63" fmla="*/ 776780 h 2015615"/>
                  <a:gd name="connsiteX64" fmla="*/ 4252290 w 8855837"/>
                  <a:gd name="connsiteY64" fmla="*/ 1292135 h 2015615"/>
                  <a:gd name="connsiteX65" fmla="*/ 4318719 w 8855837"/>
                  <a:gd name="connsiteY65" fmla="*/ 1292135 h 2015615"/>
                  <a:gd name="connsiteX66" fmla="*/ 4520152 w 8855837"/>
                  <a:gd name="connsiteY66" fmla="*/ 776780 h 2015615"/>
                  <a:gd name="connsiteX67" fmla="*/ 4520152 w 8855837"/>
                  <a:gd name="connsiteY67" fmla="*/ 1292135 h 2015615"/>
                  <a:gd name="connsiteX68" fmla="*/ 4673360 w 8855837"/>
                  <a:gd name="connsiteY68" fmla="*/ 1292135 h 2015615"/>
                  <a:gd name="connsiteX69" fmla="*/ 4673360 w 8855837"/>
                  <a:gd name="connsiteY69" fmla="*/ 577494 h 2015615"/>
                  <a:gd name="connsiteX70" fmla="*/ 4459084 w 8855837"/>
                  <a:gd name="connsiteY70" fmla="*/ 577494 h 2015615"/>
                  <a:gd name="connsiteX71" fmla="*/ 4285505 w 8855837"/>
                  <a:gd name="connsiteY71" fmla="*/ 1024279 h 2015615"/>
                  <a:gd name="connsiteX72" fmla="*/ 4111926 w 8855837"/>
                  <a:gd name="connsiteY72" fmla="*/ 577494 h 2015615"/>
                  <a:gd name="connsiteX73" fmla="*/ 2705134 w 8855837"/>
                  <a:gd name="connsiteY73" fmla="*/ 567026 h 2015615"/>
                  <a:gd name="connsiteX74" fmla="*/ 2557439 w 8855837"/>
                  <a:gd name="connsiteY74" fmla="*/ 594657 h 2015615"/>
                  <a:gd name="connsiteX75" fmla="*/ 2438474 w 8855837"/>
                  <a:gd name="connsiteY75" fmla="*/ 671343 h 2015615"/>
                  <a:gd name="connsiteX76" fmla="*/ 2358621 w 8855837"/>
                  <a:gd name="connsiteY76" fmla="*/ 788238 h 2015615"/>
                  <a:gd name="connsiteX77" fmla="*/ 2329417 w 8855837"/>
                  <a:gd name="connsiteY77" fmla="*/ 936415 h 2015615"/>
                  <a:gd name="connsiteX78" fmla="*/ 2358621 w 8855837"/>
                  <a:gd name="connsiteY78" fmla="*/ 1084025 h 2015615"/>
                  <a:gd name="connsiteX79" fmla="*/ 2438474 w 8855837"/>
                  <a:gd name="connsiteY79" fmla="*/ 1200392 h 2015615"/>
                  <a:gd name="connsiteX80" fmla="*/ 2557439 w 8855837"/>
                  <a:gd name="connsiteY80" fmla="*/ 1277078 h 2015615"/>
                  <a:gd name="connsiteX81" fmla="*/ 2705134 w 8855837"/>
                  <a:gd name="connsiteY81" fmla="*/ 1304750 h 2015615"/>
                  <a:gd name="connsiteX82" fmla="*/ 2805829 w 8855837"/>
                  <a:gd name="connsiteY82" fmla="*/ 1292253 h 2015615"/>
                  <a:gd name="connsiteX83" fmla="*/ 2886668 w 8855837"/>
                  <a:gd name="connsiteY83" fmla="*/ 1258819 h 2015615"/>
                  <a:gd name="connsiteX84" fmla="*/ 2949302 w 8855837"/>
                  <a:gd name="connsiteY84" fmla="*/ 1209319 h 2015615"/>
                  <a:gd name="connsiteX85" fmla="*/ 2996219 w 8855837"/>
                  <a:gd name="connsiteY85" fmla="*/ 1149269 h 2015615"/>
                  <a:gd name="connsiteX86" fmla="*/ 2876268 w 8855837"/>
                  <a:gd name="connsiteY86" fmla="*/ 1077290 h 2015615"/>
                  <a:gd name="connsiteX87" fmla="*/ 2805271 w 8855837"/>
                  <a:gd name="connsiteY87" fmla="*/ 1151865 h 2015615"/>
                  <a:gd name="connsiteX88" fmla="*/ 2705134 w 8855837"/>
                  <a:gd name="connsiteY88" fmla="*/ 1179537 h 2015615"/>
                  <a:gd name="connsiteX89" fmla="*/ 2618463 w 8855837"/>
                  <a:gd name="connsiteY89" fmla="*/ 1162820 h 2015615"/>
                  <a:gd name="connsiteX90" fmla="*/ 2547554 w 8855837"/>
                  <a:gd name="connsiteY90" fmla="*/ 1114375 h 2015615"/>
                  <a:gd name="connsiteX91" fmla="*/ 2500079 w 8855837"/>
                  <a:gd name="connsiteY91" fmla="*/ 1037608 h 2015615"/>
                  <a:gd name="connsiteX92" fmla="*/ 2482860 w 8855837"/>
                  <a:gd name="connsiteY92" fmla="*/ 936415 h 2015615"/>
                  <a:gd name="connsiteX93" fmla="*/ 2500079 w 8855837"/>
                  <a:gd name="connsiteY93" fmla="*/ 834655 h 2015615"/>
                  <a:gd name="connsiteX94" fmla="*/ 2547554 w 8855837"/>
                  <a:gd name="connsiteY94" fmla="*/ 757969 h 2015615"/>
                  <a:gd name="connsiteX95" fmla="*/ 2618463 w 8855837"/>
                  <a:gd name="connsiteY95" fmla="*/ 709442 h 2015615"/>
                  <a:gd name="connsiteX96" fmla="*/ 2705134 w 8855837"/>
                  <a:gd name="connsiteY96" fmla="*/ 692239 h 2015615"/>
                  <a:gd name="connsiteX97" fmla="*/ 2804778 w 8855837"/>
                  <a:gd name="connsiteY97" fmla="*/ 719870 h 2015615"/>
                  <a:gd name="connsiteX98" fmla="*/ 2875218 w 8855837"/>
                  <a:gd name="connsiteY98" fmla="*/ 794486 h 2015615"/>
                  <a:gd name="connsiteX99" fmla="*/ 2995168 w 8855837"/>
                  <a:gd name="connsiteY99" fmla="*/ 721452 h 2015615"/>
                  <a:gd name="connsiteX100" fmla="*/ 2948252 w 8855837"/>
                  <a:gd name="connsiteY100" fmla="*/ 661970 h 2015615"/>
                  <a:gd name="connsiteX101" fmla="*/ 2885617 w 8855837"/>
                  <a:gd name="connsiteY101" fmla="*/ 612916 h 2015615"/>
                  <a:gd name="connsiteX102" fmla="*/ 2805271 w 8855837"/>
                  <a:gd name="connsiteY102" fmla="*/ 579523 h 2015615"/>
                  <a:gd name="connsiteX103" fmla="*/ 2705134 w 8855837"/>
                  <a:gd name="connsiteY103" fmla="*/ 567026 h 2015615"/>
                  <a:gd name="connsiteX104" fmla="*/ 6515203 w 8855837"/>
                  <a:gd name="connsiteY104" fmla="*/ 566782 h 2015615"/>
                  <a:gd name="connsiteX105" fmla="*/ 6244146 w 8855837"/>
                  <a:gd name="connsiteY105" fmla="*/ 784282 h 2015615"/>
                  <a:gd name="connsiteX106" fmla="*/ 6655567 w 8855837"/>
                  <a:gd name="connsiteY106" fmla="*/ 1090709 h 2015615"/>
                  <a:gd name="connsiteX107" fmla="*/ 6531285 w 8855837"/>
                  <a:gd name="connsiteY107" fmla="*/ 1169993 h 2015615"/>
                  <a:gd name="connsiteX108" fmla="*/ 6304143 w 8855837"/>
                  <a:gd name="connsiteY108" fmla="*/ 1072493 h 2015615"/>
                  <a:gd name="connsiteX109" fmla="*/ 6220559 w 8855837"/>
                  <a:gd name="connsiteY109" fmla="*/ 1191421 h 2015615"/>
                  <a:gd name="connsiteX110" fmla="*/ 6524853 w 8855837"/>
                  <a:gd name="connsiteY110" fmla="*/ 1304992 h 2015615"/>
                  <a:gd name="connsiteX111" fmla="*/ 6810920 w 8855837"/>
                  <a:gd name="connsiteY111" fmla="*/ 1075708 h 2015615"/>
                  <a:gd name="connsiteX112" fmla="*/ 6400570 w 8855837"/>
                  <a:gd name="connsiteY112" fmla="*/ 772495 h 2015615"/>
                  <a:gd name="connsiteX113" fmla="*/ 6501287 w 8855837"/>
                  <a:gd name="connsiteY113" fmla="*/ 701781 h 2015615"/>
                  <a:gd name="connsiteX114" fmla="*/ 6709131 w 8855837"/>
                  <a:gd name="connsiteY114" fmla="*/ 779996 h 2015615"/>
                  <a:gd name="connsiteX115" fmla="*/ 6793787 w 8855837"/>
                  <a:gd name="connsiteY115" fmla="*/ 666424 h 2015615"/>
                  <a:gd name="connsiteX116" fmla="*/ 6515203 w 8855837"/>
                  <a:gd name="connsiteY116" fmla="*/ 566782 h 2015615"/>
                  <a:gd name="connsiteX117" fmla="*/ 7815425 w 8855837"/>
                  <a:gd name="connsiteY117" fmla="*/ 565712 h 2015615"/>
                  <a:gd name="connsiteX118" fmla="*/ 7441507 w 8855837"/>
                  <a:gd name="connsiteY118" fmla="*/ 935352 h 2015615"/>
                  <a:gd name="connsiteX119" fmla="*/ 7815425 w 8855837"/>
                  <a:gd name="connsiteY119" fmla="*/ 1304992 h 2015615"/>
                  <a:gd name="connsiteX120" fmla="*/ 8188292 w 8855837"/>
                  <a:gd name="connsiteY120" fmla="*/ 935352 h 2015615"/>
                  <a:gd name="connsiteX121" fmla="*/ 7815425 w 8855837"/>
                  <a:gd name="connsiteY121" fmla="*/ 565712 h 2015615"/>
                  <a:gd name="connsiteX122" fmla="*/ 3439762 w 8855837"/>
                  <a:gd name="connsiteY122" fmla="*/ 565712 h 2015615"/>
                  <a:gd name="connsiteX123" fmla="*/ 3065844 w 8855837"/>
                  <a:gd name="connsiteY123" fmla="*/ 935352 h 2015615"/>
                  <a:gd name="connsiteX124" fmla="*/ 3439762 w 8855837"/>
                  <a:gd name="connsiteY124" fmla="*/ 1304992 h 2015615"/>
                  <a:gd name="connsiteX125" fmla="*/ 3812608 w 8855837"/>
                  <a:gd name="connsiteY125" fmla="*/ 935352 h 2015615"/>
                  <a:gd name="connsiteX126" fmla="*/ 3439762 w 8855837"/>
                  <a:gd name="connsiteY126" fmla="*/ 565712 h 2015615"/>
                  <a:gd name="connsiteX127" fmla="*/ 0 w 8855837"/>
                  <a:gd name="connsiteY127" fmla="*/ 0 h 2015615"/>
                  <a:gd name="connsiteX128" fmla="*/ 8855837 w 8855837"/>
                  <a:gd name="connsiteY128" fmla="*/ 0 h 2015615"/>
                  <a:gd name="connsiteX129" fmla="*/ 8855837 w 8855837"/>
                  <a:gd name="connsiteY129" fmla="*/ 2015615 h 2015615"/>
                  <a:gd name="connsiteX130" fmla="*/ 0 w 8855837"/>
                  <a:gd name="connsiteY130" fmla="*/ 2015615 h 201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8855837" h="2015615">
                    <a:moveTo>
                      <a:pt x="4967382" y="995350"/>
                    </a:moveTo>
                    <a:lnTo>
                      <a:pt x="5164527" y="995350"/>
                    </a:lnTo>
                    <a:cubicBezTo>
                      <a:pt x="5223451" y="995350"/>
                      <a:pt x="5255594" y="1031779"/>
                      <a:pt x="5255594" y="1076779"/>
                    </a:cubicBezTo>
                    <a:cubicBezTo>
                      <a:pt x="5255594" y="1128207"/>
                      <a:pt x="5221307" y="1158208"/>
                      <a:pt x="5164527" y="1158208"/>
                    </a:cubicBezTo>
                    <a:lnTo>
                      <a:pt x="4967382" y="1158208"/>
                    </a:lnTo>
                    <a:close/>
                    <a:moveTo>
                      <a:pt x="8426520" y="711423"/>
                    </a:moveTo>
                    <a:lnTo>
                      <a:pt x="8587234" y="711423"/>
                    </a:lnTo>
                    <a:cubicBezTo>
                      <a:pt x="8647231" y="711423"/>
                      <a:pt x="8693311" y="747850"/>
                      <a:pt x="8693311" y="806779"/>
                    </a:cubicBezTo>
                    <a:cubicBezTo>
                      <a:pt x="8693311" y="867850"/>
                      <a:pt x="8647231" y="904279"/>
                      <a:pt x="8587234" y="904279"/>
                    </a:cubicBezTo>
                    <a:lnTo>
                      <a:pt x="8426520" y="904279"/>
                    </a:lnTo>
                    <a:close/>
                    <a:moveTo>
                      <a:pt x="4967382" y="711423"/>
                    </a:moveTo>
                    <a:lnTo>
                      <a:pt x="5158094" y="711423"/>
                    </a:lnTo>
                    <a:cubicBezTo>
                      <a:pt x="5209514" y="711423"/>
                      <a:pt x="5241656" y="742496"/>
                      <a:pt x="5241656" y="786423"/>
                    </a:cubicBezTo>
                    <a:cubicBezTo>
                      <a:pt x="5241656" y="832495"/>
                      <a:pt x="5209514" y="861423"/>
                      <a:pt x="5158094" y="861423"/>
                    </a:cubicBezTo>
                    <a:lnTo>
                      <a:pt x="4967382" y="861423"/>
                    </a:lnTo>
                    <a:close/>
                    <a:moveTo>
                      <a:pt x="7815425" y="700711"/>
                    </a:moveTo>
                    <a:cubicBezTo>
                      <a:pt x="7947211" y="700711"/>
                      <a:pt x="8031846" y="801423"/>
                      <a:pt x="8031846" y="935352"/>
                    </a:cubicBezTo>
                    <a:cubicBezTo>
                      <a:pt x="8031846" y="1068209"/>
                      <a:pt x="7947211" y="1169993"/>
                      <a:pt x="7815425" y="1169993"/>
                    </a:cubicBezTo>
                    <a:cubicBezTo>
                      <a:pt x="7682566" y="1169993"/>
                      <a:pt x="7597931" y="1068209"/>
                      <a:pt x="7597931" y="935352"/>
                    </a:cubicBezTo>
                    <a:cubicBezTo>
                      <a:pt x="7597931" y="801425"/>
                      <a:pt x="7682566" y="700711"/>
                      <a:pt x="7815425" y="700711"/>
                    </a:cubicBezTo>
                    <a:close/>
                    <a:moveTo>
                      <a:pt x="3439762" y="700711"/>
                    </a:moveTo>
                    <a:cubicBezTo>
                      <a:pt x="3571549" y="700711"/>
                      <a:pt x="3656183" y="801423"/>
                      <a:pt x="3656183" y="935352"/>
                    </a:cubicBezTo>
                    <a:cubicBezTo>
                      <a:pt x="3656183" y="1068209"/>
                      <a:pt x="3571549" y="1169993"/>
                      <a:pt x="3439762" y="1169993"/>
                    </a:cubicBezTo>
                    <a:cubicBezTo>
                      <a:pt x="3306903" y="1169993"/>
                      <a:pt x="3222269" y="1068209"/>
                      <a:pt x="3222269" y="935352"/>
                    </a:cubicBezTo>
                    <a:cubicBezTo>
                      <a:pt x="3222269" y="801425"/>
                      <a:pt x="3306903" y="700711"/>
                      <a:pt x="3439762" y="700711"/>
                    </a:cubicBezTo>
                    <a:close/>
                    <a:moveTo>
                      <a:pt x="5504501" y="577497"/>
                    </a:moveTo>
                    <a:lnTo>
                      <a:pt x="5504501" y="1006066"/>
                    </a:lnTo>
                    <a:cubicBezTo>
                      <a:pt x="5504501" y="1182851"/>
                      <a:pt x="5609484" y="1304993"/>
                      <a:pt x="5827000" y="1304993"/>
                    </a:cubicBezTo>
                    <a:cubicBezTo>
                      <a:pt x="6044493" y="1304993"/>
                      <a:pt x="6149476" y="1182851"/>
                      <a:pt x="6149476" y="1006066"/>
                    </a:cubicBezTo>
                    <a:lnTo>
                      <a:pt x="6149476" y="577497"/>
                    </a:lnTo>
                    <a:lnTo>
                      <a:pt x="5994124" y="577497"/>
                    </a:lnTo>
                    <a:lnTo>
                      <a:pt x="5994124" y="1001782"/>
                    </a:lnTo>
                    <a:cubicBezTo>
                      <a:pt x="5994124" y="1101424"/>
                      <a:pt x="5937344" y="1169996"/>
                      <a:pt x="5827000" y="1169996"/>
                    </a:cubicBezTo>
                    <a:cubicBezTo>
                      <a:pt x="5716634" y="1169996"/>
                      <a:pt x="5658781" y="1101424"/>
                      <a:pt x="5658781" y="1001782"/>
                    </a:cubicBezTo>
                    <a:lnTo>
                      <a:pt x="5658781" y="577497"/>
                    </a:lnTo>
                    <a:close/>
                    <a:moveTo>
                      <a:pt x="8274385" y="577494"/>
                    </a:moveTo>
                    <a:lnTo>
                      <a:pt x="8274385" y="1292135"/>
                    </a:lnTo>
                    <a:lnTo>
                      <a:pt x="8426520" y="1292135"/>
                    </a:lnTo>
                    <a:lnTo>
                      <a:pt x="8426520" y="1038208"/>
                    </a:lnTo>
                    <a:lnTo>
                      <a:pt x="8537959" y="1038208"/>
                    </a:lnTo>
                    <a:lnTo>
                      <a:pt x="8678322" y="1292135"/>
                    </a:lnTo>
                    <a:lnTo>
                      <a:pt x="8854024" y="1292135"/>
                    </a:lnTo>
                    <a:lnTo>
                      <a:pt x="8692239" y="1019992"/>
                    </a:lnTo>
                    <a:cubicBezTo>
                      <a:pt x="8769390" y="1001779"/>
                      <a:pt x="8849735" y="933207"/>
                      <a:pt x="8849735" y="807851"/>
                    </a:cubicBezTo>
                    <a:cubicBezTo>
                      <a:pt x="8849735" y="674994"/>
                      <a:pt x="8757596" y="577494"/>
                      <a:pt x="8608677" y="577494"/>
                    </a:cubicBezTo>
                    <a:close/>
                    <a:moveTo>
                      <a:pt x="6855156" y="577494"/>
                    </a:moveTo>
                    <a:lnTo>
                      <a:pt x="6855156" y="711423"/>
                    </a:lnTo>
                    <a:lnTo>
                      <a:pt x="7064093" y="711423"/>
                    </a:lnTo>
                    <a:lnTo>
                      <a:pt x="7064093" y="1292135"/>
                    </a:lnTo>
                    <a:lnTo>
                      <a:pt x="7217302" y="1292135"/>
                    </a:lnTo>
                    <a:lnTo>
                      <a:pt x="7217302" y="711423"/>
                    </a:lnTo>
                    <a:lnTo>
                      <a:pt x="7425168" y="711423"/>
                    </a:lnTo>
                    <a:lnTo>
                      <a:pt x="7425168" y="577494"/>
                    </a:lnTo>
                    <a:close/>
                    <a:moveTo>
                      <a:pt x="4815225" y="577494"/>
                    </a:moveTo>
                    <a:lnTo>
                      <a:pt x="4815225" y="1292135"/>
                    </a:lnTo>
                    <a:lnTo>
                      <a:pt x="5203081" y="1292135"/>
                    </a:lnTo>
                    <a:cubicBezTo>
                      <a:pt x="5340228" y="1292135"/>
                      <a:pt x="5410946" y="1206420"/>
                      <a:pt x="5410946" y="1098207"/>
                    </a:cubicBezTo>
                    <a:cubicBezTo>
                      <a:pt x="5410946" y="1009277"/>
                      <a:pt x="5350949" y="935349"/>
                      <a:pt x="5273799" y="923564"/>
                    </a:cubicBezTo>
                    <a:cubicBezTo>
                      <a:pt x="5341300" y="909637"/>
                      <a:pt x="5397009" y="848564"/>
                      <a:pt x="5397009" y="759637"/>
                    </a:cubicBezTo>
                    <a:cubicBezTo>
                      <a:pt x="5397009" y="664279"/>
                      <a:pt x="5327384" y="577494"/>
                      <a:pt x="5191309" y="577494"/>
                    </a:cubicBezTo>
                    <a:close/>
                    <a:moveTo>
                      <a:pt x="3898721" y="577494"/>
                    </a:moveTo>
                    <a:lnTo>
                      <a:pt x="3898721" y="1292135"/>
                    </a:lnTo>
                    <a:lnTo>
                      <a:pt x="4050857" y="1292135"/>
                    </a:lnTo>
                    <a:lnTo>
                      <a:pt x="4050857" y="776780"/>
                    </a:lnTo>
                    <a:lnTo>
                      <a:pt x="4252290" y="1292135"/>
                    </a:lnTo>
                    <a:lnTo>
                      <a:pt x="4318719" y="1292135"/>
                    </a:lnTo>
                    <a:lnTo>
                      <a:pt x="4520152" y="776780"/>
                    </a:lnTo>
                    <a:lnTo>
                      <a:pt x="4520152" y="1292135"/>
                    </a:lnTo>
                    <a:lnTo>
                      <a:pt x="4673360" y="1292135"/>
                    </a:lnTo>
                    <a:lnTo>
                      <a:pt x="4673360" y="577494"/>
                    </a:lnTo>
                    <a:lnTo>
                      <a:pt x="4459084" y="577494"/>
                    </a:lnTo>
                    <a:lnTo>
                      <a:pt x="4285505" y="1024279"/>
                    </a:lnTo>
                    <a:lnTo>
                      <a:pt x="4111926" y="577494"/>
                    </a:lnTo>
                    <a:close/>
                    <a:moveTo>
                      <a:pt x="2705134" y="567026"/>
                    </a:moveTo>
                    <a:cubicBezTo>
                      <a:pt x="2652235" y="567026"/>
                      <a:pt x="2602961" y="576236"/>
                      <a:pt x="2557439" y="594657"/>
                    </a:cubicBezTo>
                    <a:cubicBezTo>
                      <a:pt x="2511830" y="613117"/>
                      <a:pt x="2472247" y="638681"/>
                      <a:pt x="2438474" y="671343"/>
                    </a:cubicBezTo>
                    <a:cubicBezTo>
                      <a:pt x="2404724" y="704045"/>
                      <a:pt x="2378113" y="742998"/>
                      <a:pt x="2358621" y="788238"/>
                    </a:cubicBezTo>
                    <a:cubicBezTo>
                      <a:pt x="2339151" y="833477"/>
                      <a:pt x="2329417" y="882858"/>
                      <a:pt x="2329417" y="936415"/>
                    </a:cubicBezTo>
                    <a:cubicBezTo>
                      <a:pt x="2329417" y="989973"/>
                      <a:pt x="2339151" y="1039190"/>
                      <a:pt x="2358621" y="1084025"/>
                    </a:cubicBezTo>
                    <a:cubicBezTo>
                      <a:pt x="2378113" y="1128900"/>
                      <a:pt x="2404724" y="1167690"/>
                      <a:pt x="2438474" y="1200392"/>
                    </a:cubicBezTo>
                    <a:cubicBezTo>
                      <a:pt x="2472247" y="1233095"/>
                      <a:pt x="2511830" y="1258656"/>
                      <a:pt x="2557439" y="1277078"/>
                    </a:cubicBezTo>
                    <a:cubicBezTo>
                      <a:pt x="2602961" y="1295499"/>
                      <a:pt x="2652235" y="1304750"/>
                      <a:pt x="2705134" y="1304750"/>
                    </a:cubicBezTo>
                    <a:cubicBezTo>
                      <a:pt x="2741973" y="1304750"/>
                      <a:pt x="2775573" y="1300611"/>
                      <a:pt x="2805829" y="1292253"/>
                    </a:cubicBezTo>
                    <a:cubicBezTo>
                      <a:pt x="2836020" y="1283894"/>
                      <a:pt x="2863038" y="1272777"/>
                      <a:pt x="2886668" y="1258819"/>
                    </a:cubicBezTo>
                    <a:cubicBezTo>
                      <a:pt x="2910276" y="1244944"/>
                      <a:pt x="2931204" y="1228388"/>
                      <a:pt x="2949302" y="1209319"/>
                    </a:cubicBezTo>
                    <a:cubicBezTo>
                      <a:pt x="2967336" y="1190168"/>
                      <a:pt x="2982989" y="1170124"/>
                      <a:pt x="2996219" y="1149269"/>
                    </a:cubicBezTo>
                    <a:lnTo>
                      <a:pt x="2876268" y="1077290"/>
                    </a:lnTo>
                    <a:cubicBezTo>
                      <a:pt x="2858192" y="1108532"/>
                      <a:pt x="2834477" y="1133444"/>
                      <a:pt x="2805271" y="1151865"/>
                    </a:cubicBezTo>
                    <a:cubicBezTo>
                      <a:pt x="2776066" y="1170368"/>
                      <a:pt x="2742702" y="1179537"/>
                      <a:pt x="2705134" y="1179537"/>
                    </a:cubicBezTo>
                    <a:cubicBezTo>
                      <a:pt x="2674450" y="1179537"/>
                      <a:pt x="2645652" y="1174020"/>
                      <a:pt x="2618463" y="1162820"/>
                    </a:cubicBezTo>
                    <a:cubicBezTo>
                      <a:pt x="2591361" y="1151704"/>
                      <a:pt x="2567667" y="1135554"/>
                      <a:pt x="2547554" y="1114375"/>
                    </a:cubicBezTo>
                    <a:cubicBezTo>
                      <a:pt x="2527333" y="1093114"/>
                      <a:pt x="2511508" y="1067553"/>
                      <a:pt x="2500079" y="1037608"/>
                    </a:cubicBezTo>
                    <a:cubicBezTo>
                      <a:pt x="2488543" y="1007706"/>
                      <a:pt x="2482860" y="973987"/>
                      <a:pt x="2482860" y="936415"/>
                    </a:cubicBezTo>
                    <a:cubicBezTo>
                      <a:pt x="2482860" y="898843"/>
                      <a:pt x="2488543" y="864923"/>
                      <a:pt x="2500079" y="834655"/>
                    </a:cubicBezTo>
                    <a:cubicBezTo>
                      <a:pt x="2511508" y="804386"/>
                      <a:pt x="2527333" y="778824"/>
                      <a:pt x="2547554" y="757969"/>
                    </a:cubicBezTo>
                    <a:cubicBezTo>
                      <a:pt x="2567667" y="737114"/>
                      <a:pt x="2591361" y="720925"/>
                      <a:pt x="2618463" y="709442"/>
                    </a:cubicBezTo>
                    <a:cubicBezTo>
                      <a:pt x="2645652" y="697959"/>
                      <a:pt x="2674450" y="692239"/>
                      <a:pt x="2705134" y="692239"/>
                    </a:cubicBezTo>
                    <a:cubicBezTo>
                      <a:pt x="2742702" y="692239"/>
                      <a:pt x="2775895" y="701448"/>
                      <a:pt x="2804778" y="719870"/>
                    </a:cubicBezTo>
                    <a:cubicBezTo>
                      <a:pt x="2833598" y="738330"/>
                      <a:pt x="2857120" y="763203"/>
                      <a:pt x="2875218" y="794486"/>
                    </a:cubicBezTo>
                    <a:lnTo>
                      <a:pt x="2995168" y="721452"/>
                    </a:lnTo>
                    <a:cubicBezTo>
                      <a:pt x="2982024" y="700556"/>
                      <a:pt x="2966349" y="680756"/>
                      <a:pt x="2948252" y="661970"/>
                    </a:cubicBezTo>
                    <a:cubicBezTo>
                      <a:pt x="2930154" y="643184"/>
                      <a:pt x="2909312" y="626832"/>
                      <a:pt x="2885617" y="612916"/>
                    </a:cubicBezTo>
                    <a:cubicBezTo>
                      <a:pt x="2861988" y="598999"/>
                      <a:pt x="2835227" y="587881"/>
                      <a:pt x="2805271" y="579523"/>
                    </a:cubicBezTo>
                    <a:cubicBezTo>
                      <a:pt x="2775337" y="571164"/>
                      <a:pt x="2741973" y="567026"/>
                      <a:pt x="2705134" y="567026"/>
                    </a:cubicBezTo>
                    <a:close/>
                    <a:moveTo>
                      <a:pt x="6515203" y="566782"/>
                    </a:moveTo>
                    <a:cubicBezTo>
                      <a:pt x="6346985" y="566782"/>
                      <a:pt x="6244146" y="665354"/>
                      <a:pt x="6244146" y="784282"/>
                    </a:cubicBezTo>
                    <a:cubicBezTo>
                      <a:pt x="6244146" y="1053210"/>
                      <a:pt x="6655567" y="966425"/>
                      <a:pt x="6655567" y="1090709"/>
                    </a:cubicBezTo>
                    <a:cubicBezTo>
                      <a:pt x="6655567" y="1132494"/>
                      <a:pt x="6615919" y="1169993"/>
                      <a:pt x="6531285" y="1169993"/>
                    </a:cubicBezTo>
                    <a:cubicBezTo>
                      <a:pt x="6432713" y="1169993"/>
                      <a:pt x="6354490" y="1124994"/>
                      <a:pt x="6304143" y="1072493"/>
                    </a:cubicBezTo>
                    <a:lnTo>
                      <a:pt x="6220559" y="1191421"/>
                    </a:lnTo>
                    <a:cubicBezTo>
                      <a:pt x="6288061" y="1258921"/>
                      <a:pt x="6386633" y="1304992"/>
                      <a:pt x="6524853" y="1304992"/>
                    </a:cubicBezTo>
                    <a:cubicBezTo>
                      <a:pt x="6716636" y="1304992"/>
                      <a:pt x="6810920" y="1206422"/>
                      <a:pt x="6810920" y="1075708"/>
                    </a:cubicBezTo>
                    <a:cubicBezTo>
                      <a:pt x="6810920" y="808924"/>
                      <a:pt x="6400570" y="884994"/>
                      <a:pt x="6400570" y="772495"/>
                    </a:cubicBezTo>
                    <a:cubicBezTo>
                      <a:pt x="6400570" y="729637"/>
                      <a:pt x="6437002" y="701781"/>
                      <a:pt x="6501287" y="701781"/>
                    </a:cubicBezTo>
                    <a:cubicBezTo>
                      <a:pt x="6574127" y="701781"/>
                      <a:pt x="6651279" y="726425"/>
                      <a:pt x="6709131" y="779996"/>
                    </a:cubicBezTo>
                    <a:lnTo>
                      <a:pt x="6793787" y="666424"/>
                    </a:lnTo>
                    <a:cubicBezTo>
                      <a:pt x="6723069" y="601067"/>
                      <a:pt x="6628785" y="566782"/>
                      <a:pt x="6515203" y="566782"/>
                    </a:cubicBezTo>
                    <a:close/>
                    <a:moveTo>
                      <a:pt x="7815425" y="565712"/>
                    </a:moveTo>
                    <a:cubicBezTo>
                      <a:pt x="7599004" y="565712"/>
                      <a:pt x="7441507" y="719997"/>
                      <a:pt x="7441507" y="935352"/>
                    </a:cubicBezTo>
                    <a:cubicBezTo>
                      <a:pt x="7441507" y="1150708"/>
                      <a:pt x="7599004" y="1304992"/>
                      <a:pt x="7815425" y="1304992"/>
                    </a:cubicBezTo>
                    <a:cubicBezTo>
                      <a:pt x="8030774" y="1304992"/>
                      <a:pt x="8188292" y="1150708"/>
                      <a:pt x="8188292" y="935352"/>
                    </a:cubicBezTo>
                    <a:cubicBezTo>
                      <a:pt x="8188292" y="719997"/>
                      <a:pt x="8030774" y="565712"/>
                      <a:pt x="7815425" y="565712"/>
                    </a:cubicBezTo>
                    <a:close/>
                    <a:moveTo>
                      <a:pt x="3439762" y="565712"/>
                    </a:moveTo>
                    <a:cubicBezTo>
                      <a:pt x="3223341" y="565712"/>
                      <a:pt x="3065844" y="719997"/>
                      <a:pt x="3065844" y="935352"/>
                    </a:cubicBezTo>
                    <a:cubicBezTo>
                      <a:pt x="3065844" y="1150708"/>
                      <a:pt x="3223341" y="1304992"/>
                      <a:pt x="3439762" y="1304992"/>
                    </a:cubicBezTo>
                    <a:cubicBezTo>
                      <a:pt x="3655111" y="1304992"/>
                      <a:pt x="3812608" y="1150708"/>
                      <a:pt x="3812608" y="935352"/>
                    </a:cubicBezTo>
                    <a:cubicBezTo>
                      <a:pt x="3812608" y="719997"/>
                      <a:pt x="3655111" y="565712"/>
                      <a:pt x="3439762" y="565712"/>
                    </a:cubicBezTo>
                    <a:close/>
                    <a:moveTo>
                      <a:pt x="0" y="0"/>
                    </a:moveTo>
                    <a:lnTo>
                      <a:pt x="8855837" y="0"/>
                    </a:lnTo>
                    <a:lnTo>
                      <a:pt x="8855837" y="2015615"/>
                    </a:lnTo>
                    <a:lnTo>
                      <a:pt x="0" y="2015615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023DEEA-6B2B-5CB4-AE6C-29C3E20D9C61}"/>
              </a:ext>
            </a:extLst>
          </p:cNvPr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982" y="2168770"/>
            <a:ext cx="3244044" cy="4649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397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FA7D0-C7D5-552C-01C3-27DDB2FFE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05F989-2405-9BA3-3440-D038F5B1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6338C-F596-7EA4-2846-B380006D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</p:spPr>
        <p:txBody>
          <a:bodyPr/>
          <a:lstStyle/>
          <a:p>
            <a:r>
              <a:rPr lang="en-US"/>
              <a:t>Agenda</a:t>
            </a:r>
            <a:endParaRPr lang="en-GB"/>
          </a:p>
        </p:txBody>
      </p:sp>
      <p:sp>
        <p:nvSpPr>
          <p:cNvPr id="4" name="!!Stack">
            <a:extLst>
              <a:ext uri="{FF2B5EF4-FFF2-40B4-BE49-F238E27FC236}">
                <a16:creationId xmlns:a16="http://schemas.microsoft.com/office/drawing/2014/main" id="{9CE8A479-397C-C089-3299-4C938CEA30C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7782" y="6762944"/>
            <a:ext cx="2433178" cy="333807"/>
          </a:xfrm>
          <a:prstGeom prst="rect">
            <a:avLst/>
          </a:prstGeom>
          <a:solidFill>
            <a:srgbClr val="FA5959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pic>
        <p:nvPicPr>
          <p:cNvPr id="5" name="!!Flame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C924E68-AD6B-EC34-47AC-26DC77319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1193104" y="249982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721B10-1D29-6D6B-637C-2D6BB2CF4E94}"/>
              </a:ext>
            </a:extLst>
          </p:cNvPr>
          <p:cNvSpPr txBox="1"/>
          <p:nvPr/>
        </p:nvSpPr>
        <p:spPr>
          <a:xfrm>
            <a:off x="2179768" y="2668319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Standards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7" name="!!Flame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52AEDA4-ECB6-A48C-E744-9F9A13EA6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682029" y="3381402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A213AC-338C-40F2-9381-03F6BC6A4562}"/>
              </a:ext>
            </a:extLst>
          </p:cNvPr>
          <p:cNvSpPr txBox="1"/>
          <p:nvPr/>
        </p:nvSpPr>
        <p:spPr>
          <a:xfrm>
            <a:off x="1786250" y="3545432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The system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9" name="!!Flame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06EC88B-C8FA-07A2-F6BD-E24039B37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0" name="!!Flame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F64DB67-257C-F275-CBF3-37602D8B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1" name="!!Flame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B152A5D-29AF-1FA9-7C2D-97AC501B8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2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E748339-0C4A-A710-A3FA-D12ECAA37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215768" y="424306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FA68D9-3F4F-4004-39D1-6A0389D6804F}"/>
              </a:ext>
            </a:extLst>
          </p:cNvPr>
          <p:cNvSpPr txBox="1"/>
          <p:nvPr/>
        </p:nvSpPr>
        <p:spPr>
          <a:xfrm>
            <a:off x="1319989" y="4407094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Sampling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91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1D714-DC57-3EFE-1587-AAD881612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52B24A-F4EC-70B4-BE00-A4F43EBF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77CD0-3AF5-335B-99C8-C828B11B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</p:spPr>
        <p:txBody>
          <a:bodyPr/>
          <a:lstStyle/>
          <a:p>
            <a:r>
              <a:rPr lang="en-US"/>
              <a:t>Agenda</a:t>
            </a:r>
            <a:endParaRPr lang="en-GB"/>
          </a:p>
        </p:txBody>
      </p:sp>
      <p:sp>
        <p:nvSpPr>
          <p:cNvPr id="4" name="!!Stack">
            <a:extLst>
              <a:ext uri="{FF2B5EF4-FFF2-40B4-BE49-F238E27FC236}">
                <a16:creationId xmlns:a16="http://schemas.microsoft.com/office/drawing/2014/main" id="{4B684792-D331-9DEE-1EC9-3F0686053E9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7782" y="6762944"/>
            <a:ext cx="2433178" cy="333807"/>
          </a:xfrm>
          <a:prstGeom prst="rect">
            <a:avLst/>
          </a:prstGeom>
          <a:solidFill>
            <a:srgbClr val="FA5959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pic>
        <p:nvPicPr>
          <p:cNvPr id="5" name="!!Flame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E12770B-6609-5951-2FE1-43128BA78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1172478" y="2493000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5CCE8-2520-80D7-79E2-58C1011D5565}"/>
              </a:ext>
            </a:extLst>
          </p:cNvPr>
          <p:cNvSpPr txBox="1"/>
          <p:nvPr/>
        </p:nvSpPr>
        <p:spPr>
          <a:xfrm>
            <a:off x="2179768" y="2668319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Standards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7" name="!!Flame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A0F2FD8-7F20-69FC-98EA-3C768322B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682029" y="3381402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61FAC8-712F-6DC7-9B51-738B884D1CCF}"/>
              </a:ext>
            </a:extLst>
          </p:cNvPr>
          <p:cNvSpPr txBox="1"/>
          <p:nvPr/>
        </p:nvSpPr>
        <p:spPr>
          <a:xfrm>
            <a:off x="1786250" y="3545432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The system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9" name="!!Flame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4E13D31-419C-E757-0FB5-BE6714584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0" name="!!Flame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FE8F6E4-68EB-DAA1-BEA0-83626B2A0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1" name="!!Flame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353E5B0-0D07-1689-B0D8-2C0383C1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2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BE9D4A2-5727-9CC5-413B-78816E20D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215768" y="424306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BA67CE-AAA9-4AB6-503F-9AD505DD7F5D}"/>
              </a:ext>
            </a:extLst>
          </p:cNvPr>
          <p:cNvSpPr txBox="1"/>
          <p:nvPr/>
        </p:nvSpPr>
        <p:spPr>
          <a:xfrm>
            <a:off x="1319989" y="4407094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Sampling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14" name="!!Flame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363C0A5-9E42-CBBB-26F5-19BF38E60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8096507" y="2493000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097AAA-DB8B-2FEF-C17F-7769DC437B70}"/>
              </a:ext>
            </a:extLst>
          </p:cNvPr>
          <p:cNvSpPr txBox="1"/>
          <p:nvPr/>
        </p:nvSpPr>
        <p:spPr>
          <a:xfrm>
            <a:off x="9103797" y="2668319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Simulation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45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B789F-2C0D-4DAE-5B1F-5778F9583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22F0C0-2DFF-5BA6-708C-B5C2FE24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BE60F-844D-FACE-1ACF-2CF938D3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</p:spPr>
        <p:txBody>
          <a:bodyPr/>
          <a:lstStyle/>
          <a:p>
            <a:r>
              <a:rPr lang="en-US"/>
              <a:t>Agenda</a:t>
            </a:r>
            <a:endParaRPr lang="en-GB"/>
          </a:p>
        </p:txBody>
      </p:sp>
      <p:sp>
        <p:nvSpPr>
          <p:cNvPr id="4" name="!!Stack">
            <a:extLst>
              <a:ext uri="{FF2B5EF4-FFF2-40B4-BE49-F238E27FC236}">
                <a16:creationId xmlns:a16="http://schemas.microsoft.com/office/drawing/2014/main" id="{84374A1D-C7CF-53DE-7F75-5CFC13F08B8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7782" y="6762944"/>
            <a:ext cx="2433178" cy="333807"/>
          </a:xfrm>
          <a:prstGeom prst="rect">
            <a:avLst/>
          </a:prstGeom>
          <a:solidFill>
            <a:srgbClr val="FA5959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pic>
        <p:nvPicPr>
          <p:cNvPr id="5" name="!!Flame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8164F8B-2FDA-F518-02C7-2D95EC8AE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1172478" y="2493000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AF3962-8B10-24B7-1C7D-73E356CF3CCE}"/>
              </a:ext>
            </a:extLst>
          </p:cNvPr>
          <p:cNvSpPr txBox="1"/>
          <p:nvPr/>
        </p:nvSpPr>
        <p:spPr>
          <a:xfrm>
            <a:off x="2179768" y="2668319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Standards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7" name="!!Flame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452992F-151A-E8B3-347E-5A2F09347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682029" y="3381402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51C514-DF95-82EE-ABB1-C859AD468D9D}"/>
              </a:ext>
            </a:extLst>
          </p:cNvPr>
          <p:cNvSpPr txBox="1"/>
          <p:nvPr/>
        </p:nvSpPr>
        <p:spPr>
          <a:xfrm>
            <a:off x="1786250" y="3545432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The system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9" name="!!Flame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1857033-A829-514D-4574-032D041BF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0" name="!!Flame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36B38D9-2758-5969-C97C-A095C3322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1" name="!!Flame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15286EE-7F03-3836-F461-F5AF57F8A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2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FC3E83D-4867-9E4C-B5AA-6B51DFDE8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215768" y="424306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3AB577-F8EE-E709-D38C-9732B11249B0}"/>
              </a:ext>
            </a:extLst>
          </p:cNvPr>
          <p:cNvSpPr txBox="1"/>
          <p:nvPr/>
        </p:nvSpPr>
        <p:spPr>
          <a:xfrm>
            <a:off x="1319989" y="4407094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Sampling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14" name="!!Flame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AB974D1-8FA6-D1EB-3A95-660FF9C32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8096507" y="2493000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B70468-6BAF-9ABB-0C95-1F2C155631BC}"/>
              </a:ext>
            </a:extLst>
          </p:cNvPr>
          <p:cNvSpPr txBox="1"/>
          <p:nvPr/>
        </p:nvSpPr>
        <p:spPr>
          <a:xfrm>
            <a:off x="9103797" y="2668319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Simulation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16" name="!!Flame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0778E51-B5AA-E3C4-670E-41DEB33DA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7587791" y="3381402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1CB0DF-4C2C-4CBE-E4A2-4F275B4B3DFA}"/>
              </a:ext>
            </a:extLst>
          </p:cNvPr>
          <p:cNvSpPr txBox="1"/>
          <p:nvPr/>
        </p:nvSpPr>
        <p:spPr>
          <a:xfrm>
            <a:off x="8622374" y="3556721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Verification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417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8569C-DCFC-F8B8-FCCD-0A7B52AFF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C0FD1C-1D47-EDED-099F-4B4DBEE4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DD138-71A5-50AF-B300-5DA80B198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</p:spPr>
        <p:txBody>
          <a:bodyPr/>
          <a:lstStyle/>
          <a:p>
            <a:r>
              <a:rPr lang="en-US"/>
              <a:t>Agenda</a:t>
            </a:r>
            <a:endParaRPr lang="en-GB"/>
          </a:p>
        </p:txBody>
      </p:sp>
      <p:sp>
        <p:nvSpPr>
          <p:cNvPr id="4" name="!!Stack">
            <a:extLst>
              <a:ext uri="{FF2B5EF4-FFF2-40B4-BE49-F238E27FC236}">
                <a16:creationId xmlns:a16="http://schemas.microsoft.com/office/drawing/2014/main" id="{842DFC64-C071-9392-26E6-4C1C505AD2B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7782" y="6762944"/>
            <a:ext cx="2433178" cy="333807"/>
          </a:xfrm>
          <a:prstGeom prst="rect">
            <a:avLst/>
          </a:prstGeom>
          <a:solidFill>
            <a:srgbClr val="FA5959"/>
          </a:solidFill>
          <a:ln>
            <a:noFill/>
          </a:ln>
        </p:spPr>
        <p:txBody>
          <a:bodyPr/>
          <a:lstStyle/>
          <a:p>
            <a:endParaRPr lang="en-GB" sz="1600"/>
          </a:p>
        </p:txBody>
      </p:sp>
      <p:pic>
        <p:nvPicPr>
          <p:cNvPr id="5" name="!!Flame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E9BDE02-8E6C-2CAE-DC1D-9147183E1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1172478" y="2493000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18E83D-5013-8639-67F7-A04F373C0F45}"/>
              </a:ext>
            </a:extLst>
          </p:cNvPr>
          <p:cNvSpPr txBox="1"/>
          <p:nvPr/>
        </p:nvSpPr>
        <p:spPr>
          <a:xfrm>
            <a:off x="2179768" y="2668319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Standards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7" name="!!Flame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9072459-D818-0897-3CFF-09831E0C8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682029" y="3381402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CDA4B6-CD03-A759-0D33-EA41CD11A793}"/>
              </a:ext>
            </a:extLst>
          </p:cNvPr>
          <p:cNvSpPr txBox="1"/>
          <p:nvPr/>
        </p:nvSpPr>
        <p:spPr>
          <a:xfrm>
            <a:off x="1786250" y="3545432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The System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9" name="!!Flame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B78AB79-E7FF-ADCE-4CA1-D961DCAFD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481214" y="50180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0" name="!!Flame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9DF7AE6-683F-D866-7C3D-08C14110E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588515" y="5170419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1" name="!!Flame9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0420D70-ECFB-387C-2047-6AFAFA230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 rot="7200000">
            <a:off x="5681855" y="5346212"/>
            <a:ext cx="768140" cy="177931"/>
          </a:xfrm>
          <a:prstGeom prst="rect">
            <a:avLst/>
          </a:prstGeom>
          <a:ln>
            <a:noFill/>
          </a:ln>
        </p:spPr>
      </p:pic>
      <p:pic>
        <p:nvPicPr>
          <p:cNvPr id="12" name="!!Flame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6039040-4E4C-1C8A-0EDE-A7AEB3756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215768" y="424306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31C830-62D5-2A04-E16D-39F448D67514}"/>
              </a:ext>
            </a:extLst>
          </p:cNvPr>
          <p:cNvSpPr txBox="1"/>
          <p:nvPr/>
        </p:nvSpPr>
        <p:spPr>
          <a:xfrm>
            <a:off x="1319989" y="4407094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Sampling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14" name="!!Flame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9E2FD25-0D36-1E2F-D1FD-F00181256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8096507" y="2493000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5C0F7D-EBA3-D14E-3965-9BBB7C4085EE}"/>
              </a:ext>
            </a:extLst>
          </p:cNvPr>
          <p:cNvSpPr txBox="1"/>
          <p:nvPr/>
        </p:nvSpPr>
        <p:spPr>
          <a:xfrm>
            <a:off x="9103797" y="2668319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Simulation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16" name="!!Flame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9B60B1A-5167-3477-7369-6B7B5CFCE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7587791" y="3381402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6B1BC8-7176-2AE7-6CDF-F00F8EFA0BB0}"/>
              </a:ext>
            </a:extLst>
          </p:cNvPr>
          <p:cNvSpPr txBox="1"/>
          <p:nvPr/>
        </p:nvSpPr>
        <p:spPr>
          <a:xfrm>
            <a:off x="8595081" y="3556721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Verification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18" name="!!Flame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5D54870-4FDF-7EBF-9D69-C03E81DFF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56330" r="50736" b="34358"/>
          <a:stretch/>
        </p:blipFill>
        <p:spPr>
          <a:xfrm>
            <a:off x="7090886" y="4243064"/>
            <a:ext cx="4040766" cy="936000"/>
          </a:xfrm>
          <a:prstGeom prst="rect">
            <a:avLst/>
          </a:prstGeom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D04644E-5545-3375-775D-5CB54CFEF68A}"/>
              </a:ext>
            </a:extLst>
          </p:cNvPr>
          <p:cNvSpPr txBox="1"/>
          <p:nvPr/>
        </p:nvSpPr>
        <p:spPr>
          <a:xfrm>
            <a:off x="8098176" y="4418383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Reconciliation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716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-tema">
  <a:themeElements>
    <a:clrScheme name="Tekna ny">
      <a:dk1>
        <a:sysClr val="windowText" lastClr="000000"/>
      </a:dk1>
      <a:lt1>
        <a:sysClr val="window" lastClr="FFFFFF"/>
      </a:lt1>
      <a:dk2>
        <a:srgbClr val="003847"/>
      </a:dk2>
      <a:lt2>
        <a:srgbClr val="FFFFFF"/>
      </a:lt2>
      <a:accent1>
        <a:srgbClr val="00B3B3"/>
      </a:accent1>
      <a:accent2>
        <a:srgbClr val="C3E5E5"/>
      </a:accent2>
      <a:accent3>
        <a:srgbClr val="003847"/>
      </a:accent3>
      <a:accent4>
        <a:srgbClr val="8AE5AB"/>
      </a:accent4>
      <a:accent5>
        <a:srgbClr val="F25656"/>
      </a:accent5>
      <a:accent6>
        <a:srgbClr val="F7D68B"/>
      </a:accent6>
      <a:hlink>
        <a:srgbClr val="00B3B3"/>
      </a:hlink>
      <a:folHlink>
        <a:srgbClr val="00B3B3"/>
      </a:folHlink>
    </a:clrScheme>
    <a:fontScheme name="Custom 9">
      <a:majorFont>
        <a:latin typeface="Tekna Display"/>
        <a:ea typeface=""/>
        <a:cs typeface=""/>
      </a:majorFont>
      <a:minorFont>
        <a:latin typeface="Tek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kna_ppt_komplett_04-05-2021.potx" id="{5C0839C1-0EF5-4ABD-A6AD-9DB3F91A4DC5}" vid="{3C32F2EB-3231-4E5B-9B9F-FA56A3C6BD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  <wetp:taskpane dockstate="right" visibility="0" width="350" row="9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5262EC59-C9BB-4D1C-B3A6-3F4B2A8CF20E}">
  <we:reference id="b5c09e55-3dce-4edd-868c-cc5152671239" version="1.0.0.4" store="EXCatalog" storeType="EXCatalog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3EA1945D-5A18-43BF-ACCC-8D6A85F26873}">
  <we:reference id="f7da559f-5105-4956-bf32-5c706edeb727" version="2.0.1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cb47e8-1652-48ba-bf72-37919c86a6b6" xsi:nil="true"/>
    <lcf76f155ced4ddcb4097134ff3c332f xmlns="e37319bc-5d10-4d53-a495-11e7ae1e573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741D073ACDD94B9401419516B43EF0" ma:contentTypeVersion="12" ma:contentTypeDescription="Create a new document." ma:contentTypeScope="" ma:versionID="2d1cfd39c0126294a2f830a1d9d70230">
  <xsd:schema xmlns:xsd="http://www.w3.org/2001/XMLSchema" xmlns:xs="http://www.w3.org/2001/XMLSchema" xmlns:p="http://schemas.microsoft.com/office/2006/metadata/properties" xmlns:ns2="ed5db83f-2d10-4d60-9c13-5c7f4e674a47" xmlns:ns3="e37319bc-5d10-4d53-a495-11e7ae1e5736" xmlns:ns4="98cb47e8-1652-48ba-bf72-37919c86a6b6" targetNamespace="http://schemas.microsoft.com/office/2006/metadata/properties" ma:root="true" ma:fieldsID="4f12d747f3b267b17423658003f30c4e" ns2:_="" ns3:_="" ns4:_="">
    <xsd:import namespace="ed5db83f-2d10-4d60-9c13-5c7f4e674a47"/>
    <xsd:import namespace="e37319bc-5d10-4d53-a495-11e7ae1e5736"/>
    <xsd:import namespace="98cb47e8-1652-48ba-bf72-37919c86a6b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db83f-2d10-4d60-9c13-5c7f4e674a4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319bc-5d10-4d53-a495-11e7ae1e57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77f880e-460e-4830-8f45-f87e93c2a4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cb47e8-1652-48ba-bf72-37919c86a6b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c7772203-5c4d-4335-a831-e30eecfd4025}" ma:internalName="TaxCatchAll" ma:showField="CatchAllData" ma:web="98cb47e8-1652-48ba-bf72-37919c86a6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F30627-6CF9-40CB-BBBF-2DCBCA3ED7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45B852-1EEF-45B6-963D-5F32C867E244}">
  <ds:schemaRefs>
    <ds:schemaRef ds:uri="04692fd8-2b22-49e3-aff2-310e341d95af"/>
    <ds:schemaRef ds:uri="0b2d2f1d-9884-4054-9e05-c33867020d60"/>
    <ds:schemaRef ds:uri="3b00a67f-9791-437e-b702-303a706ea042"/>
    <ds:schemaRef ds:uri="98cb47e8-1652-48ba-bf72-37919c86a6b6"/>
    <ds:schemaRef ds:uri="e37319bc-5d10-4d53-a495-11e7ae1e573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D774F53-82FD-4C79-80EC-220C2AB95404}">
  <ds:schemaRefs>
    <ds:schemaRef ds:uri="98cb47e8-1652-48ba-bf72-37919c86a6b6"/>
    <ds:schemaRef ds:uri="e37319bc-5d10-4d53-a495-11e7ae1e5736"/>
    <ds:schemaRef ds:uri="ed5db83f-2d10-4d60-9c13-5c7f4e674a4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Tekna_ppt_komplett_26-03-2021</Template>
  <TotalTime>0</TotalTime>
  <Words>866</Words>
  <Application>Microsoft Office PowerPoint</Application>
  <PresentationFormat>Widescreen</PresentationFormat>
  <Paragraphs>326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Bahnschrift Light Condensed</vt:lpstr>
      <vt:lpstr>Bahnschrift Light SemiCondensed</vt:lpstr>
      <vt:lpstr>Cambria Math</vt:lpstr>
      <vt:lpstr>Tekna</vt:lpstr>
      <vt:lpstr>Tekna Display</vt:lpstr>
      <vt:lpstr>Tekna-Bold</vt:lpstr>
      <vt:lpstr>Tekna-Regular</vt:lpstr>
      <vt:lpstr>Verdana</vt:lpstr>
      <vt:lpstr>Wingdings 2</vt:lpstr>
      <vt:lpstr>Office-tema</vt:lpstr>
      <vt:lpstr>Verification and Reconciliation of Gas Composition Using Speed of Sound</vt:lpstr>
      <vt:lpstr>Agenda</vt:lpstr>
      <vt:lpstr>Agenda</vt:lpstr>
      <vt:lpstr>Agenda</vt:lpstr>
      <vt:lpstr>Agenda</vt:lpstr>
      <vt:lpstr>Agenda</vt:lpstr>
      <vt:lpstr>Agenda</vt:lpstr>
      <vt:lpstr>Agenda</vt:lpstr>
      <vt:lpstr>Agenda</vt:lpstr>
      <vt:lpstr>Flare Gas Reporting</vt:lpstr>
      <vt:lpstr>Flare Gas Reporting</vt:lpstr>
      <vt:lpstr>PowerPoint Presentation</vt:lpstr>
      <vt:lpstr>PowerPoint Presentation</vt:lpstr>
      <vt:lpstr>PowerPoint Presentation</vt:lpstr>
      <vt:lpstr>PowerPoint Presentation</vt:lpstr>
      <vt:lpstr>LP Flare - SOS</vt:lpstr>
      <vt:lpstr>Issues with Sampling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Verification of VoS</vt:lpstr>
      <vt:lpstr>PowerPoint Presentation</vt:lpstr>
      <vt:lpstr>PowerPoint Presentation</vt:lpstr>
      <vt:lpstr>VoS VCR Example Case</vt:lpstr>
      <vt:lpstr>Accord and Data Reconciliation</vt:lpstr>
      <vt:lpstr>VoS VCR Example Case</vt:lpstr>
      <vt:lpstr>PowerPoint Presentation</vt:lpstr>
      <vt:lpstr>Testing the Reconciliation</vt:lpstr>
      <vt:lpstr>Testing the Reconciliation</vt:lpstr>
      <vt:lpstr>PowerPoint Presentation</vt:lpstr>
      <vt:lpstr>PowerPoint Presentation</vt:lpstr>
      <vt:lpstr>VoS VCR Example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</vt:lpstr>
      <vt:lpstr>Conclusions</vt:lpstr>
      <vt:lpstr>Conclusions</vt:lpstr>
      <vt:lpstr>Conclusions</vt:lpstr>
      <vt:lpstr>Conclusions</vt:lpstr>
      <vt:lpstr>Conclusions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Tord Kroknes Berg</dc:creator>
  <cp:lastModifiedBy>Bob Peebles</cp:lastModifiedBy>
  <cp:revision>1</cp:revision>
  <dcterms:created xsi:type="dcterms:W3CDTF">2021-10-20T11:20:40Z</dcterms:created>
  <dcterms:modified xsi:type="dcterms:W3CDTF">2025-10-23T08:25:25Z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0x010100B5741D073ACDD94B9401419516B43EF0</vt:lpwstr>
  </property>
  <property fmtid="{D5CDD505-2E9C-101B-9397-08002B2CF9AE}" pid="3" name="MediaServiceImageTags">
    <vt:lpwstr/>
  </property>
</Properties>
</file>