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  <p:sldMasterId id="2147483658" r:id="rId5"/>
    <p:sldMasterId id="2147483711" r:id="rId6"/>
    <p:sldMasterId id="2147483726" r:id="rId7"/>
  </p:sldMasterIdLst>
  <p:notesMasterIdLst>
    <p:notesMasterId r:id="rId19"/>
  </p:notesMasterIdLst>
  <p:sldIdLst>
    <p:sldId id="271" r:id="rId8"/>
    <p:sldId id="264" r:id="rId9"/>
    <p:sldId id="265" r:id="rId10"/>
    <p:sldId id="272" r:id="rId11"/>
    <p:sldId id="273" r:id="rId12"/>
    <p:sldId id="274" r:id="rId13"/>
    <p:sldId id="275" r:id="rId14"/>
    <p:sldId id="277" r:id="rId15"/>
    <p:sldId id="276" r:id="rId16"/>
    <p:sldId id="278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5959"/>
    <a:srgbClr val="03352B"/>
    <a:srgbClr val="F1F2EA"/>
    <a:srgbClr val="C9C9C1"/>
    <a:srgbClr val="009492"/>
    <a:srgbClr val="A6FFEA"/>
    <a:srgbClr val="74FF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03F1E4-689E-4F45-9D67-D1143CDDD624}" v="6" dt="2024-06-03T14:22:47.494"/>
  </p1510:revLst>
</p1510:revInfo>
</file>

<file path=ppt/tableStyles.xml><?xml version="1.0" encoding="utf-8"?>
<a:tblStyleLst xmlns:a="http://schemas.openxmlformats.org/drawingml/2006/main" def="{17292A2E-F333-43FB-9621-5CBBE7FDCDCB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Medium Style 3 –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–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–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–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–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–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FD4443E-F989-4FC4-A0C8-D5A2AF1F390B}" styleName="Dark Style 1 –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–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–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–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–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–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–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–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–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–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–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–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8603FDC-E32A-4AB5-989C-0864C3EAD2B8}" styleName="Themed Style 2 –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–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–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–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–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–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–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–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–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–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–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–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–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–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–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DA37D80-6434-44D0-A028-1B22A696006F}" styleName="Light Style 3 –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–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–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–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–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–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07" autoAdjust="0"/>
    <p:restoredTop sz="96327"/>
  </p:normalViewPr>
  <p:slideViewPr>
    <p:cSldViewPr snapToGrid="0" snapToObjects="1">
      <p:cViewPr varScale="1">
        <p:scale>
          <a:sx n="105" d="100"/>
          <a:sy n="105" d="100"/>
        </p:scale>
        <p:origin x="1191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393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rdon Inglis" userId="3eaddf86-737e-4ab4-8918-b239270daa03" providerId="ADAL" clId="{0603F1E4-689E-4F45-9D67-D1143CDDD624}"/>
    <pc:docChg chg="undo custSel addSld delSld modSld sldOrd">
      <pc:chgData name="Gordon Inglis" userId="3eaddf86-737e-4ab4-8918-b239270daa03" providerId="ADAL" clId="{0603F1E4-689E-4F45-9D67-D1143CDDD624}" dt="2024-06-03T15:02:39.626" v="3127" actId="114"/>
      <pc:docMkLst>
        <pc:docMk/>
      </pc:docMkLst>
      <pc:sldChg chg="modSp mod">
        <pc:chgData name="Gordon Inglis" userId="3eaddf86-737e-4ab4-8918-b239270daa03" providerId="ADAL" clId="{0603F1E4-689E-4F45-9D67-D1143CDDD624}" dt="2024-06-03T14:43:06.496" v="2779" actId="6549"/>
        <pc:sldMkLst>
          <pc:docMk/>
          <pc:sldMk cId="487976148" sldId="264"/>
        </pc:sldMkLst>
        <pc:spChg chg="mod">
          <ac:chgData name="Gordon Inglis" userId="3eaddf86-737e-4ab4-8918-b239270daa03" providerId="ADAL" clId="{0603F1E4-689E-4F45-9D67-D1143CDDD624}" dt="2024-06-02T07:36:55.438" v="150" actId="27636"/>
          <ac:spMkLst>
            <pc:docMk/>
            <pc:sldMk cId="487976148" sldId="264"/>
            <ac:spMk id="2" creationId="{C0136FA8-6C97-0D1A-855B-459C7331029F}"/>
          </ac:spMkLst>
        </pc:spChg>
        <pc:spChg chg="mod">
          <ac:chgData name="Gordon Inglis" userId="3eaddf86-737e-4ab4-8918-b239270daa03" providerId="ADAL" clId="{0603F1E4-689E-4F45-9D67-D1143CDDD624}" dt="2024-06-03T14:43:06.496" v="2779" actId="6549"/>
          <ac:spMkLst>
            <pc:docMk/>
            <pc:sldMk cId="487976148" sldId="264"/>
            <ac:spMk id="3" creationId="{649A41A5-6AB9-5913-612E-C0050BED4D9B}"/>
          </ac:spMkLst>
        </pc:spChg>
        <pc:picChg chg="mod">
          <ac:chgData name="Gordon Inglis" userId="3eaddf86-737e-4ab4-8918-b239270daa03" providerId="ADAL" clId="{0603F1E4-689E-4F45-9D67-D1143CDDD624}" dt="2024-06-02T12:44:13.343" v="341" actId="14100"/>
          <ac:picMkLst>
            <pc:docMk/>
            <pc:sldMk cId="487976148" sldId="264"/>
            <ac:picMk id="5" creationId="{07A9808D-BB30-6451-478C-95AAEF3432A1}"/>
          </ac:picMkLst>
        </pc:picChg>
      </pc:sldChg>
      <pc:sldChg chg="addSp delSp modSp mod modClrScheme chgLayout">
        <pc:chgData name="Gordon Inglis" userId="3eaddf86-737e-4ab4-8918-b239270daa03" providerId="ADAL" clId="{0603F1E4-689E-4F45-9D67-D1143CDDD624}" dt="2024-06-03T14:24:31.240" v="2667" actId="20577"/>
        <pc:sldMkLst>
          <pc:docMk/>
          <pc:sldMk cId="2854055560" sldId="265"/>
        </pc:sldMkLst>
        <pc:spChg chg="mod">
          <ac:chgData name="Gordon Inglis" userId="3eaddf86-737e-4ab4-8918-b239270daa03" providerId="ADAL" clId="{0603F1E4-689E-4F45-9D67-D1143CDDD624}" dt="2024-06-02T12:48:26.881" v="343" actId="14100"/>
          <ac:spMkLst>
            <pc:docMk/>
            <pc:sldMk cId="2854055560" sldId="265"/>
            <ac:spMk id="2" creationId="{59332B12-136E-3BAA-1982-7206D8461100}"/>
          </ac:spMkLst>
        </pc:spChg>
        <pc:spChg chg="del">
          <ac:chgData name="Gordon Inglis" userId="3eaddf86-737e-4ab4-8918-b239270daa03" providerId="ADAL" clId="{0603F1E4-689E-4F45-9D67-D1143CDDD624}" dt="2024-06-02T07:59:41.176" v="313" actId="478"/>
          <ac:spMkLst>
            <pc:docMk/>
            <pc:sldMk cId="2854055560" sldId="265"/>
            <ac:spMk id="3" creationId="{C52D6B5B-8D01-8D8D-C78E-EE3F0F476F7B}"/>
          </ac:spMkLst>
        </pc:spChg>
        <pc:spChg chg="add mod">
          <ac:chgData name="Gordon Inglis" userId="3eaddf86-737e-4ab4-8918-b239270daa03" providerId="ADAL" clId="{0603F1E4-689E-4F45-9D67-D1143CDDD624}" dt="2024-06-03T14:24:31.240" v="2667" actId="20577"/>
          <ac:spMkLst>
            <pc:docMk/>
            <pc:sldMk cId="2854055560" sldId="265"/>
            <ac:spMk id="4" creationId="{8456E52F-AF0E-C5AD-32DA-034535CC82C1}"/>
          </ac:spMkLst>
        </pc:spChg>
        <pc:spChg chg="add del mod">
          <ac:chgData name="Gordon Inglis" userId="3eaddf86-737e-4ab4-8918-b239270daa03" providerId="ADAL" clId="{0603F1E4-689E-4F45-9D67-D1143CDDD624}" dt="2024-06-02T07:59:48.764" v="314" actId="478"/>
          <ac:spMkLst>
            <pc:docMk/>
            <pc:sldMk cId="2854055560" sldId="265"/>
            <ac:spMk id="5" creationId="{D4FEB3B7-B514-80DD-9B94-B1FE96F63202}"/>
          </ac:spMkLst>
        </pc:spChg>
        <pc:picChg chg="add del mod">
          <ac:chgData name="Gordon Inglis" userId="3eaddf86-737e-4ab4-8918-b239270daa03" providerId="ADAL" clId="{0603F1E4-689E-4F45-9D67-D1143CDDD624}" dt="2024-06-02T08:01:20.600" v="340" actId="478"/>
          <ac:picMkLst>
            <pc:docMk/>
            <pc:sldMk cId="2854055560" sldId="265"/>
            <ac:picMk id="7" creationId="{466EC01B-85CB-42EF-EA3F-FDCA1C1A8855}"/>
          </ac:picMkLst>
        </pc:picChg>
        <pc:picChg chg="add mod">
          <ac:chgData name="Gordon Inglis" userId="3eaddf86-737e-4ab4-8918-b239270daa03" providerId="ADAL" clId="{0603F1E4-689E-4F45-9D67-D1143CDDD624}" dt="2024-06-03T14:21:57.469" v="2655" actId="1076"/>
          <ac:picMkLst>
            <pc:docMk/>
            <pc:sldMk cId="2854055560" sldId="265"/>
            <ac:picMk id="8" creationId="{9BCF9738-473B-9D64-2876-2EE03BFAB384}"/>
          </ac:picMkLst>
        </pc:picChg>
      </pc:sldChg>
      <pc:sldChg chg="del">
        <pc:chgData name="Gordon Inglis" userId="3eaddf86-737e-4ab4-8918-b239270daa03" providerId="ADAL" clId="{0603F1E4-689E-4F45-9D67-D1143CDDD624}" dt="2024-06-02T15:45:27.963" v="977" actId="47"/>
        <pc:sldMkLst>
          <pc:docMk/>
          <pc:sldMk cId="444411838" sldId="267"/>
        </pc:sldMkLst>
      </pc:sldChg>
      <pc:sldChg chg="addSp delSp modSp mod">
        <pc:chgData name="Gordon Inglis" userId="3eaddf86-737e-4ab4-8918-b239270daa03" providerId="ADAL" clId="{0603F1E4-689E-4F45-9D67-D1143CDDD624}" dt="2024-06-02T15:46:03.909" v="990" actId="122"/>
        <pc:sldMkLst>
          <pc:docMk/>
          <pc:sldMk cId="2940408810" sldId="268"/>
        </pc:sldMkLst>
        <pc:spChg chg="mod">
          <ac:chgData name="Gordon Inglis" userId="3eaddf86-737e-4ab4-8918-b239270daa03" providerId="ADAL" clId="{0603F1E4-689E-4F45-9D67-D1143CDDD624}" dt="2024-06-02T15:46:03.909" v="990" actId="122"/>
          <ac:spMkLst>
            <pc:docMk/>
            <pc:sldMk cId="2940408810" sldId="268"/>
            <ac:spMk id="2" creationId="{6D0F6442-DD14-2159-023A-3D1BBE7BDE97}"/>
          </ac:spMkLst>
        </pc:spChg>
        <pc:spChg chg="del">
          <ac:chgData name="Gordon Inglis" userId="3eaddf86-737e-4ab4-8918-b239270daa03" providerId="ADAL" clId="{0603F1E4-689E-4F45-9D67-D1143CDDD624}" dt="2024-06-02T15:45:45.853" v="987" actId="478"/>
          <ac:spMkLst>
            <pc:docMk/>
            <pc:sldMk cId="2940408810" sldId="268"/>
            <ac:spMk id="3" creationId="{2C3FC6BF-BFCF-26E6-B84A-4BEE6C9E6EBB}"/>
          </ac:spMkLst>
        </pc:spChg>
        <pc:spChg chg="add del mod">
          <ac:chgData name="Gordon Inglis" userId="3eaddf86-737e-4ab4-8918-b239270daa03" providerId="ADAL" clId="{0603F1E4-689E-4F45-9D67-D1143CDDD624}" dt="2024-06-02T15:45:50.392" v="988" actId="478"/>
          <ac:spMkLst>
            <pc:docMk/>
            <pc:sldMk cId="2940408810" sldId="268"/>
            <ac:spMk id="5" creationId="{54964F12-3934-F802-0900-2A7AC471E706}"/>
          </ac:spMkLst>
        </pc:spChg>
      </pc:sldChg>
      <pc:sldChg chg="del">
        <pc:chgData name="Gordon Inglis" userId="3eaddf86-737e-4ab4-8918-b239270daa03" providerId="ADAL" clId="{0603F1E4-689E-4F45-9D67-D1143CDDD624}" dt="2024-06-02T15:44:48.370" v="976" actId="47"/>
        <pc:sldMkLst>
          <pc:docMk/>
          <pc:sldMk cId="2650347668" sldId="270"/>
        </pc:sldMkLst>
      </pc:sldChg>
      <pc:sldChg chg="delSp modSp new mod ord">
        <pc:chgData name="Gordon Inglis" userId="3eaddf86-737e-4ab4-8918-b239270daa03" providerId="ADAL" clId="{0603F1E4-689E-4F45-9D67-D1143CDDD624}" dt="2024-06-03T13:05:18.310" v="2395" actId="14100"/>
        <pc:sldMkLst>
          <pc:docMk/>
          <pc:sldMk cId="4090898862" sldId="271"/>
        </pc:sldMkLst>
        <pc:spChg chg="mod">
          <ac:chgData name="Gordon Inglis" userId="3eaddf86-737e-4ab4-8918-b239270daa03" providerId="ADAL" clId="{0603F1E4-689E-4F45-9D67-D1143CDDD624}" dt="2024-06-03T13:05:18.310" v="2395" actId="14100"/>
          <ac:spMkLst>
            <pc:docMk/>
            <pc:sldMk cId="4090898862" sldId="271"/>
            <ac:spMk id="2" creationId="{01106243-2162-9BEC-C741-311CE6940DE2}"/>
          </ac:spMkLst>
        </pc:spChg>
        <pc:spChg chg="del">
          <ac:chgData name="Gordon Inglis" userId="3eaddf86-737e-4ab4-8918-b239270daa03" providerId="ADAL" clId="{0603F1E4-689E-4F45-9D67-D1143CDDD624}" dt="2024-06-02T07:31:26.533" v="3" actId="478"/>
          <ac:spMkLst>
            <pc:docMk/>
            <pc:sldMk cId="4090898862" sldId="271"/>
            <ac:spMk id="3" creationId="{0444B96E-F899-FE12-61A1-7FE9C87C519B}"/>
          </ac:spMkLst>
        </pc:spChg>
      </pc:sldChg>
      <pc:sldChg chg="addSp delSp modSp add mod">
        <pc:chgData name="Gordon Inglis" userId="3eaddf86-737e-4ab4-8918-b239270daa03" providerId="ADAL" clId="{0603F1E4-689E-4F45-9D67-D1143CDDD624}" dt="2024-06-02T18:32:06.236" v="1403" actId="1076"/>
        <pc:sldMkLst>
          <pc:docMk/>
          <pc:sldMk cId="782868598" sldId="272"/>
        </pc:sldMkLst>
        <pc:spChg chg="mod">
          <ac:chgData name="Gordon Inglis" userId="3eaddf86-737e-4ab4-8918-b239270daa03" providerId="ADAL" clId="{0603F1E4-689E-4F45-9D67-D1143CDDD624}" dt="2024-06-02T15:20:49.880" v="897" actId="20577"/>
          <ac:spMkLst>
            <pc:docMk/>
            <pc:sldMk cId="782868598" sldId="272"/>
            <ac:spMk id="2" creationId="{59332B12-136E-3BAA-1982-7206D8461100}"/>
          </ac:spMkLst>
        </pc:spChg>
        <pc:spChg chg="mod">
          <ac:chgData name="Gordon Inglis" userId="3eaddf86-737e-4ab4-8918-b239270daa03" providerId="ADAL" clId="{0603F1E4-689E-4F45-9D67-D1143CDDD624}" dt="2024-06-02T18:32:02.946" v="1402" actId="403"/>
          <ac:spMkLst>
            <pc:docMk/>
            <pc:sldMk cId="782868598" sldId="272"/>
            <ac:spMk id="4" creationId="{8456E52F-AF0E-C5AD-32DA-034535CC82C1}"/>
          </ac:spMkLst>
        </pc:spChg>
        <pc:picChg chg="add del mod">
          <ac:chgData name="Gordon Inglis" userId="3eaddf86-737e-4ab4-8918-b239270daa03" providerId="ADAL" clId="{0603F1E4-689E-4F45-9D67-D1143CDDD624}" dt="2024-06-02T15:21:28.250" v="902" actId="478"/>
          <ac:picMkLst>
            <pc:docMk/>
            <pc:sldMk cId="782868598" sldId="272"/>
            <ac:picMk id="3" creationId="{25AE3319-935A-89F4-4595-1C369D520129}"/>
          </ac:picMkLst>
        </pc:picChg>
        <pc:picChg chg="add del mod">
          <ac:chgData name="Gordon Inglis" userId="3eaddf86-737e-4ab4-8918-b239270daa03" providerId="ADAL" clId="{0603F1E4-689E-4F45-9D67-D1143CDDD624}" dt="2024-06-02T18:32:06.236" v="1403" actId="1076"/>
          <ac:picMkLst>
            <pc:docMk/>
            <pc:sldMk cId="782868598" sldId="272"/>
            <ac:picMk id="5" creationId="{E1C004F2-B1C2-F4C5-F29A-7462B2B67533}"/>
          </ac:picMkLst>
        </pc:picChg>
        <pc:picChg chg="del">
          <ac:chgData name="Gordon Inglis" userId="3eaddf86-737e-4ab4-8918-b239270daa03" providerId="ADAL" clId="{0603F1E4-689E-4F45-9D67-D1143CDDD624}" dt="2024-06-02T15:20:54.427" v="898" actId="478"/>
          <ac:picMkLst>
            <pc:docMk/>
            <pc:sldMk cId="782868598" sldId="272"/>
            <ac:picMk id="8" creationId="{9BCF9738-473B-9D64-2876-2EE03BFAB384}"/>
          </ac:picMkLst>
        </pc:picChg>
      </pc:sldChg>
      <pc:sldChg chg="delSp modSp add mod">
        <pc:chgData name="Gordon Inglis" userId="3eaddf86-737e-4ab4-8918-b239270daa03" providerId="ADAL" clId="{0603F1E4-689E-4F45-9D67-D1143CDDD624}" dt="2024-06-03T15:02:39.626" v="3127" actId="114"/>
        <pc:sldMkLst>
          <pc:docMk/>
          <pc:sldMk cId="3026547470" sldId="273"/>
        </pc:sldMkLst>
        <pc:spChg chg="mod">
          <ac:chgData name="Gordon Inglis" userId="3eaddf86-737e-4ab4-8918-b239270daa03" providerId="ADAL" clId="{0603F1E4-689E-4F45-9D67-D1143CDDD624}" dt="2024-06-02T15:48:59.930" v="1026" actId="20577"/>
          <ac:spMkLst>
            <pc:docMk/>
            <pc:sldMk cId="3026547470" sldId="273"/>
            <ac:spMk id="2" creationId="{59332B12-136E-3BAA-1982-7206D8461100}"/>
          </ac:spMkLst>
        </pc:spChg>
        <pc:spChg chg="mod">
          <ac:chgData name="Gordon Inglis" userId="3eaddf86-737e-4ab4-8918-b239270daa03" providerId="ADAL" clId="{0603F1E4-689E-4F45-9D67-D1143CDDD624}" dt="2024-06-03T15:02:39.626" v="3127" actId="114"/>
          <ac:spMkLst>
            <pc:docMk/>
            <pc:sldMk cId="3026547470" sldId="273"/>
            <ac:spMk id="4" creationId="{8456E52F-AF0E-C5AD-32DA-034535CC82C1}"/>
          </ac:spMkLst>
        </pc:spChg>
        <pc:picChg chg="del">
          <ac:chgData name="Gordon Inglis" userId="3eaddf86-737e-4ab4-8918-b239270daa03" providerId="ADAL" clId="{0603F1E4-689E-4F45-9D67-D1143CDDD624}" dt="2024-06-02T15:49:09.053" v="1027" actId="478"/>
          <ac:picMkLst>
            <pc:docMk/>
            <pc:sldMk cId="3026547470" sldId="273"/>
            <ac:picMk id="5" creationId="{E1C004F2-B1C2-F4C5-F29A-7462B2B67533}"/>
          </ac:picMkLst>
        </pc:picChg>
      </pc:sldChg>
      <pc:sldChg chg="modSp add mod">
        <pc:chgData name="Gordon Inglis" userId="3eaddf86-737e-4ab4-8918-b239270daa03" providerId="ADAL" clId="{0603F1E4-689E-4F45-9D67-D1143CDDD624}" dt="2024-06-03T14:41:27.134" v="2754" actId="20577"/>
        <pc:sldMkLst>
          <pc:docMk/>
          <pc:sldMk cId="1808604340" sldId="274"/>
        </pc:sldMkLst>
        <pc:spChg chg="mod">
          <ac:chgData name="Gordon Inglis" userId="3eaddf86-737e-4ab4-8918-b239270daa03" providerId="ADAL" clId="{0603F1E4-689E-4F45-9D67-D1143CDDD624}" dt="2024-06-03T14:41:27.134" v="2754" actId="20577"/>
          <ac:spMkLst>
            <pc:docMk/>
            <pc:sldMk cId="1808604340" sldId="274"/>
            <ac:spMk id="4" creationId="{8456E52F-AF0E-C5AD-32DA-034535CC82C1}"/>
          </ac:spMkLst>
        </pc:spChg>
      </pc:sldChg>
      <pc:sldChg chg="modSp add mod">
        <pc:chgData name="Gordon Inglis" userId="3eaddf86-737e-4ab4-8918-b239270daa03" providerId="ADAL" clId="{0603F1E4-689E-4F45-9D67-D1143CDDD624}" dt="2024-06-03T13:50:52.442" v="2526" actId="20577"/>
        <pc:sldMkLst>
          <pc:docMk/>
          <pc:sldMk cId="500257091" sldId="275"/>
        </pc:sldMkLst>
        <pc:spChg chg="mod">
          <ac:chgData name="Gordon Inglis" userId="3eaddf86-737e-4ab4-8918-b239270daa03" providerId="ADAL" clId="{0603F1E4-689E-4F45-9D67-D1143CDDD624}" dt="2024-06-03T13:50:52.442" v="2526" actId="20577"/>
          <ac:spMkLst>
            <pc:docMk/>
            <pc:sldMk cId="500257091" sldId="275"/>
            <ac:spMk id="4" creationId="{8456E52F-AF0E-C5AD-32DA-034535CC82C1}"/>
          </ac:spMkLst>
        </pc:spChg>
      </pc:sldChg>
      <pc:sldChg chg="addSp delSp modSp add mod">
        <pc:chgData name="Gordon Inglis" userId="3eaddf86-737e-4ab4-8918-b239270daa03" providerId="ADAL" clId="{0603F1E4-689E-4F45-9D67-D1143CDDD624}" dt="2024-06-03T13:57:11.070" v="2584" actId="20577"/>
        <pc:sldMkLst>
          <pc:docMk/>
          <pc:sldMk cId="1365628061" sldId="276"/>
        </pc:sldMkLst>
        <pc:spChg chg="mod">
          <ac:chgData name="Gordon Inglis" userId="3eaddf86-737e-4ab4-8918-b239270daa03" providerId="ADAL" clId="{0603F1E4-689E-4F45-9D67-D1143CDDD624}" dt="2024-06-03T13:57:11.070" v="2584" actId="20577"/>
          <ac:spMkLst>
            <pc:docMk/>
            <pc:sldMk cId="1365628061" sldId="276"/>
            <ac:spMk id="2" creationId="{59332B12-136E-3BAA-1982-7206D8461100}"/>
          </ac:spMkLst>
        </pc:spChg>
        <pc:spChg chg="del mod">
          <ac:chgData name="Gordon Inglis" userId="3eaddf86-737e-4ab4-8918-b239270daa03" providerId="ADAL" clId="{0603F1E4-689E-4F45-9D67-D1143CDDD624}" dt="2024-06-03T13:22:31.288" v="2398" actId="478"/>
          <ac:spMkLst>
            <pc:docMk/>
            <pc:sldMk cId="1365628061" sldId="276"/>
            <ac:spMk id="4" creationId="{8456E52F-AF0E-C5AD-32DA-034535CC82C1}"/>
          </ac:spMkLst>
        </pc:spChg>
        <pc:spChg chg="add del mod">
          <ac:chgData name="Gordon Inglis" userId="3eaddf86-737e-4ab4-8918-b239270daa03" providerId="ADAL" clId="{0603F1E4-689E-4F45-9D67-D1143CDDD624}" dt="2024-06-03T13:22:34.087" v="2399" actId="478"/>
          <ac:spMkLst>
            <pc:docMk/>
            <pc:sldMk cId="1365628061" sldId="276"/>
            <ac:spMk id="5" creationId="{9775D972-4DBC-C3B9-856C-65254056495D}"/>
          </ac:spMkLst>
        </pc:spChg>
        <pc:picChg chg="add del">
          <ac:chgData name="Gordon Inglis" userId="3eaddf86-737e-4ab4-8918-b239270daa03" providerId="ADAL" clId="{0603F1E4-689E-4F45-9D67-D1143CDDD624}" dt="2024-06-03T13:22:45.798" v="2401" actId="21"/>
          <ac:picMkLst>
            <pc:docMk/>
            <pc:sldMk cId="1365628061" sldId="276"/>
            <ac:picMk id="6" creationId="{CC9717B4-1003-D43E-7198-970697A9EDDE}"/>
          </ac:picMkLst>
        </pc:picChg>
        <pc:picChg chg="add mod">
          <ac:chgData name="Gordon Inglis" userId="3eaddf86-737e-4ab4-8918-b239270daa03" providerId="ADAL" clId="{0603F1E4-689E-4F45-9D67-D1143CDDD624}" dt="2024-06-03T13:24:08.351" v="2411" actId="208"/>
          <ac:picMkLst>
            <pc:docMk/>
            <pc:sldMk cId="1365628061" sldId="276"/>
            <ac:picMk id="8" creationId="{87E38853-CC94-A64D-991D-5215BD514981}"/>
          </ac:picMkLst>
        </pc:picChg>
      </pc:sldChg>
      <pc:sldChg chg="modSp add mod ord">
        <pc:chgData name="Gordon Inglis" userId="3eaddf86-737e-4ab4-8918-b239270daa03" providerId="ADAL" clId="{0603F1E4-689E-4F45-9D67-D1143CDDD624}" dt="2024-06-03T13:45:46.672" v="2478" actId="20577"/>
        <pc:sldMkLst>
          <pc:docMk/>
          <pc:sldMk cId="3212864143" sldId="277"/>
        </pc:sldMkLst>
        <pc:spChg chg="mod">
          <ac:chgData name="Gordon Inglis" userId="3eaddf86-737e-4ab4-8918-b239270daa03" providerId="ADAL" clId="{0603F1E4-689E-4F45-9D67-D1143CDDD624}" dt="2024-06-03T13:45:46.672" v="2478" actId="20577"/>
          <ac:spMkLst>
            <pc:docMk/>
            <pc:sldMk cId="3212864143" sldId="277"/>
            <ac:spMk id="4" creationId="{8456E52F-AF0E-C5AD-32DA-034535CC82C1}"/>
          </ac:spMkLst>
        </pc:spChg>
      </pc:sldChg>
      <pc:sldChg chg="modSp add mod ord">
        <pc:chgData name="Gordon Inglis" userId="3eaddf86-737e-4ab4-8918-b239270daa03" providerId="ADAL" clId="{0603F1E4-689E-4F45-9D67-D1143CDDD624}" dt="2024-06-03T15:00:36.302" v="3122" actId="207"/>
        <pc:sldMkLst>
          <pc:docMk/>
          <pc:sldMk cId="3985467587" sldId="278"/>
        </pc:sldMkLst>
        <pc:spChg chg="mod">
          <ac:chgData name="Gordon Inglis" userId="3eaddf86-737e-4ab4-8918-b239270daa03" providerId="ADAL" clId="{0603F1E4-689E-4F45-9D67-D1143CDDD624}" dt="2024-06-03T14:42:29.114" v="2777" actId="20577"/>
          <ac:spMkLst>
            <pc:docMk/>
            <pc:sldMk cId="3985467587" sldId="278"/>
            <ac:spMk id="2" creationId="{59332B12-136E-3BAA-1982-7206D8461100}"/>
          </ac:spMkLst>
        </pc:spChg>
        <pc:spChg chg="mod">
          <ac:chgData name="Gordon Inglis" userId="3eaddf86-737e-4ab4-8918-b239270daa03" providerId="ADAL" clId="{0603F1E4-689E-4F45-9D67-D1143CDDD624}" dt="2024-06-03T15:00:36.302" v="3122" actId="207"/>
          <ac:spMkLst>
            <pc:docMk/>
            <pc:sldMk cId="3985467587" sldId="278"/>
            <ac:spMk id="4" creationId="{8456E52F-AF0E-C5AD-32DA-034535CC82C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C168A-B2F7-B342-B801-3356C56717F2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F02E6-2FD5-6E46-90A2-E614FDB9D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32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CFE3C-706B-6FC8-16CE-5C268E5D34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FBCB1A-7728-4453-C72F-FA941BFC1C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55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CC854-B618-A938-FC88-96517ADE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84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9490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0CE7F-1984-A140-8167-9230B56F28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962" y="1808162"/>
            <a:ext cx="11522076" cy="2085735"/>
          </a:xfrm>
        </p:spPr>
        <p:txBody>
          <a:bodyPr anchor="b">
            <a:noAutofit/>
          </a:bodyPr>
          <a:lstStyle>
            <a:lvl1pPr algn="l">
              <a:defRPr sz="7000"/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74944A-B2EB-114D-99D0-0A5439AB0B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4963" y="4227273"/>
            <a:ext cx="5761037" cy="134554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Intro Paragraph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100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E2BD0A-50AE-0547-98AA-BBF70A9C99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F7447CFE-2AB0-BF41-8B7D-8700DC92EF7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962" y="1808162"/>
            <a:ext cx="11522076" cy="2085735"/>
          </a:xfrm>
        </p:spPr>
        <p:txBody>
          <a:bodyPr anchor="b">
            <a:noAutofit/>
          </a:bodyPr>
          <a:lstStyle>
            <a:lvl1pPr algn="l">
              <a:defRPr sz="7000"/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7AC5384B-6A97-1945-ACF2-53BC643570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4963" y="4227273"/>
            <a:ext cx="5761037" cy="134554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Intro Paragraph </a:t>
            </a:r>
          </a:p>
        </p:txBody>
      </p:sp>
    </p:spTree>
    <p:extLst>
      <p:ext uri="{BB962C8B-B14F-4D97-AF65-F5344CB8AC3E}">
        <p14:creationId xmlns:p14="http://schemas.microsoft.com/office/powerpoint/2010/main" val="3061704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17DCD724-ACED-A749-A97F-18BC69E03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45878"/>
            <a:ext cx="11522075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40B6577-6D1E-854C-AC71-99E3F3336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808163"/>
            <a:ext cx="11522076" cy="4249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754B54B-571D-9D44-99C5-2499B0BAE6BA}"/>
              </a:ext>
            </a:extLst>
          </p:cNvPr>
          <p:cNvSpPr txBox="1">
            <a:spLocks/>
          </p:cNvSpPr>
          <p:nvPr userDrawn="1"/>
        </p:nvSpPr>
        <p:spPr>
          <a:xfrm>
            <a:off x="334963" y="351599"/>
            <a:ext cx="3371498" cy="1924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Agrandir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Agrandir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Agrandir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Agrandir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Agrandir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b="0" i="0" spc="300" dirty="0">
              <a:latin typeface="Aveni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407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8A8A7-CC1D-FD40-BD74-43012B456A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333375"/>
            <a:ext cx="5498678" cy="1331913"/>
          </a:xfrm>
        </p:spPr>
        <p:txBody>
          <a:bodyPr anchor="b">
            <a:normAutofit/>
          </a:bodyPr>
          <a:lstStyle>
            <a:lvl1pPr>
              <a:defRPr sz="3000" spc="0"/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82B543C-13B2-D147-9E61-F4BCD3729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4107" y="1828660"/>
            <a:ext cx="5498678" cy="445549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9EBA6BB-098F-0B45-953F-84DD6EEEED64}"/>
              </a:ext>
            </a:extLst>
          </p:cNvPr>
          <p:cNvSpPr txBox="1">
            <a:spLocks/>
          </p:cNvSpPr>
          <p:nvPr userDrawn="1"/>
        </p:nvSpPr>
        <p:spPr>
          <a:xfrm>
            <a:off x="334963" y="351599"/>
            <a:ext cx="3371498" cy="1924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Agrandir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Agrandir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Agrandir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Agrandir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Agrandir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b="0" i="0" spc="300" dirty="0">
              <a:latin typeface="Avenir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894AD6A-730A-E08C-75BF-C163A85B0C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351599"/>
            <a:ext cx="5751893" cy="593255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376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D2A6C-7ACE-D341-9F44-AB86D6809E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72850" y="551145"/>
            <a:ext cx="5784188" cy="562581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CF5BB8A-4EFE-2543-8FAF-B44E592F5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2" y="557409"/>
            <a:ext cx="5139862" cy="1853852"/>
          </a:xfrm>
        </p:spPr>
        <p:txBody>
          <a:bodyPr/>
          <a:lstStyle>
            <a:lvl1pPr>
              <a:defRPr spc="0"/>
            </a:lvl1pPr>
          </a:lstStyle>
          <a:p>
            <a:r>
              <a:rPr lang="en-GB" dirty="0"/>
              <a:t>Large </a:t>
            </a:r>
            <a:br>
              <a:rPr lang="en-GB" dirty="0"/>
            </a:br>
            <a:r>
              <a:rPr lang="en-GB" dirty="0"/>
              <a:t>Statement </a:t>
            </a:r>
            <a:br>
              <a:rPr lang="en-GB" dirty="0"/>
            </a:br>
            <a:r>
              <a:rPr lang="en-GB" dirty="0"/>
              <a:t>or Fact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812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CD377-8AAC-FD09-B5D8-89A5C9FBC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A4E05-8870-44E3-E4B6-C56BBCD74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503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92651-06DA-D8E5-F519-92E9DB41A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72986-C182-F4F7-2379-9E9386AAAA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963" y="1813099"/>
            <a:ext cx="5196214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EF2407-E9DD-BC10-5EF0-1D22683E1E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5688" y="1813099"/>
            <a:ext cx="5196214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313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8CF25-C2F8-0BA0-F25E-45A31DFB1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57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CD377-8AAC-FD09-B5D8-89A5C9FBC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A4E05-8870-44E3-E4B6-C56BBCD74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65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AEAE2-7F77-722B-6FFD-D3CF45953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081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089FDC-4E95-99F5-86CB-15BFD9C9C6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79512" y="457201"/>
            <a:ext cx="6175876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5A28C-132E-CF2D-100A-A224C1A276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47173"/>
            <a:ext cx="3932237" cy="422181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EE15A0-4121-7E08-1042-63309563D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677E59-DABC-6B4D-B12E-D7E19A410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46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7752053-09F8-4D09-3A4A-D53586A5F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41904" cy="132556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A554C89-4D09-9E92-9D39-76A8D02DC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41904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79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4066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CFE3C-706B-6FC8-16CE-5C268E5D34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FBCB1A-7728-4453-C72F-FA941BFC1C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684588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CD377-8AAC-FD09-B5D8-89A5C9FBC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A4E05-8870-44E3-E4B6-C56BBCD74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39015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92651-06DA-D8E5-F519-92E9DB41A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72986-C182-F4F7-2379-9E9386AAAA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30236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EF2407-E9DD-BC10-5EF0-1D22683E1E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27785" y="1825625"/>
            <a:ext cx="430236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2709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8CF25-C2F8-0BA0-F25E-45A31DFB1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80219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E2EC2-1528-C612-3EA0-B3723703E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7EC29-9FAB-672A-06E4-BA4541F28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43176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ACBA5-32C3-BEDE-9F60-EA9FC08DA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7A5620-1A3B-3810-2F1E-4E711A1FC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677E59-DABC-6B4D-B12E-D7E19A410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4540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AEAE2-7F77-722B-6FFD-D3CF45953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089FDC-4E95-99F5-86CB-15BFD9C9C6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5A28C-132E-CF2D-100A-A224C1A276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EE15A0-4121-7E08-1042-63309563D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677E59-DABC-6B4D-B12E-D7E19A410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283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arge oil rig in the ocean&#10;&#10;Description automatically generated with medium confidence">
            <a:extLst>
              <a:ext uri="{FF2B5EF4-FFF2-40B4-BE49-F238E27FC236}">
                <a16:creationId xmlns:a16="http://schemas.microsoft.com/office/drawing/2014/main" id="{9740B2CE-942B-2A3F-70D4-96B4CD481C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1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06365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B0D5F61-BFB6-E880-83AE-2F9CC977997C}"/>
              </a:ext>
            </a:extLst>
          </p:cNvPr>
          <p:cNvSpPr txBox="1">
            <a:spLocks/>
          </p:cNvSpPr>
          <p:nvPr/>
        </p:nvSpPr>
        <p:spPr>
          <a:xfrm>
            <a:off x="334962" y="1808162"/>
            <a:ext cx="11522076" cy="2085735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00" b="1" i="0" kern="1200" spc="-15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>
                <a:solidFill>
                  <a:schemeClr val="tx1"/>
                </a:solidFill>
              </a:rPr>
              <a:t>Click to edit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Master title style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1FA24CF-FB26-84F4-CE3C-0D2EB60D8E9C}"/>
              </a:ext>
            </a:extLst>
          </p:cNvPr>
          <p:cNvSpPr txBox="1">
            <a:spLocks/>
          </p:cNvSpPr>
          <p:nvPr/>
        </p:nvSpPr>
        <p:spPr>
          <a:xfrm>
            <a:off x="334963" y="4227273"/>
            <a:ext cx="5761037" cy="13455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2000" b="0" i="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2000" b="0" i="0" kern="1200">
                <a:solidFill>
                  <a:schemeClr val="bg2"/>
                </a:solidFill>
                <a:latin typeface="Helvetica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800" b="0" i="0" kern="1200">
                <a:solidFill>
                  <a:schemeClr val="bg2"/>
                </a:solidFill>
                <a:latin typeface="Helvetica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bg2"/>
                </a:solidFill>
                <a:latin typeface="Helvetica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bg2"/>
                </a:solidFill>
                <a:latin typeface="Helvetica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tx1"/>
                </a:solidFill>
              </a:rPr>
              <a:t>Intro Paragraph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A large oil rig in the ocean&#10;&#10;Description automatically generated with medium confidence">
            <a:extLst>
              <a:ext uri="{FF2B5EF4-FFF2-40B4-BE49-F238E27FC236}">
                <a16:creationId xmlns:a16="http://schemas.microsoft.com/office/drawing/2014/main" id="{F2A0A3A8-CE2B-A918-2B0E-D667F089B3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06365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0744A52-6C5E-F9BE-098C-A7019BD917C6}"/>
              </a:ext>
            </a:extLst>
          </p:cNvPr>
          <p:cNvSpPr txBox="1">
            <a:spLocks/>
          </p:cNvSpPr>
          <p:nvPr userDrawn="1"/>
        </p:nvSpPr>
        <p:spPr>
          <a:xfrm>
            <a:off x="334962" y="1808162"/>
            <a:ext cx="11522076" cy="2085735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00" b="1" i="0" kern="1200" spc="-15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>
                <a:solidFill>
                  <a:schemeClr val="tx1"/>
                </a:solidFill>
              </a:rPr>
              <a:t>Click to edit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Master title style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85383D8-6D96-8ECF-2AE7-D024EC0B2AAE}"/>
              </a:ext>
            </a:extLst>
          </p:cNvPr>
          <p:cNvSpPr txBox="1">
            <a:spLocks/>
          </p:cNvSpPr>
          <p:nvPr userDrawn="1"/>
        </p:nvSpPr>
        <p:spPr>
          <a:xfrm>
            <a:off x="334963" y="4227273"/>
            <a:ext cx="5761037" cy="13455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2000" b="0" i="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2000" b="0" i="0" kern="1200">
                <a:solidFill>
                  <a:schemeClr val="bg2"/>
                </a:solidFill>
                <a:latin typeface="Helvetica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800" b="0" i="0" kern="1200">
                <a:solidFill>
                  <a:schemeClr val="bg2"/>
                </a:solidFill>
                <a:latin typeface="Helvetica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bg2"/>
                </a:solidFill>
                <a:latin typeface="Helvetica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bg2"/>
                </a:solidFill>
                <a:latin typeface="Helvetica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tx1"/>
                </a:solidFill>
              </a:rPr>
              <a:t>Intro Paragraph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668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92651-06DA-D8E5-F519-92E9DB41A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72986-C182-F4F7-2379-9E9386AAAA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302369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EF2407-E9DD-BC10-5EF0-1D22683E1E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27785" y="1825625"/>
            <a:ext cx="4302369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7695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C7F66429-D2CC-4A49-F9ED-EDED8CC689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47799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7752053-09F8-4D09-3A4A-D53586A5F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5947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A554C89-4D09-9E92-9D39-76A8D02DC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35947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3AB41B17-254A-3D23-D40F-B7F0A2F0DB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47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126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Slide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9DFEF19A-AFAC-1CA3-B857-7AEA71C5C9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47799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905B22D-40DC-C20E-C46C-1AA5F9BFB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89758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7B33E14-48D6-83D7-C598-FA6AD04FA0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438776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E55D2DF-1734-0C23-7B61-08A8CE6E7F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89182" y="1825625"/>
            <a:ext cx="4438776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B11A2B6E-7867-F21B-738A-7A5371CE49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47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885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CC854-B618-A938-FC88-96517ADE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2587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84946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8A8A7-CC1D-FD40-BD74-43012B456A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333375"/>
            <a:ext cx="5498678" cy="1331913"/>
          </a:xfrm>
        </p:spPr>
        <p:txBody>
          <a:bodyPr anchor="b">
            <a:normAutofit/>
          </a:bodyPr>
          <a:lstStyle>
            <a:lvl1pPr>
              <a:defRPr sz="3000" spc="0"/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82B543C-13B2-D147-9E61-F4BCD3729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4107" y="1828660"/>
            <a:ext cx="5498678" cy="445549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9EBA6BB-098F-0B45-953F-84DD6EEEED64}"/>
              </a:ext>
            </a:extLst>
          </p:cNvPr>
          <p:cNvSpPr txBox="1">
            <a:spLocks/>
          </p:cNvSpPr>
          <p:nvPr/>
        </p:nvSpPr>
        <p:spPr>
          <a:xfrm>
            <a:off x="334963" y="351599"/>
            <a:ext cx="3371498" cy="1924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Agrandir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Agrandir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Agrandir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Agrandir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Agrandir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b="0" i="0" spc="300" dirty="0">
              <a:latin typeface="Avenir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894AD6A-730A-E08C-75BF-C163A85B0C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351599"/>
            <a:ext cx="5751893" cy="593255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5485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E2BD0A-50AE-0547-98AA-BBF70A9C99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F7447CFE-2AB0-BF41-8B7D-8700DC92EF7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962" y="1808162"/>
            <a:ext cx="11522076" cy="2085735"/>
          </a:xfrm>
        </p:spPr>
        <p:txBody>
          <a:bodyPr anchor="b">
            <a:noAutofit/>
          </a:bodyPr>
          <a:lstStyle>
            <a:lvl1pPr algn="l">
              <a:defRPr sz="7000"/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7AC5384B-6A97-1945-ACF2-53BC643570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4963" y="4227273"/>
            <a:ext cx="5761037" cy="134554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Intro Paragraph </a:t>
            </a:r>
          </a:p>
        </p:txBody>
      </p:sp>
    </p:spTree>
    <p:extLst>
      <p:ext uri="{BB962C8B-B14F-4D97-AF65-F5344CB8AC3E}">
        <p14:creationId xmlns:p14="http://schemas.microsoft.com/office/powerpoint/2010/main" val="10118797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7752053-09F8-4D09-3A4A-D53586A5F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41904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A554C89-4D09-9E92-9D39-76A8D02DC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41904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8746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0CE7F-1984-A140-8167-9230B56F28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962" y="1808162"/>
            <a:ext cx="11522076" cy="2085735"/>
          </a:xfrm>
        </p:spPr>
        <p:txBody>
          <a:bodyPr anchor="b">
            <a:noAutofit/>
          </a:bodyPr>
          <a:lstStyle>
            <a:lvl1pPr algn="l">
              <a:defRPr sz="7000"/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74944A-B2EB-114D-99D0-0A5439AB0B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4963" y="4227273"/>
            <a:ext cx="5761037" cy="134554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Intro Paragraph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6637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E2BD0A-50AE-0547-98AA-BBF70A9C99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F7447CFE-2AB0-BF41-8B7D-8700DC92EF7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962" y="1808162"/>
            <a:ext cx="11522076" cy="2085735"/>
          </a:xfrm>
        </p:spPr>
        <p:txBody>
          <a:bodyPr anchor="b">
            <a:noAutofit/>
          </a:bodyPr>
          <a:lstStyle>
            <a:lvl1pPr algn="l">
              <a:defRPr sz="7000"/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7AC5384B-6A97-1945-ACF2-53BC643570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4963" y="4227273"/>
            <a:ext cx="5761037" cy="134554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Intro Paragraph </a:t>
            </a:r>
          </a:p>
        </p:txBody>
      </p:sp>
    </p:spTree>
    <p:extLst>
      <p:ext uri="{BB962C8B-B14F-4D97-AF65-F5344CB8AC3E}">
        <p14:creationId xmlns:p14="http://schemas.microsoft.com/office/powerpoint/2010/main" val="39063669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17DCD724-ACED-A749-A97F-18BC69E03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45878"/>
            <a:ext cx="11522075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40B6577-6D1E-854C-AC71-99E3F3336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808163"/>
            <a:ext cx="11522076" cy="4249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754B54B-571D-9D44-99C5-2499B0BAE6BA}"/>
              </a:ext>
            </a:extLst>
          </p:cNvPr>
          <p:cNvSpPr txBox="1">
            <a:spLocks/>
          </p:cNvSpPr>
          <p:nvPr/>
        </p:nvSpPr>
        <p:spPr>
          <a:xfrm>
            <a:off x="334963" y="351599"/>
            <a:ext cx="3371498" cy="1924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Agrandir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Agrandir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Agrandir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Agrandir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Agrandir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b="0" i="0" spc="300" dirty="0">
              <a:latin typeface="Aveni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825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8CF25-C2F8-0BA0-F25E-45A31DFB1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791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8A8A7-CC1D-FD40-BD74-43012B456A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333375"/>
            <a:ext cx="5498678" cy="1331913"/>
          </a:xfrm>
        </p:spPr>
        <p:txBody>
          <a:bodyPr anchor="b">
            <a:normAutofit/>
          </a:bodyPr>
          <a:lstStyle>
            <a:lvl1pPr>
              <a:defRPr sz="3000" spc="0"/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82B543C-13B2-D147-9E61-F4BCD3729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4107" y="1828660"/>
            <a:ext cx="5498678" cy="445549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9EBA6BB-098F-0B45-953F-84DD6EEEED64}"/>
              </a:ext>
            </a:extLst>
          </p:cNvPr>
          <p:cNvSpPr txBox="1">
            <a:spLocks/>
          </p:cNvSpPr>
          <p:nvPr/>
        </p:nvSpPr>
        <p:spPr>
          <a:xfrm>
            <a:off x="334963" y="351599"/>
            <a:ext cx="3371498" cy="1924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Agrandir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Agrandir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Agrandir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Agrandir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Agrandir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b="0" i="0" spc="300" dirty="0">
              <a:latin typeface="Avenir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894AD6A-730A-E08C-75BF-C163A85B0C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351599"/>
            <a:ext cx="5751893" cy="593255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6738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D2A6C-7ACE-D341-9F44-AB86D6809E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72850" y="551145"/>
            <a:ext cx="5784188" cy="562581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CF5BB8A-4EFE-2543-8FAF-B44E592F5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2" y="557409"/>
            <a:ext cx="5139862" cy="1853852"/>
          </a:xfrm>
        </p:spPr>
        <p:txBody>
          <a:bodyPr/>
          <a:lstStyle>
            <a:lvl1pPr>
              <a:defRPr spc="0"/>
            </a:lvl1pPr>
          </a:lstStyle>
          <a:p>
            <a:r>
              <a:rPr lang="en-GB" dirty="0"/>
              <a:t>Large </a:t>
            </a:r>
            <a:br>
              <a:rPr lang="en-GB" dirty="0"/>
            </a:br>
            <a:r>
              <a:rPr lang="en-GB" dirty="0"/>
              <a:t>Statement </a:t>
            </a:r>
            <a:br>
              <a:rPr lang="en-GB" dirty="0"/>
            </a:br>
            <a:r>
              <a:rPr lang="en-GB" dirty="0"/>
              <a:t>or Fact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6919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CD377-8AAC-FD09-B5D8-89A5C9FBC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A4E05-8870-44E3-E4B6-C56BBCD74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38883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92651-06DA-D8E5-F519-92E9DB41A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72986-C182-F4F7-2379-9E9386AAAA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963" y="1813099"/>
            <a:ext cx="5196214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EF2407-E9DD-BC10-5EF0-1D22683E1E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5688" y="1813099"/>
            <a:ext cx="5196214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9535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8CF25-C2F8-0BA0-F25E-45A31DFB1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72651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AEAE2-7F77-722B-6FFD-D3CF45953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081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089FDC-4E95-99F5-86CB-15BFD9C9C6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79512" y="457201"/>
            <a:ext cx="6175876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5A28C-132E-CF2D-100A-A224C1A276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47173"/>
            <a:ext cx="3932237" cy="422181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EE15A0-4121-7E08-1042-63309563D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677E59-DABC-6B4D-B12E-D7E19A410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080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7752053-09F8-4D09-3A4A-D53586A5F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41904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A554C89-4D09-9E92-9D39-76A8D02DC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41904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56259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29579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Slide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9DFEF19A-AFAC-1CA3-B857-7AEA71C5C9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47799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905B22D-40DC-C20E-C46C-1AA5F9BFB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89758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7B33E14-48D6-83D7-C598-FA6AD04FA0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438776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E55D2DF-1734-0C23-7B61-08A8CE6E7F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89182" y="1825625"/>
            <a:ext cx="4438776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346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E2EC2-1528-C612-3EA0-B3723703E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7EC29-9FAB-672A-06E4-BA4541F28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43176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ACBA5-32C3-BEDE-9F60-EA9FC08DA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7A5620-1A3B-3810-2F1E-4E711A1FC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677E59-DABC-6B4D-B12E-D7E19A410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69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AEAE2-7F77-722B-6FFD-D3CF45953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089FDC-4E95-99F5-86CB-15BFD9C9C6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5A28C-132E-CF2D-100A-A224C1A276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EE15A0-4121-7E08-1042-63309563D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677E59-DABC-6B4D-B12E-D7E19A410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47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arge oil rig in the ocean&#10;&#10;Description automatically generated with medium confidence">
            <a:extLst>
              <a:ext uri="{FF2B5EF4-FFF2-40B4-BE49-F238E27FC236}">
                <a16:creationId xmlns:a16="http://schemas.microsoft.com/office/drawing/2014/main" id="{9740B2CE-942B-2A3F-70D4-96B4CD481C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06365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B0D5F61-BFB6-E880-83AE-2F9CC977997C}"/>
              </a:ext>
            </a:extLst>
          </p:cNvPr>
          <p:cNvSpPr txBox="1">
            <a:spLocks/>
          </p:cNvSpPr>
          <p:nvPr userDrawn="1"/>
        </p:nvSpPr>
        <p:spPr>
          <a:xfrm>
            <a:off x="334962" y="1808162"/>
            <a:ext cx="11522076" cy="2085735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00" b="1" i="0" kern="1200" spc="-15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>
                <a:solidFill>
                  <a:schemeClr val="tx1"/>
                </a:solidFill>
              </a:rPr>
              <a:t>Click to edit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Master title style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1FA24CF-FB26-84F4-CE3C-0D2EB60D8E9C}"/>
              </a:ext>
            </a:extLst>
          </p:cNvPr>
          <p:cNvSpPr txBox="1">
            <a:spLocks/>
          </p:cNvSpPr>
          <p:nvPr userDrawn="1"/>
        </p:nvSpPr>
        <p:spPr>
          <a:xfrm>
            <a:off x="334963" y="4227273"/>
            <a:ext cx="5761037" cy="13455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2000" b="0" i="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2000" b="0" i="0" kern="1200">
                <a:solidFill>
                  <a:schemeClr val="bg2"/>
                </a:solidFill>
                <a:latin typeface="Helvetica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800" b="0" i="0" kern="1200">
                <a:solidFill>
                  <a:schemeClr val="bg2"/>
                </a:solidFill>
                <a:latin typeface="Helvetica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bg2"/>
                </a:solidFill>
                <a:latin typeface="Helvetica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bg2"/>
                </a:solidFill>
                <a:latin typeface="Helvetica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tx1"/>
                </a:solidFill>
              </a:rPr>
              <a:t>Intro Paragraph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02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C7F66429-D2CC-4A49-F9ED-EDED8CC689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47799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7752053-09F8-4D09-3A4A-D53586A5F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59479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A554C89-4D09-9E92-9D39-76A8D02DC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35947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9DFEF19A-AFAC-1CA3-B857-7AEA71C5C9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47799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905B22D-40DC-C20E-C46C-1AA5F9BFB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89758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7B33E14-48D6-83D7-C598-FA6AD04FA0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438776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E55D2DF-1734-0C23-7B61-08A8CE6E7F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89182" y="1825625"/>
            <a:ext cx="4438776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518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2.sv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1F2EA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F6AC26-42F2-FAAF-1DBC-514B97733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036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85883-4C80-6B05-E1F2-DF1031500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31563"/>
            <a:ext cx="908957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Parallelogram 9">
            <a:extLst>
              <a:ext uri="{FF2B5EF4-FFF2-40B4-BE49-F238E27FC236}">
                <a16:creationId xmlns:a16="http://schemas.microsoft.com/office/drawing/2014/main" id="{31D6079D-F3FF-71C1-8D1E-77255871D012}"/>
              </a:ext>
            </a:extLst>
          </p:cNvPr>
          <p:cNvSpPr/>
          <p:nvPr userDrawn="1"/>
        </p:nvSpPr>
        <p:spPr>
          <a:xfrm flipH="1">
            <a:off x="9140085" y="49"/>
            <a:ext cx="3059034" cy="6871526"/>
          </a:xfrm>
          <a:custGeom>
            <a:avLst/>
            <a:gdLst>
              <a:gd name="connsiteX0" fmla="*/ 0 w 4678457"/>
              <a:gd name="connsiteY0" fmla="*/ 6852356 h 6852356"/>
              <a:gd name="connsiteX1" fmla="*/ 1169614 w 4678457"/>
              <a:gd name="connsiteY1" fmla="*/ 0 h 6852356"/>
              <a:gd name="connsiteX2" fmla="*/ 4678457 w 4678457"/>
              <a:gd name="connsiteY2" fmla="*/ 0 h 6852356"/>
              <a:gd name="connsiteX3" fmla="*/ 3508843 w 4678457"/>
              <a:gd name="connsiteY3" fmla="*/ 6852356 h 6852356"/>
              <a:gd name="connsiteX4" fmla="*/ 0 w 4678457"/>
              <a:gd name="connsiteY4" fmla="*/ 6852356 h 6852356"/>
              <a:gd name="connsiteX0" fmla="*/ 0 w 5248546"/>
              <a:gd name="connsiteY0" fmla="*/ 6852356 h 6852356"/>
              <a:gd name="connsiteX1" fmla="*/ 1169614 w 5248546"/>
              <a:gd name="connsiteY1" fmla="*/ 0 h 6852356"/>
              <a:gd name="connsiteX2" fmla="*/ 5248546 w 5248546"/>
              <a:gd name="connsiteY2" fmla="*/ 5644 h 6852356"/>
              <a:gd name="connsiteX3" fmla="*/ 3508843 w 5248546"/>
              <a:gd name="connsiteY3" fmla="*/ 6852356 h 6852356"/>
              <a:gd name="connsiteX4" fmla="*/ 0 w 5248546"/>
              <a:gd name="connsiteY4" fmla="*/ 6852356 h 6852356"/>
              <a:gd name="connsiteX0" fmla="*/ 0 w 5248546"/>
              <a:gd name="connsiteY0" fmla="*/ 6852356 h 6852356"/>
              <a:gd name="connsiteX1" fmla="*/ 1169614 w 5248546"/>
              <a:gd name="connsiteY1" fmla="*/ 0 h 6852356"/>
              <a:gd name="connsiteX2" fmla="*/ 5248546 w 5248546"/>
              <a:gd name="connsiteY2" fmla="*/ 5644 h 6852356"/>
              <a:gd name="connsiteX3" fmla="*/ 1928399 w 5248546"/>
              <a:gd name="connsiteY3" fmla="*/ 6841067 h 6852356"/>
              <a:gd name="connsiteX4" fmla="*/ 0 w 5248546"/>
              <a:gd name="connsiteY4" fmla="*/ 6852356 h 6852356"/>
              <a:gd name="connsiteX0" fmla="*/ 0 w 5248546"/>
              <a:gd name="connsiteY0" fmla="*/ 6852356 h 6852356"/>
              <a:gd name="connsiteX1" fmla="*/ 1169614 w 5248546"/>
              <a:gd name="connsiteY1" fmla="*/ 0 h 6852356"/>
              <a:gd name="connsiteX2" fmla="*/ 5248546 w 5248546"/>
              <a:gd name="connsiteY2" fmla="*/ 5644 h 6852356"/>
              <a:gd name="connsiteX3" fmla="*/ 2272710 w 5248546"/>
              <a:gd name="connsiteY3" fmla="*/ 6846712 h 6852356"/>
              <a:gd name="connsiteX4" fmla="*/ 0 w 5248546"/>
              <a:gd name="connsiteY4" fmla="*/ 6852356 h 6852356"/>
              <a:gd name="connsiteX0" fmla="*/ 0 w 5248546"/>
              <a:gd name="connsiteY0" fmla="*/ 6846712 h 6846712"/>
              <a:gd name="connsiteX1" fmla="*/ 4776414 w 5248546"/>
              <a:gd name="connsiteY1" fmla="*/ 0 h 6846712"/>
              <a:gd name="connsiteX2" fmla="*/ 5248546 w 5248546"/>
              <a:gd name="connsiteY2" fmla="*/ 0 h 6846712"/>
              <a:gd name="connsiteX3" fmla="*/ 2272710 w 5248546"/>
              <a:gd name="connsiteY3" fmla="*/ 6841068 h 6846712"/>
              <a:gd name="connsiteX4" fmla="*/ 0 w 5248546"/>
              <a:gd name="connsiteY4" fmla="*/ 6846712 h 6846712"/>
              <a:gd name="connsiteX0" fmla="*/ 0 w 3515702"/>
              <a:gd name="connsiteY0" fmla="*/ 6852356 h 6852356"/>
              <a:gd name="connsiteX1" fmla="*/ 3043570 w 3515702"/>
              <a:gd name="connsiteY1" fmla="*/ 0 h 6852356"/>
              <a:gd name="connsiteX2" fmla="*/ 3515702 w 3515702"/>
              <a:gd name="connsiteY2" fmla="*/ 0 h 6852356"/>
              <a:gd name="connsiteX3" fmla="*/ 539866 w 3515702"/>
              <a:gd name="connsiteY3" fmla="*/ 6841068 h 6852356"/>
              <a:gd name="connsiteX4" fmla="*/ 0 w 3515702"/>
              <a:gd name="connsiteY4" fmla="*/ 6852356 h 6852356"/>
              <a:gd name="connsiteX0" fmla="*/ 0 w 4006769"/>
              <a:gd name="connsiteY0" fmla="*/ 6852356 h 6852356"/>
              <a:gd name="connsiteX1" fmla="*/ 3534637 w 4006769"/>
              <a:gd name="connsiteY1" fmla="*/ 0 h 6852356"/>
              <a:gd name="connsiteX2" fmla="*/ 4006769 w 4006769"/>
              <a:gd name="connsiteY2" fmla="*/ 0 h 6852356"/>
              <a:gd name="connsiteX3" fmla="*/ 1030933 w 4006769"/>
              <a:gd name="connsiteY3" fmla="*/ 6841068 h 6852356"/>
              <a:gd name="connsiteX4" fmla="*/ 0 w 4006769"/>
              <a:gd name="connsiteY4" fmla="*/ 6852356 h 6852356"/>
              <a:gd name="connsiteX0" fmla="*/ 0 w 4006769"/>
              <a:gd name="connsiteY0" fmla="*/ 6858000 h 6858000"/>
              <a:gd name="connsiteX1" fmla="*/ 2783926 w 4006769"/>
              <a:gd name="connsiteY1" fmla="*/ 0 h 6858000"/>
              <a:gd name="connsiteX2" fmla="*/ 4006769 w 4006769"/>
              <a:gd name="connsiteY2" fmla="*/ 5644 h 6858000"/>
              <a:gd name="connsiteX3" fmla="*/ 1030933 w 4006769"/>
              <a:gd name="connsiteY3" fmla="*/ 6846712 h 6858000"/>
              <a:gd name="connsiteX4" fmla="*/ 0 w 4006769"/>
              <a:gd name="connsiteY4" fmla="*/ 6858000 h 6858000"/>
              <a:gd name="connsiteX0" fmla="*/ 0 w 4300280"/>
              <a:gd name="connsiteY0" fmla="*/ 6858000 h 6858000"/>
              <a:gd name="connsiteX1" fmla="*/ 3077437 w 4300280"/>
              <a:gd name="connsiteY1" fmla="*/ 0 h 6858000"/>
              <a:gd name="connsiteX2" fmla="*/ 4300280 w 4300280"/>
              <a:gd name="connsiteY2" fmla="*/ 5644 h 6858000"/>
              <a:gd name="connsiteX3" fmla="*/ 1324444 w 4300280"/>
              <a:gd name="connsiteY3" fmla="*/ 6846712 h 6858000"/>
              <a:gd name="connsiteX4" fmla="*/ 0 w 4300280"/>
              <a:gd name="connsiteY4" fmla="*/ 6858000 h 6858000"/>
              <a:gd name="connsiteX0" fmla="*/ 0 w 4300280"/>
              <a:gd name="connsiteY0" fmla="*/ 6852356 h 6852356"/>
              <a:gd name="connsiteX1" fmla="*/ 2975837 w 4300280"/>
              <a:gd name="connsiteY1" fmla="*/ 0 h 6852356"/>
              <a:gd name="connsiteX2" fmla="*/ 4300280 w 4300280"/>
              <a:gd name="connsiteY2" fmla="*/ 0 h 6852356"/>
              <a:gd name="connsiteX3" fmla="*/ 1324444 w 4300280"/>
              <a:gd name="connsiteY3" fmla="*/ 6841068 h 6852356"/>
              <a:gd name="connsiteX4" fmla="*/ 0 w 4300280"/>
              <a:gd name="connsiteY4" fmla="*/ 6852356 h 6852356"/>
              <a:gd name="connsiteX0" fmla="*/ 0 w 4300280"/>
              <a:gd name="connsiteY0" fmla="*/ 6852356 h 6852357"/>
              <a:gd name="connsiteX1" fmla="*/ 2975837 w 4300280"/>
              <a:gd name="connsiteY1" fmla="*/ 0 h 6852357"/>
              <a:gd name="connsiteX2" fmla="*/ 4300280 w 4300280"/>
              <a:gd name="connsiteY2" fmla="*/ 0 h 6852357"/>
              <a:gd name="connsiteX3" fmla="*/ 1324444 w 4300280"/>
              <a:gd name="connsiteY3" fmla="*/ 6852357 h 6852357"/>
              <a:gd name="connsiteX4" fmla="*/ 0 w 4300280"/>
              <a:gd name="connsiteY4" fmla="*/ 6852356 h 6852357"/>
              <a:gd name="connsiteX0" fmla="*/ 0 w 4300280"/>
              <a:gd name="connsiteY0" fmla="*/ 6852356 h 6852357"/>
              <a:gd name="connsiteX1" fmla="*/ 2480348 w 4300280"/>
              <a:gd name="connsiteY1" fmla="*/ 1137086 h 6852357"/>
              <a:gd name="connsiteX2" fmla="*/ 4300280 w 4300280"/>
              <a:gd name="connsiteY2" fmla="*/ 0 h 6852357"/>
              <a:gd name="connsiteX3" fmla="*/ 1324444 w 4300280"/>
              <a:gd name="connsiteY3" fmla="*/ 6852357 h 6852357"/>
              <a:gd name="connsiteX4" fmla="*/ 0 w 4300280"/>
              <a:gd name="connsiteY4" fmla="*/ 6852356 h 6852357"/>
              <a:gd name="connsiteX0" fmla="*/ 0 w 3798438"/>
              <a:gd name="connsiteY0" fmla="*/ 5715270 h 5715271"/>
              <a:gd name="connsiteX1" fmla="*/ 2480348 w 3798438"/>
              <a:gd name="connsiteY1" fmla="*/ 0 h 5715271"/>
              <a:gd name="connsiteX2" fmla="*/ 3798438 w 3798438"/>
              <a:gd name="connsiteY2" fmla="*/ 19057 h 5715271"/>
              <a:gd name="connsiteX3" fmla="*/ 1324444 w 3798438"/>
              <a:gd name="connsiteY3" fmla="*/ 5715271 h 5715271"/>
              <a:gd name="connsiteX4" fmla="*/ 0 w 3798438"/>
              <a:gd name="connsiteY4" fmla="*/ 5715270 h 5715271"/>
              <a:gd name="connsiteX0" fmla="*/ 0 w 3798438"/>
              <a:gd name="connsiteY0" fmla="*/ 5696213 h 5696214"/>
              <a:gd name="connsiteX1" fmla="*/ 2461291 w 3798438"/>
              <a:gd name="connsiteY1" fmla="*/ 12705 h 5696214"/>
              <a:gd name="connsiteX2" fmla="*/ 3798438 w 3798438"/>
              <a:gd name="connsiteY2" fmla="*/ 0 h 5696214"/>
              <a:gd name="connsiteX3" fmla="*/ 1324444 w 3798438"/>
              <a:gd name="connsiteY3" fmla="*/ 5696214 h 5696214"/>
              <a:gd name="connsiteX4" fmla="*/ 0 w 3798438"/>
              <a:gd name="connsiteY4" fmla="*/ 5696213 h 5696214"/>
              <a:gd name="connsiteX0" fmla="*/ 0 w 3798438"/>
              <a:gd name="connsiteY0" fmla="*/ 5696213 h 5696213"/>
              <a:gd name="connsiteX1" fmla="*/ 2461291 w 3798438"/>
              <a:gd name="connsiteY1" fmla="*/ 12705 h 5696213"/>
              <a:gd name="connsiteX2" fmla="*/ 3798438 w 3798438"/>
              <a:gd name="connsiteY2" fmla="*/ 0 h 5696213"/>
              <a:gd name="connsiteX3" fmla="*/ 1845343 w 3798438"/>
              <a:gd name="connsiteY3" fmla="*/ 4482899 h 5696213"/>
              <a:gd name="connsiteX4" fmla="*/ 0 w 3798438"/>
              <a:gd name="connsiteY4" fmla="*/ 5696213 h 5696213"/>
              <a:gd name="connsiteX0" fmla="*/ 0 w 2038813"/>
              <a:gd name="connsiteY0" fmla="*/ 1624302 h 4482899"/>
              <a:gd name="connsiteX1" fmla="*/ 701666 w 2038813"/>
              <a:gd name="connsiteY1" fmla="*/ 12705 h 4482899"/>
              <a:gd name="connsiteX2" fmla="*/ 2038813 w 2038813"/>
              <a:gd name="connsiteY2" fmla="*/ 0 h 4482899"/>
              <a:gd name="connsiteX3" fmla="*/ 85718 w 2038813"/>
              <a:gd name="connsiteY3" fmla="*/ 4482899 h 4482899"/>
              <a:gd name="connsiteX4" fmla="*/ 0 w 2038813"/>
              <a:gd name="connsiteY4" fmla="*/ 1624302 h 4482899"/>
              <a:gd name="connsiteX0" fmla="*/ 0 w 2038813"/>
              <a:gd name="connsiteY0" fmla="*/ 1624302 h 4559129"/>
              <a:gd name="connsiteX1" fmla="*/ 701666 w 2038813"/>
              <a:gd name="connsiteY1" fmla="*/ 12705 h 4559129"/>
              <a:gd name="connsiteX2" fmla="*/ 2038813 w 2038813"/>
              <a:gd name="connsiteY2" fmla="*/ 0 h 4559129"/>
              <a:gd name="connsiteX3" fmla="*/ 47603 w 2038813"/>
              <a:gd name="connsiteY3" fmla="*/ 4559129 h 4559129"/>
              <a:gd name="connsiteX4" fmla="*/ 0 w 2038813"/>
              <a:gd name="connsiteY4" fmla="*/ 1624302 h 4559129"/>
              <a:gd name="connsiteX0" fmla="*/ 0 w 2021733"/>
              <a:gd name="connsiteY0" fmla="*/ 1607223 h 4559129"/>
              <a:gd name="connsiteX1" fmla="*/ 684586 w 2021733"/>
              <a:gd name="connsiteY1" fmla="*/ 12705 h 4559129"/>
              <a:gd name="connsiteX2" fmla="*/ 2021733 w 2021733"/>
              <a:gd name="connsiteY2" fmla="*/ 0 h 4559129"/>
              <a:gd name="connsiteX3" fmla="*/ 30523 w 2021733"/>
              <a:gd name="connsiteY3" fmla="*/ 4559129 h 4559129"/>
              <a:gd name="connsiteX4" fmla="*/ 0 w 2021733"/>
              <a:gd name="connsiteY4" fmla="*/ 1607223 h 4559129"/>
              <a:gd name="connsiteX0" fmla="*/ 0 w 2021733"/>
              <a:gd name="connsiteY0" fmla="*/ 1607223 h 4536357"/>
              <a:gd name="connsiteX1" fmla="*/ 684586 w 2021733"/>
              <a:gd name="connsiteY1" fmla="*/ 12705 h 4536357"/>
              <a:gd name="connsiteX2" fmla="*/ 2021733 w 2021733"/>
              <a:gd name="connsiteY2" fmla="*/ 0 h 4536357"/>
              <a:gd name="connsiteX3" fmla="*/ 10597 w 2021733"/>
              <a:gd name="connsiteY3" fmla="*/ 4536357 h 4536357"/>
              <a:gd name="connsiteX4" fmla="*/ 0 w 2021733"/>
              <a:gd name="connsiteY4" fmla="*/ 1607223 h 4536357"/>
              <a:gd name="connsiteX0" fmla="*/ 0 w 2021733"/>
              <a:gd name="connsiteY0" fmla="*/ 1607223 h 4542050"/>
              <a:gd name="connsiteX1" fmla="*/ 684586 w 2021733"/>
              <a:gd name="connsiteY1" fmla="*/ 12705 h 4542050"/>
              <a:gd name="connsiteX2" fmla="*/ 2021733 w 2021733"/>
              <a:gd name="connsiteY2" fmla="*/ 0 h 4542050"/>
              <a:gd name="connsiteX3" fmla="*/ 7751 w 2021733"/>
              <a:gd name="connsiteY3" fmla="*/ 4542050 h 4542050"/>
              <a:gd name="connsiteX4" fmla="*/ 0 w 2021733"/>
              <a:gd name="connsiteY4" fmla="*/ 1607223 h 4542050"/>
              <a:gd name="connsiteX0" fmla="*/ 0 w 2021733"/>
              <a:gd name="connsiteY0" fmla="*/ 1607223 h 4542050"/>
              <a:gd name="connsiteX1" fmla="*/ 693126 w 2021733"/>
              <a:gd name="connsiteY1" fmla="*/ 7012 h 4542050"/>
              <a:gd name="connsiteX2" fmla="*/ 2021733 w 2021733"/>
              <a:gd name="connsiteY2" fmla="*/ 0 h 4542050"/>
              <a:gd name="connsiteX3" fmla="*/ 7751 w 2021733"/>
              <a:gd name="connsiteY3" fmla="*/ 4542050 h 4542050"/>
              <a:gd name="connsiteX4" fmla="*/ 0 w 2021733"/>
              <a:gd name="connsiteY4" fmla="*/ 1607223 h 4542050"/>
              <a:gd name="connsiteX0" fmla="*/ 0 w 2018887"/>
              <a:gd name="connsiteY0" fmla="*/ 1600211 h 4535038"/>
              <a:gd name="connsiteX1" fmla="*/ 693126 w 2018887"/>
              <a:gd name="connsiteY1" fmla="*/ 0 h 4535038"/>
              <a:gd name="connsiteX2" fmla="*/ 2018887 w 2018887"/>
              <a:gd name="connsiteY2" fmla="*/ 1527 h 4535038"/>
              <a:gd name="connsiteX3" fmla="*/ 7751 w 2018887"/>
              <a:gd name="connsiteY3" fmla="*/ 4535038 h 4535038"/>
              <a:gd name="connsiteX4" fmla="*/ 0 w 2018887"/>
              <a:gd name="connsiteY4" fmla="*/ 1600211 h 453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8887" h="4535038">
                <a:moveTo>
                  <a:pt x="0" y="1600211"/>
                </a:moveTo>
                <a:lnTo>
                  <a:pt x="693126" y="0"/>
                </a:lnTo>
                <a:lnTo>
                  <a:pt x="2018887" y="1527"/>
                </a:lnTo>
                <a:lnTo>
                  <a:pt x="7751" y="4535038"/>
                </a:lnTo>
                <a:cubicBezTo>
                  <a:pt x="4219" y="3558660"/>
                  <a:pt x="3532" y="2576589"/>
                  <a:pt x="0" y="1600211"/>
                </a:cubicBezTo>
                <a:close/>
              </a:path>
            </a:pathLst>
          </a:custGeom>
          <a:solidFill>
            <a:srgbClr val="FA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0AA3786-875E-AC18-DD2E-F0E52772E9C9}"/>
              </a:ext>
            </a:extLst>
          </p:cNvPr>
          <p:cNvSpPr txBox="1">
            <a:spLocks/>
          </p:cNvSpPr>
          <p:nvPr userDrawn="1"/>
        </p:nvSpPr>
        <p:spPr>
          <a:xfrm>
            <a:off x="11264689" y="6512122"/>
            <a:ext cx="593613" cy="2404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b="0" i="0" kern="1200">
                <a:solidFill>
                  <a:schemeClr val="accent6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9C9C1"/>
                </a:solidFill>
              </a:rPr>
              <a:t>|   </a:t>
            </a:r>
            <a:fld id="{2575C796-8531-374E-8827-8C6ECFE68289}" type="slidenum">
              <a:rPr lang="en-US" smtClean="0">
                <a:solidFill>
                  <a:srgbClr val="C9C9C1"/>
                </a:solidFill>
              </a:rPr>
              <a:pPr/>
              <a:t>‹#›</a:t>
            </a:fld>
            <a:endParaRPr lang="en-US" dirty="0">
              <a:solidFill>
                <a:srgbClr val="C9C9C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BF05475-C3B2-784A-209C-A304E4F55E35}"/>
              </a:ext>
            </a:extLst>
          </p:cNvPr>
          <p:cNvSpPr txBox="1">
            <a:spLocks/>
          </p:cNvSpPr>
          <p:nvPr userDrawn="1"/>
        </p:nvSpPr>
        <p:spPr>
          <a:xfrm>
            <a:off x="7795436" y="6512122"/>
            <a:ext cx="3312163" cy="2404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>
                <a:solidFill>
                  <a:schemeClr val="tx1">
                    <a:tint val="75000"/>
                  </a:schemeClr>
                </a:solidFill>
                <a:latin typeface="Agrandir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dirty="0">
                <a:solidFill>
                  <a:srgbClr val="C9C9C1"/>
                </a:solidFill>
                <a:latin typeface="Helvetica" pitchFamily="2" charset="0"/>
              </a:rPr>
              <a:t>|  Accord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22F46204-4BFA-6352-74A7-6A96C452F0D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108682" y="6324921"/>
            <a:ext cx="450031" cy="38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6" r:id="rId3"/>
    <p:sldLayoutId id="2147483688" r:id="rId4"/>
    <p:sldLayoutId id="2147483690" r:id="rId5"/>
    <p:sldLayoutId id="2147483691" r:id="rId6"/>
    <p:sldLayoutId id="2147483689" r:id="rId7"/>
    <p:sldLayoutId id="2147483692" r:id="rId8"/>
    <p:sldLayoutId id="2147483701" r:id="rId9"/>
    <p:sldLayoutId id="2147483710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alpha val="4989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B2030B-80F3-F24A-814A-600DD3377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45878"/>
            <a:ext cx="11522075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63EFBC-1CBA-8C43-8F02-AF4931FE1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1808163"/>
            <a:ext cx="11522076" cy="4249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EFCF156-DA25-044A-6C9D-B2E89342476B}"/>
              </a:ext>
            </a:extLst>
          </p:cNvPr>
          <p:cNvSpPr txBox="1">
            <a:spLocks/>
          </p:cNvSpPr>
          <p:nvPr userDrawn="1"/>
        </p:nvSpPr>
        <p:spPr>
          <a:xfrm>
            <a:off x="11264689" y="6512122"/>
            <a:ext cx="593613" cy="2404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b="0" i="0" kern="1200">
                <a:solidFill>
                  <a:schemeClr val="accent6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9C9C1"/>
                </a:solidFill>
              </a:rPr>
              <a:t>|   </a:t>
            </a:r>
            <a:fld id="{2575C796-8531-374E-8827-8C6ECFE68289}" type="slidenum">
              <a:rPr lang="en-US" smtClean="0">
                <a:solidFill>
                  <a:srgbClr val="C9C9C1"/>
                </a:solidFill>
              </a:rPr>
              <a:pPr/>
              <a:t>‹#›</a:t>
            </a:fld>
            <a:endParaRPr lang="en-US" dirty="0">
              <a:solidFill>
                <a:srgbClr val="C9C9C1"/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AA13756-FCCD-3914-463D-4C2C1B6BCB3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108682" y="6324921"/>
            <a:ext cx="450031" cy="38934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14AD738-1E4A-7E54-4657-305C9421E79E}"/>
              </a:ext>
            </a:extLst>
          </p:cNvPr>
          <p:cNvSpPr txBox="1">
            <a:spLocks/>
          </p:cNvSpPr>
          <p:nvPr userDrawn="1"/>
        </p:nvSpPr>
        <p:spPr>
          <a:xfrm>
            <a:off x="7795436" y="6512122"/>
            <a:ext cx="3312163" cy="2404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>
                <a:solidFill>
                  <a:schemeClr val="tx1">
                    <a:tint val="75000"/>
                  </a:schemeClr>
                </a:solidFill>
                <a:latin typeface="Agrandir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dirty="0">
                <a:solidFill>
                  <a:srgbClr val="C9C9C1"/>
                </a:solidFill>
                <a:latin typeface="Helvetica" pitchFamily="2" charset="0"/>
              </a:rPr>
              <a:t>|  Accord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E02E60-8E32-AA86-1481-F60E71B74CDB}"/>
              </a:ext>
            </a:extLst>
          </p:cNvPr>
          <p:cNvSpPr/>
          <p:nvPr userDrawn="1"/>
        </p:nvSpPr>
        <p:spPr>
          <a:xfrm>
            <a:off x="12079399" y="0"/>
            <a:ext cx="1126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960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70" r:id="rId5"/>
    <p:sldLayoutId id="2147483703" r:id="rId6"/>
    <p:sldLayoutId id="2147483704" r:id="rId7"/>
    <p:sldLayoutId id="2147483705" r:id="rId8"/>
    <p:sldLayoutId id="2147483707" r:id="rId9"/>
    <p:sldLayoutId id="2147483709" r:id="rId10"/>
    <p:sldLayoutId id="214748366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5738" indent="-185738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2000" b="0" i="0" kern="1200">
          <a:solidFill>
            <a:schemeClr val="bg2"/>
          </a:solidFill>
          <a:latin typeface="Helvetica" pitchFamily="2" charset="0"/>
          <a:ea typeface="+mn-ea"/>
          <a:cs typeface="+mn-cs"/>
        </a:defRPr>
      </a:lvl1pPr>
      <a:lvl2pPr marL="450850" indent="-1841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b="0" i="0" kern="1200">
          <a:solidFill>
            <a:schemeClr val="bg2"/>
          </a:solidFill>
          <a:latin typeface="Helvetica" pitchFamily="2" charset="0"/>
          <a:ea typeface="+mn-ea"/>
          <a:cs typeface="+mn-cs"/>
        </a:defRPr>
      </a:lvl2pPr>
      <a:lvl3pPr marL="711200" indent="-1762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b="0" i="0" kern="1200">
          <a:solidFill>
            <a:schemeClr val="bg2"/>
          </a:solidFill>
          <a:latin typeface="Helvetica" pitchFamily="2" charset="0"/>
          <a:ea typeface="+mn-ea"/>
          <a:cs typeface="+mn-cs"/>
        </a:defRPr>
      </a:lvl3pPr>
      <a:lvl4pPr marL="979488" indent="-1762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b="0" i="0" kern="1200">
          <a:solidFill>
            <a:schemeClr val="bg2"/>
          </a:solidFill>
          <a:latin typeface="Helvetica" pitchFamily="2" charset="0"/>
          <a:ea typeface="+mn-ea"/>
          <a:cs typeface="+mn-cs"/>
        </a:defRPr>
      </a:lvl4pPr>
      <a:lvl5pPr marL="1290638" indent="-2190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b="0" i="0" kern="1200">
          <a:solidFill>
            <a:schemeClr val="bg2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0" userDrawn="1">
          <p15:clr>
            <a:srgbClr val="F26B43"/>
          </p15:clr>
        </p15:guide>
        <p15:guide id="2" pos="211" userDrawn="1">
          <p15:clr>
            <a:srgbClr val="F26B43"/>
          </p15:clr>
        </p15:guide>
        <p15:guide id="3" orient="horz" pos="4110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1049" userDrawn="1">
          <p15:clr>
            <a:srgbClr val="F26B43"/>
          </p15:clr>
        </p15:guide>
        <p15:guide id="6" orient="horz" pos="1139" userDrawn="1">
          <p15:clr>
            <a:srgbClr val="F26B43"/>
          </p15:clr>
        </p15:guide>
        <p15:guide id="7" orient="horz" pos="3963" userDrawn="1">
          <p15:clr>
            <a:srgbClr val="F26B43"/>
          </p15:clr>
        </p15:guide>
        <p15:guide id="8" pos="38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1F2EA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F6AC26-42F2-FAAF-1DBC-514B97733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036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85883-4C80-6B05-E1F2-DF1031500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31563"/>
            <a:ext cx="908957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arallelogram 9">
            <a:extLst>
              <a:ext uri="{FF2B5EF4-FFF2-40B4-BE49-F238E27FC236}">
                <a16:creationId xmlns:a16="http://schemas.microsoft.com/office/drawing/2014/main" id="{31D6079D-F3FF-71C1-8D1E-77255871D012}"/>
              </a:ext>
            </a:extLst>
          </p:cNvPr>
          <p:cNvSpPr/>
          <p:nvPr/>
        </p:nvSpPr>
        <p:spPr>
          <a:xfrm flipH="1">
            <a:off x="9140085" y="49"/>
            <a:ext cx="3059034" cy="6871526"/>
          </a:xfrm>
          <a:custGeom>
            <a:avLst/>
            <a:gdLst>
              <a:gd name="connsiteX0" fmla="*/ 0 w 4678457"/>
              <a:gd name="connsiteY0" fmla="*/ 6852356 h 6852356"/>
              <a:gd name="connsiteX1" fmla="*/ 1169614 w 4678457"/>
              <a:gd name="connsiteY1" fmla="*/ 0 h 6852356"/>
              <a:gd name="connsiteX2" fmla="*/ 4678457 w 4678457"/>
              <a:gd name="connsiteY2" fmla="*/ 0 h 6852356"/>
              <a:gd name="connsiteX3" fmla="*/ 3508843 w 4678457"/>
              <a:gd name="connsiteY3" fmla="*/ 6852356 h 6852356"/>
              <a:gd name="connsiteX4" fmla="*/ 0 w 4678457"/>
              <a:gd name="connsiteY4" fmla="*/ 6852356 h 6852356"/>
              <a:gd name="connsiteX0" fmla="*/ 0 w 5248546"/>
              <a:gd name="connsiteY0" fmla="*/ 6852356 h 6852356"/>
              <a:gd name="connsiteX1" fmla="*/ 1169614 w 5248546"/>
              <a:gd name="connsiteY1" fmla="*/ 0 h 6852356"/>
              <a:gd name="connsiteX2" fmla="*/ 5248546 w 5248546"/>
              <a:gd name="connsiteY2" fmla="*/ 5644 h 6852356"/>
              <a:gd name="connsiteX3" fmla="*/ 3508843 w 5248546"/>
              <a:gd name="connsiteY3" fmla="*/ 6852356 h 6852356"/>
              <a:gd name="connsiteX4" fmla="*/ 0 w 5248546"/>
              <a:gd name="connsiteY4" fmla="*/ 6852356 h 6852356"/>
              <a:gd name="connsiteX0" fmla="*/ 0 w 5248546"/>
              <a:gd name="connsiteY0" fmla="*/ 6852356 h 6852356"/>
              <a:gd name="connsiteX1" fmla="*/ 1169614 w 5248546"/>
              <a:gd name="connsiteY1" fmla="*/ 0 h 6852356"/>
              <a:gd name="connsiteX2" fmla="*/ 5248546 w 5248546"/>
              <a:gd name="connsiteY2" fmla="*/ 5644 h 6852356"/>
              <a:gd name="connsiteX3" fmla="*/ 1928399 w 5248546"/>
              <a:gd name="connsiteY3" fmla="*/ 6841067 h 6852356"/>
              <a:gd name="connsiteX4" fmla="*/ 0 w 5248546"/>
              <a:gd name="connsiteY4" fmla="*/ 6852356 h 6852356"/>
              <a:gd name="connsiteX0" fmla="*/ 0 w 5248546"/>
              <a:gd name="connsiteY0" fmla="*/ 6852356 h 6852356"/>
              <a:gd name="connsiteX1" fmla="*/ 1169614 w 5248546"/>
              <a:gd name="connsiteY1" fmla="*/ 0 h 6852356"/>
              <a:gd name="connsiteX2" fmla="*/ 5248546 w 5248546"/>
              <a:gd name="connsiteY2" fmla="*/ 5644 h 6852356"/>
              <a:gd name="connsiteX3" fmla="*/ 2272710 w 5248546"/>
              <a:gd name="connsiteY3" fmla="*/ 6846712 h 6852356"/>
              <a:gd name="connsiteX4" fmla="*/ 0 w 5248546"/>
              <a:gd name="connsiteY4" fmla="*/ 6852356 h 6852356"/>
              <a:gd name="connsiteX0" fmla="*/ 0 w 5248546"/>
              <a:gd name="connsiteY0" fmla="*/ 6846712 h 6846712"/>
              <a:gd name="connsiteX1" fmla="*/ 4776414 w 5248546"/>
              <a:gd name="connsiteY1" fmla="*/ 0 h 6846712"/>
              <a:gd name="connsiteX2" fmla="*/ 5248546 w 5248546"/>
              <a:gd name="connsiteY2" fmla="*/ 0 h 6846712"/>
              <a:gd name="connsiteX3" fmla="*/ 2272710 w 5248546"/>
              <a:gd name="connsiteY3" fmla="*/ 6841068 h 6846712"/>
              <a:gd name="connsiteX4" fmla="*/ 0 w 5248546"/>
              <a:gd name="connsiteY4" fmla="*/ 6846712 h 6846712"/>
              <a:gd name="connsiteX0" fmla="*/ 0 w 3515702"/>
              <a:gd name="connsiteY0" fmla="*/ 6852356 h 6852356"/>
              <a:gd name="connsiteX1" fmla="*/ 3043570 w 3515702"/>
              <a:gd name="connsiteY1" fmla="*/ 0 h 6852356"/>
              <a:gd name="connsiteX2" fmla="*/ 3515702 w 3515702"/>
              <a:gd name="connsiteY2" fmla="*/ 0 h 6852356"/>
              <a:gd name="connsiteX3" fmla="*/ 539866 w 3515702"/>
              <a:gd name="connsiteY3" fmla="*/ 6841068 h 6852356"/>
              <a:gd name="connsiteX4" fmla="*/ 0 w 3515702"/>
              <a:gd name="connsiteY4" fmla="*/ 6852356 h 6852356"/>
              <a:gd name="connsiteX0" fmla="*/ 0 w 4006769"/>
              <a:gd name="connsiteY0" fmla="*/ 6852356 h 6852356"/>
              <a:gd name="connsiteX1" fmla="*/ 3534637 w 4006769"/>
              <a:gd name="connsiteY1" fmla="*/ 0 h 6852356"/>
              <a:gd name="connsiteX2" fmla="*/ 4006769 w 4006769"/>
              <a:gd name="connsiteY2" fmla="*/ 0 h 6852356"/>
              <a:gd name="connsiteX3" fmla="*/ 1030933 w 4006769"/>
              <a:gd name="connsiteY3" fmla="*/ 6841068 h 6852356"/>
              <a:gd name="connsiteX4" fmla="*/ 0 w 4006769"/>
              <a:gd name="connsiteY4" fmla="*/ 6852356 h 6852356"/>
              <a:gd name="connsiteX0" fmla="*/ 0 w 4006769"/>
              <a:gd name="connsiteY0" fmla="*/ 6858000 h 6858000"/>
              <a:gd name="connsiteX1" fmla="*/ 2783926 w 4006769"/>
              <a:gd name="connsiteY1" fmla="*/ 0 h 6858000"/>
              <a:gd name="connsiteX2" fmla="*/ 4006769 w 4006769"/>
              <a:gd name="connsiteY2" fmla="*/ 5644 h 6858000"/>
              <a:gd name="connsiteX3" fmla="*/ 1030933 w 4006769"/>
              <a:gd name="connsiteY3" fmla="*/ 6846712 h 6858000"/>
              <a:gd name="connsiteX4" fmla="*/ 0 w 4006769"/>
              <a:gd name="connsiteY4" fmla="*/ 6858000 h 6858000"/>
              <a:gd name="connsiteX0" fmla="*/ 0 w 4300280"/>
              <a:gd name="connsiteY0" fmla="*/ 6858000 h 6858000"/>
              <a:gd name="connsiteX1" fmla="*/ 3077437 w 4300280"/>
              <a:gd name="connsiteY1" fmla="*/ 0 h 6858000"/>
              <a:gd name="connsiteX2" fmla="*/ 4300280 w 4300280"/>
              <a:gd name="connsiteY2" fmla="*/ 5644 h 6858000"/>
              <a:gd name="connsiteX3" fmla="*/ 1324444 w 4300280"/>
              <a:gd name="connsiteY3" fmla="*/ 6846712 h 6858000"/>
              <a:gd name="connsiteX4" fmla="*/ 0 w 4300280"/>
              <a:gd name="connsiteY4" fmla="*/ 6858000 h 6858000"/>
              <a:gd name="connsiteX0" fmla="*/ 0 w 4300280"/>
              <a:gd name="connsiteY0" fmla="*/ 6852356 h 6852356"/>
              <a:gd name="connsiteX1" fmla="*/ 2975837 w 4300280"/>
              <a:gd name="connsiteY1" fmla="*/ 0 h 6852356"/>
              <a:gd name="connsiteX2" fmla="*/ 4300280 w 4300280"/>
              <a:gd name="connsiteY2" fmla="*/ 0 h 6852356"/>
              <a:gd name="connsiteX3" fmla="*/ 1324444 w 4300280"/>
              <a:gd name="connsiteY3" fmla="*/ 6841068 h 6852356"/>
              <a:gd name="connsiteX4" fmla="*/ 0 w 4300280"/>
              <a:gd name="connsiteY4" fmla="*/ 6852356 h 6852356"/>
              <a:gd name="connsiteX0" fmla="*/ 0 w 4300280"/>
              <a:gd name="connsiteY0" fmla="*/ 6852356 h 6852357"/>
              <a:gd name="connsiteX1" fmla="*/ 2975837 w 4300280"/>
              <a:gd name="connsiteY1" fmla="*/ 0 h 6852357"/>
              <a:gd name="connsiteX2" fmla="*/ 4300280 w 4300280"/>
              <a:gd name="connsiteY2" fmla="*/ 0 h 6852357"/>
              <a:gd name="connsiteX3" fmla="*/ 1324444 w 4300280"/>
              <a:gd name="connsiteY3" fmla="*/ 6852357 h 6852357"/>
              <a:gd name="connsiteX4" fmla="*/ 0 w 4300280"/>
              <a:gd name="connsiteY4" fmla="*/ 6852356 h 6852357"/>
              <a:gd name="connsiteX0" fmla="*/ 0 w 4300280"/>
              <a:gd name="connsiteY0" fmla="*/ 6852356 h 6852357"/>
              <a:gd name="connsiteX1" fmla="*/ 2480348 w 4300280"/>
              <a:gd name="connsiteY1" fmla="*/ 1137086 h 6852357"/>
              <a:gd name="connsiteX2" fmla="*/ 4300280 w 4300280"/>
              <a:gd name="connsiteY2" fmla="*/ 0 h 6852357"/>
              <a:gd name="connsiteX3" fmla="*/ 1324444 w 4300280"/>
              <a:gd name="connsiteY3" fmla="*/ 6852357 h 6852357"/>
              <a:gd name="connsiteX4" fmla="*/ 0 w 4300280"/>
              <a:gd name="connsiteY4" fmla="*/ 6852356 h 6852357"/>
              <a:gd name="connsiteX0" fmla="*/ 0 w 3798438"/>
              <a:gd name="connsiteY0" fmla="*/ 5715270 h 5715271"/>
              <a:gd name="connsiteX1" fmla="*/ 2480348 w 3798438"/>
              <a:gd name="connsiteY1" fmla="*/ 0 h 5715271"/>
              <a:gd name="connsiteX2" fmla="*/ 3798438 w 3798438"/>
              <a:gd name="connsiteY2" fmla="*/ 19057 h 5715271"/>
              <a:gd name="connsiteX3" fmla="*/ 1324444 w 3798438"/>
              <a:gd name="connsiteY3" fmla="*/ 5715271 h 5715271"/>
              <a:gd name="connsiteX4" fmla="*/ 0 w 3798438"/>
              <a:gd name="connsiteY4" fmla="*/ 5715270 h 5715271"/>
              <a:gd name="connsiteX0" fmla="*/ 0 w 3798438"/>
              <a:gd name="connsiteY0" fmla="*/ 5696213 h 5696214"/>
              <a:gd name="connsiteX1" fmla="*/ 2461291 w 3798438"/>
              <a:gd name="connsiteY1" fmla="*/ 12705 h 5696214"/>
              <a:gd name="connsiteX2" fmla="*/ 3798438 w 3798438"/>
              <a:gd name="connsiteY2" fmla="*/ 0 h 5696214"/>
              <a:gd name="connsiteX3" fmla="*/ 1324444 w 3798438"/>
              <a:gd name="connsiteY3" fmla="*/ 5696214 h 5696214"/>
              <a:gd name="connsiteX4" fmla="*/ 0 w 3798438"/>
              <a:gd name="connsiteY4" fmla="*/ 5696213 h 5696214"/>
              <a:gd name="connsiteX0" fmla="*/ 0 w 3798438"/>
              <a:gd name="connsiteY0" fmla="*/ 5696213 h 5696213"/>
              <a:gd name="connsiteX1" fmla="*/ 2461291 w 3798438"/>
              <a:gd name="connsiteY1" fmla="*/ 12705 h 5696213"/>
              <a:gd name="connsiteX2" fmla="*/ 3798438 w 3798438"/>
              <a:gd name="connsiteY2" fmla="*/ 0 h 5696213"/>
              <a:gd name="connsiteX3" fmla="*/ 1845343 w 3798438"/>
              <a:gd name="connsiteY3" fmla="*/ 4482899 h 5696213"/>
              <a:gd name="connsiteX4" fmla="*/ 0 w 3798438"/>
              <a:gd name="connsiteY4" fmla="*/ 5696213 h 5696213"/>
              <a:gd name="connsiteX0" fmla="*/ 0 w 2038813"/>
              <a:gd name="connsiteY0" fmla="*/ 1624302 h 4482899"/>
              <a:gd name="connsiteX1" fmla="*/ 701666 w 2038813"/>
              <a:gd name="connsiteY1" fmla="*/ 12705 h 4482899"/>
              <a:gd name="connsiteX2" fmla="*/ 2038813 w 2038813"/>
              <a:gd name="connsiteY2" fmla="*/ 0 h 4482899"/>
              <a:gd name="connsiteX3" fmla="*/ 85718 w 2038813"/>
              <a:gd name="connsiteY3" fmla="*/ 4482899 h 4482899"/>
              <a:gd name="connsiteX4" fmla="*/ 0 w 2038813"/>
              <a:gd name="connsiteY4" fmla="*/ 1624302 h 4482899"/>
              <a:gd name="connsiteX0" fmla="*/ 0 w 2038813"/>
              <a:gd name="connsiteY0" fmla="*/ 1624302 h 4559129"/>
              <a:gd name="connsiteX1" fmla="*/ 701666 w 2038813"/>
              <a:gd name="connsiteY1" fmla="*/ 12705 h 4559129"/>
              <a:gd name="connsiteX2" fmla="*/ 2038813 w 2038813"/>
              <a:gd name="connsiteY2" fmla="*/ 0 h 4559129"/>
              <a:gd name="connsiteX3" fmla="*/ 47603 w 2038813"/>
              <a:gd name="connsiteY3" fmla="*/ 4559129 h 4559129"/>
              <a:gd name="connsiteX4" fmla="*/ 0 w 2038813"/>
              <a:gd name="connsiteY4" fmla="*/ 1624302 h 4559129"/>
              <a:gd name="connsiteX0" fmla="*/ 0 w 2021733"/>
              <a:gd name="connsiteY0" fmla="*/ 1607223 h 4559129"/>
              <a:gd name="connsiteX1" fmla="*/ 684586 w 2021733"/>
              <a:gd name="connsiteY1" fmla="*/ 12705 h 4559129"/>
              <a:gd name="connsiteX2" fmla="*/ 2021733 w 2021733"/>
              <a:gd name="connsiteY2" fmla="*/ 0 h 4559129"/>
              <a:gd name="connsiteX3" fmla="*/ 30523 w 2021733"/>
              <a:gd name="connsiteY3" fmla="*/ 4559129 h 4559129"/>
              <a:gd name="connsiteX4" fmla="*/ 0 w 2021733"/>
              <a:gd name="connsiteY4" fmla="*/ 1607223 h 4559129"/>
              <a:gd name="connsiteX0" fmla="*/ 0 w 2021733"/>
              <a:gd name="connsiteY0" fmla="*/ 1607223 h 4536357"/>
              <a:gd name="connsiteX1" fmla="*/ 684586 w 2021733"/>
              <a:gd name="connsiteY1" fmla="*/ 12705 h 4536357"/>
              <a:gd name="connsiteX2" fmla="*/ 2021733 w 2021733"/>
              <a:gd name="connsiteY2" fmla="*/ 0 h 4536357"/>
              <a:gd name="connsiteX3" fmla="*/ 10597 w 2021733"/>
              <a:gd name="connsiteY3" fmla="*/ 4536357 h 4536357"/>
              <a:gd name="connsiteX4" fmla="*/ 0 w 2021733"/>
              <a:gd name="connsiteY4" fmla="*/ 1607223 h 4536357"/>
              <a:gd name="connsiteX0" fmla="*/ 0 w 2021733"/>
              <a:gd name="connsiteY0" fmla="*/ 1607223 h 4542050"/>
              <a:gd name="connsiteX1" fmla="*/ 684586 w 2021733"/>
              <a:gd name="connsiteY1" fmla="*/ 12705 h 4542050"/>
              <a:gd name="connsiteX2" fmla="*/ 2021733 w 2021733"/>
              <a:gd name="connsiteY2" fmla="*/ 0 h 4542050"/>
              <a:gd name="connsiteX3" fmla="*/ 7751 w 2021733"/>
              <a:gd name="connsiteY3" fmla="*/ 4542050 h 4542050"/>
              <a:gd name="connsiteX4" fmla="*/ 0 w 2021733"/>
              <a:gd name="connsiteY4" fmla="*/ 1607223 h 4542050"/>
              <a:gd name="connsiteX0" fmla="*/ 0 w 2021733"/>
              <a:gd name="connsiteY0" fmla="*/ 1607223 h 4542050"/>
              <a:gd name="connsiteX1" fmla="*/ 693126 w 2021733"/>
              <a:gd name="connsiteY1" fmla="*/ 7012 h 4542050"/>
              <a:gd name="connsiteX2" fmla="*/ 2021733 w 2021733"/>
              <a:gd name="connsiteY2" fmla="*/ 0 h 4542050"/>
              <a:gd name="connsiteX3" fmla="*/ 7751 w 2021733"/>
              <a:gd name="connsiteY3" fmla="*/ 4542050 h 4542050"/>
              <a:gd name="connsiteX4" fmla="*/ 0 w 2021733"/>
              <a:gd name="connsiteY4" fmla="*/ 1607223 h 4542050"/>
              <a:gd name="connsiteX0" fmla="*/ 0 w 2018887"/>
              <a:gd name="connsiteY0" fmla="*/ 1600211 h 4535038"/>
              <a:gd name="connsiteX1" fmla="*/ 693126 w 2018887"/>
              <a:gd name="connsiteY1" fmla="*/ 0 h 4535038"/>
              <a:gd name="connsiteX2" fmla="*/ 2018887 w 2018887"/>
              <a:gd name="connsiteY2" fmla="*/ 1527 h 4535038"/>
              <a:gd name="connsiteX3" fmla="*/ 7751 w 2018887"/>
              <a:gd name="connsiteY3" fmla="*/ 4535038 h 4535038"/>
              <a:gd name="connsiteX4" fmla="*/ 0 w 2018887"/>
              <a:gd name="connsiteY4" fmla="*/ 1600211 h 453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8887" h="4535038">
                <a:moveTo>
                  <a:pt x="0" y="1600211"/>
                </a:moveTo>
                <a:lnTo>
                  <a:pt x="693126" y="0"/>
                </a:lnTo>
                <a:lnTo>
                  <a:pt x="2018887" y="1527"/>
                </a:lnTo>
                <a:lnTo>
                  <a:pt x="7751" y="4535038"/>
                </a:lnTo>
                <a:cubicBezTo>
                  <a:pt x="4219" y="3558660"/>
                  <a:pt x="3532" y="2576589"/>
                  <a:pt x="0" y="1600211"/>
                </a:cubicBezTo>
                <a:close/>
              </a:path>
            </a:pathLst>
          </a:custGeom>
          <a:solidFill>
            <a:srgbClr val="FA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0AA3786-875E-AC18-DD2E-F0E52772E9C9}"/>
              </a:ext>
            </a:extLst>
          </p:cNvPr>
          <p:cNvSpPr txBox="1">
            <a:spLocks/>
          </p:cNvSpPr>
          <p:nvPr/>
        </p:nvSpPr>
        <p:spPr>
          <a:xfrm>
            <a:off x="11264689" y="6512122"/>
            <a:ext cx="593613" cy="2404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b="0" i="0" kern="1200">
                <a:solidFill>
                  <a:schemeClr val="accent6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9C9C1"/>
                </a:solidFill>
              </a:rPr>
              <a:t>|   </a:t>
            </a:r>
            <a:fld id="{2575C796-8531-374E-8827-8C6ECFE68289}" type="slidenum">
              <a:rPr lang="en-US" smtClean="0">
                <a:solidFill>
                  <a:srgbClr val="C9C9C1"/>
                </a:solidFill>
              </a:rPr>
              <a:pPr/>
              <a:t>‹#›</a:t>
            </a:fld>
            <a:endParaRPr lang="en-US" dirty="0">
              <a:solidFill>
                <a:srgbClr val="C9C9C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BF05475-C3B2-784A-209C-A304E4F55E35}"/>
              </a:ext>
            </a:extLst>
          </p:cNvPr>
          <p:cNvSpPr txBox="1">
            <a:spLocks/>
          </p:cNvSpPr>
          <p:nvPr/>
        </p:nvSpPr>
        <p:spPr>
          <a:xfrm>
            <a:off x="7795436" y="6512122"/>
            <a:ext cx="3312163" cy="2404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>
                <a:solidFill>
                  <a:schemeClr val="tx1">
                    <a:tint val="75000"/>
                  </a:schemeClr>
                </a:solidFill>
                <a:latin typeface="Agrandir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dirty="0">
                <a:solidFill>
                  <a:srgbClr val="C9C9C1"/>
                </a:solidFill>
                <a:latin typeface="Helvetica" pitchFamily="2" charset="0"/>
              </a:rPr>
              <a:t>|  Accord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22F46204-4BFA-6352-74A7-6A96C452F0DC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108682" y="6324921"/>
            <a:ext cx="450031" cy="389340"/>
          </a:xfrm>
          <a:prstGeom prst="rect">
            <a:avLst/>
          </a:prstGeom>
        </p:spPr>
      </p:pic>
      <p:sp>
        <p:nvSpPr>
          <p:cNvPr id="4" name="Parallelogram 9">
            <a:extLst>
              <a:ext uri="{FF2B5EF4-FFF2-40B4-BE49-F238E27FC236}">
                <a16:creationId xmlns:a16="http://schemas.microsoft.com/office/drawing/2014/main" id="{F7E7F6E4-A361-F2D2-BA06-EEED0BB1B1BB}"/>
              </a:ext>
            </a:extLst>
          </p:cNvPr>
          <p:cNvSpPr/>
          <p:nvPr userDrawn="1"/>
        </p:nvSpPr>
        <p:spPr>
          <a:xfrm flipH="1">
            <a:off x="9140085" y="49"/>
            <a:ext cx="3059034" cy="6871526"/>
          </a:xfrm>
          <a:custGeom>
            <a:avLst/>
            <a:gdLst>
              <a:gd name="connsiteX0" fmla="*/ 0 w 4678457"/>
              <a:gd name="connsiteY0" fmla="*/ 6852356 h 6852356"/>
              <a:gd name="connsiteX1" fmla="*/ 1169614 w 4678457"/>
              <a:gd name="connsiteY1" fmla="*/ 0 h 6852356"/>
              <a:gd name="connsiteX2" fmla="*/ 4678457 w 4678457"/>
              <a:gd name="connsiteY2" fmla="*/ 0 h 6852356"/>
              <a:gd name="connsiteX3" fmla="*/ 3508843 w 4678457"/>
              <a:gd name="connsiteY3" fmla="*/ 6852356 h 6852356"/>
              <a:gd name="connsiteX4" fmla="*/ 0 w 4678457"/>
              <a:gd name="connsiteY4" fmla="*/ 6852356 h 6852356"/>
              <a:gd name="connsiteX0" fmla="*/ 0 w 5248546"/>
              <a:gd name="connsiteY0" fmla="*/ 6852356 h 6852356"/>
              <a:gd name="connsiteX1" fmla="*/ 1169614 w 5248546"/>
              <a:gd name="connsiteY1" fmla="*/ 0 h 6852356"/>
              <a:gd name="connsiteX2" fmla="*/ 5248546 w 5248546"/>
              <a:gd name="connsiteY2" fmla="*/ 5644 h 6852356"/>
              <a:gd name="connsiteX3" fmla="*/ 3508843 w 5248546"/>
              <a:gd name="connsiteY3" fmla="*/ 6852356 h 6852356"/>
              <a:gd name="connsiteX4" fmla="*/ 0 w 5248546"/>
              <a:gd name="connsiteY4" fmla="*/ 6852356 h 6852356"/>
              <a:gd name="connsiteX0" fmla="*/ 0 w 5248546"/>
              <a:gd name="connsiteY0" fmla="*/ 6852356 h 6852356"/>
              <a:gd name="connsiteX1" fmla="*/ 1169614 w 5248546"/>
              <a:gd name="connsiteY1" fmla="*/ 0 h 6852356"/>
              <a:gd name="connsiteX2" fmla="*/ 5248546 w 5248546"/>
              <a:gd name="connsiteY2" fmla="*/ 5644 h 6852356"/>
              <a:gd name="connsiteX3" fmla="*/ 1928399 w 5248546"/>
              <a:gd name="connsiteY3" fmla="*/ 6841067 h 6852356"/>
              <a:gd name="connsiteX4" fmla="*/ 0 w 5248546"/>
              <a:gd name="connsiteY4" fmla="*/ 6852356 h 6852356"/>
              <a:gd name="connsiteX0" fmla="*/ 0 w 5248546"/>
              <a:gd name="connsiteY0" fmla="*/ 6852356 h 6852356"/>
              <a:gd name="connsiteX1" fmla="*/ 1169614 w 5248546"/>
              <a:gd name="connsiteY1" fmla="*/ 0 h 6852356"/>
              <a:gd name="connsiteX2" fmla="*/ 5248546 w 5248546"/>
              <a:gd name="connsiteY2" fmla="*/ 5644 h 6852356"/>
              <a:gd name="connsiteX3" fmla="*/ 2272710 w 5248546"/>
              <a:gd name="connsiteY3" fmla="*/ 6846712 h 6852356"/>
              <a:gd name="connsiteX4" fmla="*/ 0 w 5248546"/>
              <a:gd name="connsiteY4" fmla="*/ 6852356 h 6852356"/>
              <a:gd name="connsiteX0" fmla="*/ 0 w 5248546"/>
              <a:gd name="connsiteY0" fmla="*/ 6846712 h 6846712"/>
              <a:gd name="connsiteX1" fmla="*/ 4776414 w 5248546"/>
              <a:gd name="connsiteY1" fmla="*/ 0 h 6846712"/>
              <a:gd name="connsiteX2" fmla="*/ 5248546 w 5248546"/>
              <a:gd name="connsiteY2" fmla="*/ 0 h 6846712"/>
              <a:gd name="connsiteX3" fmla="*/ 2272710 w 5248546"/>
              <a:gd name="connsiteY3" fmla="*/ 6841068 h 6846712"/>
              <a:gd name="connsiteX4" fmla="*/ 0 w 5248546"/>
              <a:gd name="connsiteY4" fmla="*/ 6846712 h 6846712"/>
              <a:gd name="connsiteX0" fmla="*/ 0 w 3515702"/>
              <a:gd name="connsiteY0" fmla="*/ 6852356 h 6852356"/>
              <a:gd name="connsiteX1" fmla="*/ 3043570 w 3515702"/>
              <a:gd name="connsiteY1" fmla="*/ 0 h 6852356"/>
              <a:gd name="connsiteX2" fmla="*/ 3515702 w 3515702"/>
              <a:gd name="connsiteY2" fmla="*/ 0 h 6852356"/>
              <a:gd name="connsiteX3" fmla="*/ 539866 w 3515702"/>
              <a:gd name="connsiteY3" fmla="*/ 6841068 h 6852356"/>
              <a:gd name="connsiteX4" fmla="*/ 0 w 3515702"/>
              <a:gd name="connsiteY4" fmla="*/ 6852356 h 6852356"/>
              <a:gd name="connsiteX0" fmla="*/ 0 w 4006769"/>
              <a:gd name="connsiteY0" fmla="*/ 6852356 h 6852356"/>
              <a:gd name="connsiteX1" fmla="*/ 3534637 w 4006769"/>
              <a:gd name="connsiteY1" fmla="*/ 0 h 6852356"/>
              <a:gd name="connsiteX2" fmla="*/ 4006769 w 4006769"/>
              <a:gd name="connsiteY2" fmla="*/ 0 h 6852356"/>
              <a:gd name="connsiteX3" fmla="*/ 1030933 w 4006769"/>
              <a:gd name="connsiteY3" fmla="*/ 6841068 h 6852356"/>
              <a:gd name="connsiteX4" fmla="*/ 0 w 4006769"/>
              <a:gd name="connsiteY4" fmla="*/ 6852356 h 6852356"/>
              <a:gd name="connsiteX0" fmla="*/ 0 w 4006769"/>
              <a:gd name="connsiteY0" fmla="*/ 6858000 h 6858000"/>
              <a:gd name="connsiteX1" fmla="*/ 2783926 w 4006769"/>
              <a:gd name="connsiteY1" fmla="*/ 0 h 6858000"/>
              <a:gd name="connsiteX2" fmla="*/ 4006769 w 4006769"/>
              <a:gd name="connsiteY2" fmla="*/ 5644 h 6858000"/>
              <a:gd name="connsiteX3" fmla="*/ 1030933 w 4006769"/>
              <a:gd name="connsiteY3" fmla="*/ 6846712 h 6858000"/>
              <a:gd name="connsiteX4" fmla="*/ 0 w 4006769"/>
              <a:gd name="connsiteY4" fmla="*/ 6858000 h 6858000"/>
              <a:gd name="connsiteX0" fmla="*/ 0 w 4300280"/>
              <a:gd name="connsiteY0" fmla="*/ 6858000 h 6858000"/>
              <a:gd name="connsiteX1" fmla="*/ 3077437 w 4300280"/>
              <a:gd name="connsiteY1" fmla="*/ 0 h 6858000"/>
              <a:gd name="connsiteX2" fmla="*/ 4300280 w 4300280"/>
              <a:gd name="connsiteY2" fmla="*/ 5644 h 6858000"/>
              <a:gd name="connsiteX3" fmla="*/ 1324444 w 4300280"/>
              <a:gd name="connsiteY3" fmla="*/ 6846712 h 6858000"/>
              <a:gd name="connsiteX4" fmla="*/ 0 w 4300280"/>
              <a:gd name="connsiteY4" fmla="*/ 6858000 h 6858000"/>
              <a:gd name="connsiteX0" fmla="*/ 0 w 4300280"/>
              <a:gd name="connsiteY0" fmla="*/ 6852356 h 6852356"/>
              <a:gd name="connsiteX1" fmla="*/ 2975837 w 4300280"/>
              <a:gd name="connsiteY1" fmla="*/ 0 h 6852356"/>
              <a:gd name="connsiteX2" fmla="*/ 4300280 w 4300280"/>
              <a:gd name="connsiteY2" fmla="*/ 0 h 6852356"/>
              <a:gd name="connsiteX3" fmla="*/ 1324444 w 4300280"/>
              <a:gd name="connsiteY3" fmla="*/ 6841068 h 6852356"/>
              <a:gd name="connsiteX4" fmla="*/ 0 w 4300280"/>
              <a:gd name="connsiteY4" fmla="*/ 6852356 h 6852356"/>
              <a:gd name="connsiteX0" fmla="*/ 0 w 4300280"/>
              <a:gd name="connsiteY0" fmla="*/ 6852356 h 6852357"/>
              <a:gd name="connsiteX1" fmla="*/ 2975837 w 4300280"/>
              <a:gd name="connsiteY1" fmla="*/ 0 h 6852357"/>
              <a:gd name="connsiteX2" fmla="*/ 4300280 w 4300280"/>
              <a:gd name="connsiteY2" fmla="*/ 0 h 6852357"/>
              <a:gd name="connsiteX3" fmla="*/ 1324444 w 4300280"/>
              <a:gd name="connsiteY3" fmla="*/ 6852357 h 6852357"/>
              <a:gd name="connsiteX4" fmla="*/ 0 w 4300280"/>
              <a:gd name="connsiteY4" fmla="*/ 6852356 h 6852357"/>
              <a:gd name="connsiteX0" fmla="*/ 0 w 4300280"/>
              <a:gd name="connsiteY0" fmla="*/ 6852356 h 6852357"/>
              <a:gd name="connsiteX1" fmla="*/ 2480348 w 4300280"/>
              <a:gd name="connsiteY1" fmla="*/ 1137086 h 6852357"/>
              <a:gd name="connsiteX2" fmla="*/ 4300280 w 4300280"/>
              <a:gd name="connsiteY2" fmla="*/ 0 h 6852357"/>
              <a:gd name="connsiteX3" fmla="*/ 1324444 w 4300280"/>
              <a:gd name="connsiteY3" fmla="*/ 6852357 h 6852357"/>
              <a:gd name="connsiteX4" fmla="*/ 0 w 4300280"/>
              <a:gd name="connsiteY4" fmla="*/ 6852356 h 6852357"/>
              <a:gd name="connsiteX0" fmla="*/ 0 w 3798438"/>
              <a:gd name="connsiteY0" fmla="*/ 5715270 h 5715271"/>
              <a:gd name="connsiteX1" fmla="*/ 2480348 w 3798438"/>
              <a:gd name="connsiteY1" fmla="*/ 0 h 5715271"/>
              <a:gd name="connsiteX2" fmla="*/ 3798438 w 3798438"/>
              <a:gd name="connsiteY2" fmla="*/ 19057 h 5715271"/>
              <a:gd name="connsiteX3" fmla="*/ 1324444 w 3798438"/>
              <a:gd name="connsiteY3" fmla="*/ 5715271 h 5715271"/>
              <a:gd name="connsiteX4" fmla="*/ 0 w 3798438"/>
              <a:gd name="connsiteY4" fmla="*/ 5715270 h 5715271"/>
              <a:gd name="connsiteX0" fmla="*/ 0 w 3798438"/>
              <a:gd name="connsiteY0" fmla="*/ 5696213 h 5696214"/>
              <a:gd name="connsiteX1" fmla="*/ 2461291 w 3798438"/>
              <a:gd name="connsiteY1" fmla="*/ 12705 h 5696214"/>
              <a:gd name="connsiteX2" fmla="*/ 3798438 w 3798438"/>
              <a:gd name="connsiteY2" fmla="*/ 0 h 5696214"/>
              <a:gd name="connsiteX3" fmla="*/ 1324444 w 3798438"/>
              <a:gd name="connsiteY3" fmla="*/ 5696214 h 5696214"/>
              <a:gd name="connsiteX4" fmla="*/ 0 w 3798438"/>
              <a:gd name="connsiteY4" fmla="*/ 5696213 h 5696214"/>
              <a:gd name="connsiteX0" fmla="*/ 0 w 3798438"/>
              <a:gd name="connsiteY0" fmla="*/ 5696213 h 5696213"/>
              <a:gd name="connsiteX1" fmla="*/ 2461291 w 3798438"/>
              <a:gd name="connsiteY1" fmla="*/ 12705 h 5696213"/>
              <a:gd name="connsiteX2" fmla="*/ 3798438 w 3798438"/>
              <a:gd name="connsiteY2" fmla="*/ 0 h 5696213"/>
              <a:gd name="connsiteX3" fmla="*/ 1845343 w 3798438"/>
              <a:gd name="connsiteY3" fmla="*/ 4482899 h 5696213"/>
              <a:gd name="connsiteX4" fmla="*/ 0 w 3798438"/>
              <a:gd name="connsiteY4" fmla="*/ 5696213 h 5696213"/>
              <a:gd name="connsiteX0" fmla="*/ 0 w 2038813"/>
              <a:gd name="connsiteY0" fmla="*/ 1624302 h 4482899"/>
              <a:gd name="connsiteX1" fmla="*/ 701666 w 2038813"/>
              <a:gd name="connsiteY1" fmla="*/ 12705 h 4482899"/>
              <a:gd name="connsiteX2" fmla="*/ 2038813 w 2038813"/>
              <a:gd name="connsiteY2" fmla="*/ 0 h 4482899"/>
              <a:gd name="connsiteX3" fmla="*/ 85718 w 2038813"/>
              <a:gd name="connsiteY3" fmla="*/ 4482899 h 4482899"/>
              <a:gd name="connsiteX4" fmla="*/ 0 w 2038813"/>
              <a:gd name="connsiteY4" fmla="*/ 1624302 h 4482899"/>
              <a:gd name="connsiteX0" fmla="*/ 0 w 2038813"/>
              <a:gd name="connsiteY0" fmla="*/ 1624302 h 4559129"/>
              <a:gd name="connsiteX1" fmla="*/ 701666 w 2038813"/>
              <a:gd name="connsiteY1" fmla="*/ 12705 h 4559129"/>
              <a:gd name="connsiteX2" fmla="*/ 2038813 w 2038813"/>
              <a:gd name="connsiteY2" fmla="*/ 0 h 4559129"/>
              <a:gd name="connsiteX3" fmla="*/ 47603 w 2038813"/>
              <a:gd name="connsiteY3" fmla="*/ 4559129 h 4559129"/>
              <a:gd name="connsiteX4" fmla="*/ 0 w 2038813"/>
              <a:gd name="connsiteY4" fmla="*/ 1624302 h 4559129"/>
              <a:gd name="connsiteX0" fmla="*/ 0 w 2021733"/>
              <a:gd name="connsiteY0" fmla="*/ 1607223 h 4559129"/>
              <a:gd name="connsiteX1" fmla="*/ 684586 w 2021733"/>
              <a:gd name="connsiteY1" fmla="*/ 12705 h 4559129"/>
              <a:gd name="connsiteX2" fmla="*/ 2021733 w 2021733"/>
              <a:gd name="connsiteY2" fmla="*/ 0 h 4559129"/>
              <a:gd name="connsiteX3" fmla="*/ 30523 w 2021733"/>
              <a:gd name="connsiteY3" fmla="*/ 4559129 h 4559129"/>
              <a:gd name="connsiteX4" fmla="*/ 0 w 2021733"/>
              <a:gd name="connsiteY4" fmla="*/ 1607223 h 4559129"/>
              <a:gd name="connsiteX0" fmla="*/ 0 w 2021733"/>
              <a:gd name="connsiteY0" fmla="*/ 1607223 h 4536357"/>
              <a:gd name="connsiteX1" fmla="*/ 684586 w 2021733"/>
              <a:gd name="connsiteY1" fmla="*/ 12705 h 4536357"/>
              <a:gd name="connsiteX2" fmla="*/ 2021733 w 2021733"/>
              <a:gd name="connsiteY2" fmla="*/ 0 h 4536357"/>
              <a:gd name="connsiteX3" fmla="*/ 10597 w 2021733"/>
              <a:gd name="connsiteY3" fmla="*/ 4536357 h 4536357"/>
              <a:gd name="connsiteX4" fmla="*/ 0 w 2021733"/>
              <a:gd name="connsiteY4" fmla="*/ 1607223 h 4536357"/>
              <a:gd name="connsiteX0" fmla="*/ 0 w 2021733"/>
              <a:gd name="connsiteY0" fmla="*/ 1607223 h 4542050"/>
              <a:gd name="connsiteX1" fmla="*/ 684586 w 2021733"/>
              <a:gd name="connsiteY1" fmla="*/ 12705 h 4542050"/>
              <a:gd name="connsiteX2" fmla="*/ 2021733 w 2021733"/>
              <a:gd name="connsiteY2" fmla="*/ 0 h 4542050"/>
              <a:gd name="connsiteX3" fmla="*/ 7751 w 2021733"/>
              <a:gd name="connsiteY3" fmla="*/ 4542050 h 4542050"/>
              <a:gd name="connsiteX4" fmla="*/ 0 w 2021733"/>
              <a:gd name="connsiteY4" fmla="*/ 1607223 h 4542050"/>
              <a:gd name="connsiteX0" fmla="*/ 0 w 2021733"/>
              <a:gd name="connsiteY0" fmla="*/ 1607223 h 4542050"/>
              <a:gd name="connsiteX1" fmla="*/ 693126 w 2021733"/>
              <a:gd name="connsiteY1" fmla="*/ 7012 h 4542050"/>
              <a:gd name="connsiteX2" fmla="*/ 2021733 w 2021733"/>
              <a:gd name="connsiteY2" fmla="*/ 0 h 4542050"/>
              <a:gd name="connsiteX3" fmla="*/ 7751 w 2021733"/>
              <a:gd name="connsiteY3" fmla="*/ 4542050 h 4542050"/>
              <a:gd name="connsiteX4" fmla="*/ 0 w 2021733"/>
              <a:gd name="connsiteY4" fmla="*/ 1607223 h 4542050"/>
              <a:gd name="connsiteX0" fmla="*/ 0 w 2018887"/>
              <a:gd name="connsiteY0" fmla="*/ 1600211 h 4535038"/>
              <a:gd name="connsiteX1" fmla="*/ 693126 w 2018887"/>
              <a:gd name="connsiteY1" fmla="*/ 0 h 4535038"/>
              <a:gd name="connsiteX2" fmla="*/ 2018887 w 2018887"/>
              <a:gd name="connsiteY2" fmla="*/ 1527 h 4535038"/>
              <a:gd name="connsiteX3" fmla="*/ 7751 w 2018887"/>
              <a:gd name="connsiteY3" fmla="*/ 4535038 h 4535038"/>
              <a:gd name="connsiteX4" fmla="*/ 0 w 2018887"/>
              <a:gd name="connsiteY4" fmla="*/ 1600211 h 453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8887" h="4535038">
                <a:moveTo>
                  <a:pt x="0" y="1600211"/>
                </a:moveTo>
                <a:lnTo>
                  <a:pt x="693126" y="0"/>
                </a:lnTo>
                <a:lnTo>
                  <a:pt x="2018887" y="1527"/>
                </a:lnTo>
                <a:lnTo>
                  <a:pt x="7751" y="4535038"/>
                </a:lnTo>
                <a:cubicBezTo>
                  <a:pt x="4219" y="3558660"/>
                  <a:pt x="3532" y="2576589"/>
                  <a:pt x="0" y="1600211"/>
                </a:cubicBezTo>
                <a:close/>
              </a:path>
            </a:pathLst>
          </a:custGeom>
          <a:solidFill>
            <a:srgbClr val="FA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AB44D8A-EDD5-822E-1C67-9631D6850C13}"/>
              </a:ext>
            </a:extLst>
          </p:cNvPr>
          <p:cNvSpPr txBox="1">
            <a:spLocks/>
          </p:cNvSpPr>
          <p:nvPr userDrawn="1"/>
        </p:nvSpPr>
        <p:spPr>
          <a:xfrm>
            <a:off x="11264689" y="6512122"/>
            <a:ext cx="593613" cy="2404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b="0" i="0" kern="1200">
                <a:solidFill>
                  <a:schemeClr val="accent6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9C9C1"/>
                </a:solidFill>
              </a:rPr>
              <a:t>|   </a:t>
            </a:r>
            <a:fld id="{2575C796-8531-374E-8827-8C6ECFE68289}" type="slidenum">
              <a:rPr lang="en-US" smtClean="0">
                <a:solidFill>
                  <a:srgbClr val="C9C9C1"/>
                </a:solidFill>
              </a:rPr>
              <a:pPr/>
              <a:t>‹#›</a:t>
            </a:fld>
            <a:endParaRPr lang="en-US" dirty="0">
              <a:solidFill>
                <a:srgbClr val="C9C9C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E9B08-38BA-AC1F-D451-57333F7E53C1}"/>
              </a:ext>
            </a:extLst>
          </p:cNvPr>
          <p:cNvSpPr txBox="1">
            <a:spLocks/>
          </p:cNvSpPr>
          <p:nvPr userDrawn="1"/>
        </p:nvSpPr>
        <p:spPr>
          <a:xfrm>
            <a:off x="7795436" y="6512122"/>
            <a:ext cx="3312163" cy="2404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>
                <a:solidFill>
                  <a:schemeClr val="tx1">
                    <a:tint val="75000"/>
                  </a:schemeClr>
                </a:solidFill>
                <a:latin typeface="Agrandir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dirty="0">
                <a:solidFill>
                  <a:srgbClr val="C9C9C1"/>
                </a:solidFill>
                <a:latin typeface="Helvetica" pitchFamily="2" charset="0"/>
              </a:rPr>
              <a:t>|  Accord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770A9A3B-778F-81C7-B4CC-FFA08ABF03D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108682" y="6324921"/>
            <a:ext cx="450031" cy="38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26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alpha val="4989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B2030B-80F3-F24A-814A-600DD3377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45878"/>
            <a:ext cx="11522075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63EFBC-1CBA-8C43-8F02-AF4931FE1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1808163"/>
            <a:ext cx="11522076" cy="4249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EFCF156-DA25-044A-6C9D-B2E89342476B}"/>
              </a:ext>
            </a:extLst>
          </p:cNvPr>
          <p:cNvSpPr txBox="1">
            <a:spLocks/>
          </p:cNvSpPr>
          <p:nvPr/>
        </p:nvSpPr>
        <p:spPr>
          <a:xfrm>
            <a:off x="11264689" y="6512122"/>
            <a:ext cx="593613" cy="2404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b="0" i="0" kern="1200">
                <a:solidFill>
                  <a:schemeClr val="accent6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9C9C1"/>
                </a:solidFill>
              </a:rPr>
              <a:t>|   </a:t>
            </a:r>
            <a:fld id="{2575C796-8531-374E-8827-8C6ECFE68289}" type="slidenum">
              <a:rPr lang="en-US" smtClean="0">
                <a:solidFill>
                  <a:srgbClr val="C9C9C1"/>
                </a:solidFill>
              </a:rPr>
              <a:pPr/>
              <a:t>‹#›</a:t>
            </a:fld>
            <a:endParaRPr lang="en-US" dirty="0">
              <a:solidFill>
                <a:srgbClr val="C9C9C1"/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AA13756-FCCD-3914-463D-4C2C1B6BCB38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108682" y="6324921"/>
            <a:ext cx="450031" cy="38934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14AD738-1E4A-7E54-4657-305C9421E79E}"/>
              </a:ext>
            </a:extLst>
          </p:cNvPr>
          <p:cNvSpPr txBox="1">
            <a:spLocks/>
          </p:cNvSpPr>
          <p:nvPr/>
        </p:nvSpPr>
        <p:spPr>
          <a:xfrm>
            <a:off x="7795436" y="6512122"/>
            <a:ext cx="3312163" cy="2404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>
                <a:solidFill>
                  <a:schemeClr val="tx1">
                    <a:tint val="75000"/>
                  </a:schemeClr>
                </a:solidFill>
                <a:latin typeface="Agrandir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dirty="0">
                <a:solidFill>
                  <a:srgbClr val="C9C9C1"/>
                </a:solidFill>
                <a:latin typeface="Helvetica" pitchFamily="2" charset="0"/>
              </a:rPr>
              <a:t>|  Accord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E02E60-8E32-AA86-1481-F60E71B74CDB}"/>
              </a:ext>
            </a:extLst>
          </p:cNvPr>
          <p:cNvSpPr/>
          <p:nvPr/>
        </p:nvSpPr>
        <p:spPr>
          <a:xfrm>
            <a:off x="12079399" y="0"/>
            <a:ext cx="1126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205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5738" indent="-185738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2000" b="0" i="0" kern="1200">
          <a:solidFill>
            <a:schemeClr val="bg2"/>
          </a:solidFill>
          <a:latin typeface="Helvetica" pitchFamily="2" charset="0"/>
          <a:ea typeface="+mn-ea"/>
          <a:cs typeface="+mn-cs"/>
        </a:defRPr>
      </a:lvl1pPr>
      <a:lvl2pPr marL="450850" indent="-1841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b="0" i="0" kern="1200">
          <a:solidFill>
            <a:schemeClr val="bg2"/>
          </a:solidFill>
          <a:latin typeface="Helvetica" pitchFamily="2" charset="0"/>
          <a:ea typeface="+mn-ea"/>
          <a:cs typeface="+mn-cs"/>
        </a:defRPr>
      </a:lvl2pPr>
      <a:lvl3pPr marL="711200" indent="-1762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b="0" i="0" kern="1200">
          <a:solidFill>
            <a:schemeClr val="bg2"/>
          </a:solidFill>
          <a:latin typeface="Helvetica" pitchFamily="2" charset="0"/>
          <a:ea typeface="+mn-ea"/>
          <a:cs typeface="+mn-cs"/>
        </a:defRPr>
      </a:lvl3pPr>
      <a:lvl4pPr marL="979488" indent="-1762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b="0" i="0" kern="1200">
          <a:solidFill>
            <a:schemeClr val="bg2"/>
          </a:solidFill>
          <a:latin typeface="Helvetica" pitchFamily="2" charset="0"/>
          <a:ea typeface="+mn-ea"/>
          <a:cs typeface="+mn-cs"/>
        </a:defRPr>
      </a:lvl4pPr>
      <a:lvl5pPr marL="1290638" indent="-2190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b="0" i="0" kern="1200">
          <a:solidFill>
            <a:schemeClr val="bg2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0">
          <p15:clr>
            <a:srgbClr val="F26B43"/>
          </p15:clr>
        </p15:guide>
        <p15:guide id="2" pos="211">
          <p15:clr>
            <a:srgbClr val="F26B43"/>
          </p15:clr>
        </p15:guide>
        <p15:guide id="3" orient="horz" pos="4110">
          <p15:clr>
            <a:srgbClr val="F26B43"/>
          </p15:clr>
        </p15:guide>
        <p15:guide id="4" pos="7469">
          <p15:clr>
            <a:srgbClr val="F26B43"/>
          </p15:clr>
        </p15:guide>
        <p15:guide id="5" orient="horz" pos="1049">
          <p15:clr>
            <a:srgbClr val="F26B43"/>
          </p15:clr>
        </p15:guide>
        <p15:guide id="6" orient="horz" pos="1139">
          <p15:clr>
            <a:srgbClr val="F26B43"/>
          </p15:clr>
        </p15:guide>
        <p15:guide id="7" orient="horz" pos="3963">
          <p15:clr>
            <a:srgbClr val="F26B43"/>
          </p15:clr>
        </p15:guide>
        <p15:guide id="8" pos="38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06243-2162-9BEC-C741-311CE6940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128" y="1828799"/>
            <a:ext cx="10386848" cy="3281363"/>
          </a:xfrm>
        </p:spPr>
        <p:txBody>
          <a:bodyPr>
            <a:normAutofit fontScale="90000"/>
          </a:bodyPr>
          <a:lstStyle/>
          <a:p>
            <a:r>
              <a:rPr lang="en-GB" dirty="0"/>
              <a:t>Allocation for CCUS Hubs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sz="2700" b="0" dirty="0"/>
              <a:t>Gordon Inglis, Accord Energy Solutions Ltd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4090898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97557-AD11-ADED-1BD7-DBD646E03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32B12-136E-3BAA-1982-7206D8461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641904" cy="749300"/>
          </a:xfrm>
        </p:spPr>
        <p:txBody>
          <a:bodyPr anchor="b">
            <a:normAutofit/>
          </a:bodyPr>
          <a:lstStyle/>
          <a:p>
            <a:r>
              <a:rPr lang="en-GB" dirty="0"/>
              <a:t>Concluding remarks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456E52F-AF0E-C5AD-32DA-034535CC8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4925"/>
            <a:ext cx="10641904" cy="4872038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  <a:p>
            <a:pPr marL="357188" indent="-357188"/>
            <a:r>
              <a:rPr lang="en-GB" sz="2400" dirty="0"/>
              <a:t>What is a CCUS Hub?</a:t>
            </a:r>
          </a:p>
          <a:p>
            <a:pPr marL="357188" indent="-357188"/>
            <a:r>
              <a:rPr lang="en-GB" sz="2400" dirty="0"/>
              <a:t>What drives the need for Allocation?</a:t>
            </a:r>
          </a:p>
          <a:p>
            <a:pPr marL="357188" indent="-357188"/>
            <a:r>
              <a:rPr lang="en-GB" sz="2400" dirty="0"/>
              <a:t>Where do we Allocate?</a:t>
            </a:r>
          </a:p>
          <a:p>
            <a:pPr marL="357188" indent="-357188"/>
            <a:endParaRPr lang="en-GB" sz="2400" dirty="0"/>
          </a:p>
          <a:p>
            <a:pPr marL="0" indent="0">
              <a:buNone/>
            </a:pPr>
            <a:r>
              <a:rPr lang="en-GB" sz="2400" i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CCUS Hubs are an emerging business venture where Regulation, Commercial arrangements and Technology are under continual development.</a:t>
            </a:r>
          </a:p>
          <a:p>
            <a:pPr marL="0" indent="0">
              <a:buNone/>
            </a:pPr>
            <a:r>
              <a:rPr lang="en-GB" sz="2400" i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The ideas expressed in this presentation are a view as to how allocation fits into this picture</a:t>
            </a:r>
          </a:p>
          <a:p>
            <a:pPr marL="266700" lvl="1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467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68759-D877-BBDE-D810-8E4F9DE2E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F6442-DD14-2159-023A-3D1BBE7BD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77" y="2970131"/>
            <a:ext cx="11522075" cy="744735"/>
          </a:xfrm>
        </p:spPr>
        <p:txBody>
          <a:bodyPr/>
          <a:lstStyle/>
          <a:p>
            <a:pPr algn="ctr"/>
            <a:r>
              <a:rPr lang="en-GB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940408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FBC4C-64E3-238F-4B10-EF6E891FA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36FA8-6C97-0D1A-855B-459C73310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45879"/>
            <a:ext cx="11522075" cy="892372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n-GB" dirty="0"/>
              <a:t>Allocation for CCUS Hubs</a:t>
            </a:r>
            <a:endParaRPr lang="en-GB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A41A5-6AB9-5913-612E-C0050BED4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600200"/>
            <a:ext cx="11522076" cy="44577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/>
              <a:t>Agenda</a:t>
            </a:r>
            <a:endParaRPr lang="en-GB" sz="2400" b="1" dirty="0"/>
          </a:p>
          <a:p>
            <a:pPr marL="357188" indent="-357188"/>
            <a:r>
              <a:rPr lang="en-GB" sz="2400" dirty="0"/>
              <a:t>What is a CCUS Hub?</a:t>
            </a:r>
          </a:p>
          <a:p>
            <a:pPr marL="357188" indent="-357188"/>
            <a:r>
              <a:rPr lang="en-GB" sz="2400" dirty="0"/>
              <a:t>What drives the need for Allocation?</a:t>
            </a:r>
          </a:p>
          <a:p>
            <a:pPr marL="357188" indent="-357188"/>
            <a:r>
              <a:rPr lang="en-GB" sz="2400" dirty="0"/>
              <a:t>Where do we Allocate?</a:t>
            </a:r>
          </a:p>
          <a:p>
            <a:pPr marL="357188" indent="-357188"/>
            <a:r>
              <a:rPr lang="en-GB" sz="2400" dirty="0"/>
              <a:t>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A9808D-BB30-6451-478C-95AAEF343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3388" y="3152189"/>
            <a:ext cx="7504705" cy="336832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87976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97557-AD11-ADED-1BD7-DBD646E03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32B12-136E-3BAA-1982-7206D8461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641904" cy="749300"/>
          </a:xfrm>
        </p:spPr>
        <p:txBody>
          <a:bodyPr anchor="b">
            <a:normAutofit/>
          </a:bodyPr>
          <a:lstStyle/>
          <a:p>
            <a:r>
              <a:rPr lang="en-GB" dirty="0"/>
              <a:t>What is a CCUS Hub?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456E52F-AF0E-C5AD-32DA-034535CC8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4925"/>
            <a:ext cx="10641904" cy="48720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CCUS Hub receives Carbon Dioxide (CO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 from emitting sources and transports it to storage using common infrastructure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More than 250 projects around the world where CCUS hubs are at some stage of investigation/development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Northern Lights; Greensands;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Hynet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; Northern Endurance; Aramis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Projects in progress consider storage of national and international emissions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CCUS Hubs have yet to reach maturity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might a CCUS look like?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CF9738-473B-9D64-2876-2EE03BFAB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805" y="5071013"/>
            <a:ext cx="7531434" cy="122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55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97557-AD11-ADED-1BD7-DBD646E03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32B12-136E-3BAA-1982-7206D8461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641904" cy="749300"/>
          </a:xfrm>
        </p:spPr>
        <p:txBody>
          <a:bodyPr anchor="b">
            <a:normAutofit/>
          </a:bodyPr>
          <a:lstStyle/>
          <a:p>
            <a:r>
              <a:rPr lang="en-GB" dirty="0"/>
              <a:t>What is a CCUS Hub?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456E52F-AF0E-C5AD-32DA-034535CC8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4925"/>
            <a:ext cx="10641904" cy="4872038"/>
          </a:xfrm>
        </p:spPr>
        <p:txBody>
          <a:bodyPr>
            <a:normAutofit/>
          </a:bodyPr>
          <a:lstStyle/>
          <a:p>
            <a:r>
              <a:rPr lang="en-US" sz="2400" dirty="0"/>
              <a:t>A more complex view of a CCUS Hub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C004F2-B1C2-F4C5-F29A-7462B2B67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360" y="1821882"/>
            <a:ext cx="8205340" cy="430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868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97557-AD11-ADED-1BD7-DBD646E03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32B12-136E-3BAA-1982-7206D8461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641904" cy="749300"/>
          </a:xfrm>
        </p:spPr>
        <p:txBody>
          <a:bodyPr anchor="b">
            <a:normAutofit/>
          </a:bodyPr>
          <a:lstStyle/>
          <a:p>
            <a:r>
              <a:rPr lang="en-GB" dirty="0"/>
              <a:t>What drives the need for Allocation?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456E52F-AF0E-C5AD-32DA-034535CC8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4925"/>
            <a:ext cx="10641904" cy="4872038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National/International Regulation and Objectives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EU-ETS / UK-ETS requirements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UK CCS Network Code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Measurement standards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Commercial considerations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Robust and equitable rules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Subsidies</a:t>
            </a:r>
          </a:p>
          <a:p>
            <a:pPr lvl="1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Monetisation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of CCS hubs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Technical considerations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Capacity management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Curtailments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Product quality</a:t>
            </a: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Analogous to gas transportation systems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547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97557-AD11-ADED-1BD7-DBD646E03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32B12-136E-3BAA-1982-7206D8461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641904" cy="749300"/>
          </a:xfrm>
        </p:spPr>
        <p:txBody>
          <a:bodyPr anchor="b">
            <a:normAutofit/>
          </a:bodyPr>
          <a:lstStyle/>
          <a:p>
            <a:r>
              <a:rPr lang="en-GB" dirty="0"/>
              <a:t>What drives the need for Allocation?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456E52F-AF0E-C5AD-32DA-034535CC8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4925"/>
            <a:ext cx="10641904" cy="48720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National/International Regulation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EU-ETS / UK-ETS</a:t>
            </a:r>
          </a:p>
          <a:p>
            <a:pPr lvl="2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Reduction of compliance obligations and costs through CCS</a:t>
            </a:r>
          </a:p>
          <a:p>
            <a:pPr lvl="2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Monitoring, reporting and verification requirements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UK CCS Network Code</a:t>
            </a:r>
          </a:p>
          <a:p>
            <a:pPr lvl="2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Heads of Terms consultation – December 2023</a:t>
            </a:r>
          </a:p>
          <a:p>
            <a:pPr lvl="2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Capacity management</a:t>
            </a:r>
          </a:p>
          <a:p>
            <a:pPr lvl="2"/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Maximisation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of storage capacity</a:t>
            </a:r>
          </a:p>
          <a:p>
            <a:pPr lvl="2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Forecasting and Nominations</a:t>
            </a:r>
          </a:p>
          <a:p>
            <a:pPr lvl="2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Metering requirements</a:t>
            </a:r>
          </a:p>
          <a:p>
            <a:pPr lvl="2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Charging structures</a:t>
            </a:r>
          </a:p>
          <a:p>
            <a:pPr lvl="2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Analogous to the Uniform Network Code [Gas transportation systems]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Measurement standards</a:t>
            </a:r>
          </a:p>
          <a:p>
            <a:pPr lvl="2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Guidelines published by NSTA (UK) – 28/3/24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604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97557-AD11-ADED-1BD7-DBD646E03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32B12-136E-3BAA-1982-7206D8461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641904" cy="749300"/>
          </a:xfrm>
        </p:spPr>
        <p:txBody>
          <a:bodyPr anchor="b">
            <a:normAutofit/>
          </a:bodyPr>
          <a:lstStyle/>
          <a:p>
            <a:r>
              <a:rPr lang="en-GB" dirty="0"/>
              <a:t>What drives the need for Allocation?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456E52F-AF0E-C5AD-32DA-034535CC8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4925"/>
            <a:ext cx="10641904" cy="48720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Commercial considerations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Robust and equitable rules</a:t>
            </a:r>
          </a:p>
          <a:p>
            <a:pPr lvl="2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Need to have a robust and reliable set of rules to measure, monitor, and allocate CO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movements</a:t>
            </a:r>
          </a:p>
          <a:p>
            <a:pPr lvl="2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Transportation system operation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Subsidies</a:t>
            </a:r>
          </a:p>
          <a:p>
            <a:pPr lvl="2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 product to sell</a:t>
            </a:r>
          </a:p>
          <a:p>
            <a:pPr lvl="2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Subsidies in the form of CFDs required to make projects viable</a:t>
            </a:r>
          </a:p>
          <a:p>
            <a:pPr lvl="1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Monetisation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of CCS hubs</a:t>
            </a:r>
          </a:p>
          <a:p>
            <a:pPr lvl="2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Capacity charge</a:t>
            </a:r>
          </a:p>
          <a:p>
            <a:pPr lvl="2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Flow charge</a:t>
            </a:r>
          </a:p>
          <a:p>
            <a:pPr lvl="2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Network charge</a:t>
            </a:r>
          </a:p>
          <a:p>
            <a:pPr lvl="2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Quality excursions?</a:t>
            </a: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257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97557-AD11-ADED-1BD7-DBD646E03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32B12-136E-3BAA-1982-7206D8461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641904" cy="749300"/>
          </a:xfrm>
        </p:spPr>
        <p:txBody>
          <a:bodyPr anchor="b">
            <a:normAutofit/>
          </a:bodyPr>
          <a:lstStyle/>
          <a:p>
            <a:r>
              <a:rPr lang="en-GB" dirty="0"/>
              <a:t>What drives the need for Allocation?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456E52F-AF0E-C5AD-32DA-034535CC8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4925"/>
            <a:ext cx="10641904" cy="48720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Technical considerations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Capacity management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Curtailments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Product quality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Transportation and processing requirements</a:t>
            </a: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Analogous to gas transportation systems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864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97557-AD11-ADED-1BD7-DBD646E03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32B12-136E-3BAA-1982-7206D8461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641904" cy="749300"/>
          </a:xfrm>
        </p:spPr>
        <p:txBody>
          <a:bodyPr anchor="b">
            <a:normAutofit/>
          </a:bodyPr>
          <a:lstStyle/>
          <a:p>
            <a:r>
              <a:rPr lang="en-GB" dirty="0"/>
              <a:t>Where do we Allocate?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E38853-CC94-A64D-991D-5215BD514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393" y="1114426"/>
            <a:ext cx="8601213" cy="544032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6562806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Accord">
      <a:dk1>
        <a:srgbClr val="01130F"/>
      </a:dk1>
      <a:lt1>
        <a:srgbClr val="FFFFFF"/>
      </a:lt1>
      <a:dk2>
        <a:srgbClr val="01130F"/>
      </a:dk2>
      <a:lt2>
        <a:srgbClr val="F1F2EA"/>
      </a:lt2>
      <a:accent1>
        <a:srgbClr val="FF4751"/>
      </a:accent1>
      <a:accent2>
        <a:srgbClr val="DEDEE0"/>
      </a:accent2>
      <a:accent3>
        <a:srgbClr val="03342B"/>
      </a:accent3>
      <a:accent4>
        <a:srgbClr val="DEDED7"/>
      </a:accent4>
      <a:accent5>
        <a:srgbClr val="0D3E34"/>
      </a:accent5>
      <a:accent6>
        <a:srgbClr val="D6D5B7"/>
      </a:accent6>
      <a:hlink>
        <a:srgbClr val="FF4751"/>
      </a:hlink>
      <a:folHlink>
        <a:srgbClr val="FF475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ord_Powerpoint_TEMPLATE_" id="{C725A83D-C3B8-804E-A11A-B2B991217F94}" vid="{D8E6A187-DFB2-1B45-B6B1-551030C5947B}"/>
    </a:ext>
  </a:extLst>
</a:theme>
</file>

<file path=ppt/theme/theme2.xml><?xml version="1.0" encoding="utf-8"?>
<a:theme xmlns:a="http://schemas.openxmlformats.org/drawingml/2006/main" name="1_Office Theme">
  <a:themeElements>
    <a:clrScheme name="Accord">
      <a:dk1>
        <a:srgbClr val="01130F"/>
      </a:dk1>
      <a:lt1>
        <a:srgbClr val="FFFFFF"/>
      </a:lt1>
      <a:dk2>
        <a:srgbClr val="01130F"/>
      </a:dk2>
      <a:lt2>
        <a:srgbClr val="F2F2EA"/>
      </a:lt2>
      <a:accent1>
        <a:srgbClr val="FF4751"/>
      </a:accent1>
      <a:accent2>
        <a:srgbClr val="DEDEE0"/>
      </a:accent2>
      <a:accent3>
        <a:srgbClr val="03342B"/>
      </a:accent3>
      <a:accent4>
        <a:srgbClr val="DEDED7"/>
      </a:accent4>
      <a:accent5>
        <a:srgbClr val="0D3E34"/>
      </a:accent5>
      <a:accent6>
        <a:srgbClr val="D6D5B7"/>
      </a:accent6>
      <a:hlink>
        <a:srgbClr val="FF4751"/>
      </a:hlink>
      <a:folHlink>
        <a:srgbClr val="FF475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ord_Powerpoint_TEMPLATE_" id="{C725A83D-C3B8-804E-A11A-B2B991217F94}" vid="{A5118923-8EBB-9246-830F-8B40167B9372}"/>
    </a:ext>
  </a:extLst>
</a:theme>
</file>

<file path=ppt/theme/theme3.xml><?xml version="1.0" encoding="utf-8"?>
<a:theme xmlns:a="http://schemas.openxmlformats.org/drawingml/2006/main" name="Accord">
  <a:themeElements>
    <a:clrScheme name="Accord">
      <a:dk1>
        <a:srgbClr val="01130F"/>
      </a:dk1>
      <a:lt1>
        <a:srgbClr val="FFFFFF"/>
      </a:lt1>
      <a:dk2>
        <a:srgbClr val="01130F"/>
      </a:dk2>
      <a:lt2>
        <a:srgbClr val="F2F2EA"/>
      </a:lt2>
      <a:accent1>
        <a:srgbClr val="FA5959"/>
      </a:accent1>
      <a:accent2>
        <a:srgbClr val="DEDEE0"/>
      </a:accent2>
      <a:accent3>
        <a:srgbClr val="03352B"/>
      </a:accent3>
      <a:accent4>
        <a:srgbClr val="DEDED7"/>
      </a:accent4>
      <a:accent5>
        <a:srgbClr val="0D3E34"/>
      </a:accent5>
      <a:accent6>
        <a:srgbClr val="D6D5B7"/>
      </a:accent6>
      <a:hlink>
        <a:srgbClr val="FF4751"/>
      </a:hlink>
      <a:folHlink>
        <a:srgbClr val="FF475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ord" id="{B254FD7F-4254-4F30-8810-3FA228D4756A}" vid="{F722254E-1401-41E0-86F0-21FD097A7066}"/>
    </a:ext>
  </a:extLst>
</a:theme>
</file>

<file path=ppt/theme/theme4.xml><?xml version="1.0" encoding="utf-8"?>
<a:theme xmlns:a="http://schemas.openxmlformats.org/drawingml/2006/main" name="2_Office Theme">
  <a:themeElements>
    <a:clrScheme name="Accord">
      <a:dk1>
        <a:srgbClr val="01130F"/>
      </a:dk1>
      <a:lt1>
        <a:srgbClr val="FFFFFF"/>
      </a:lt1>
      <a:dk2>
        <a:srgbClr val="01130F"/>
      </a:dk2>
      <a:lt2>
        <a:srgbClr val="F2F2EA"/>
      </a:lt2>
      <a:accent1>
        <a:srgbClr val="FF4751"/>
      </a:accent1>
      <a:accent2>
        <a:srgbClr val="DEDEE0"/>
      </a:accent2>
      <a:accent3>
        <a:srgbClr val="03342B"/>
      </a:accent3>
      <a:accent4>
        <a:srgbClr val="DEDED7"/>
      </a:accent4>
      <a:accent5>
        <a:srgbClr val="0D3E34"/>
      </a:accent5>
      <a:accent6>
        <a:srgbClr val="D6D5B7"/>
      </a:accent6>
      <a:hlink>
        <a:srgbClr val="FF4751"/>
      </a:hlink>
      <a:folHlink>
        <a:srgbClr val="FF475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ord_Powerpoint_TEMPLATE_" id="{C725A83D-C3B8-804E-A11A-B2B991217F94}" vid="{A5118923-8EBB-9246-830F-8B40167B937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83D4937213A542B059365093964BD2" ma:contentTypeVersion="12" ma:contentTypeDescription="Create a new document." ma:contentTypeScope="" ma:versionID="f64596d29091ab5287c9db6603b651a0">
  <xsd:schema xmlns:xsd="http://www.w3.org/2001/XMLSchema" xmlns:xs="http://www.w3.org/2001/XMLSchema" xmlns:p="http://schemas.microsoft.com/office/2006/metadata/properties" xmlns:ns2="ed6aec0c-3ec0-4d8f-9b22-13f9fc75a700" xmlns:ns3="e8a793ea-12dc-4f41-9709-bd0046ae6d44" targetNamespace="http://schemas.microsoft.com/office/2006/metadata/properties" ma:root="true" ma:fieldsID="fd802affa07b5941f4cd458e5f49412a" ns2:_="" ns3:_="">
    <xsd:import namespace="ed6aec0c-3ec0-4d8f-9b22-13f9fc75a700"/>
    <xsd:import namespace="e8a793ea-12dc-4f41-9709-bd0046ae6d4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6aec0c-3ec0-4d8f-9b22-13f9fc75a70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8ae8a626-6750-4742-aadb-49093f52d7c1}" ma:internalName="TaxCatchAll" ma:showField="CatchAllData" ma:web="ed6aec0c-3ec0-4d8f-9b22-13f9fc75a7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a793ea-12dc-4f41-9709-bd0046ae6d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577f880e-460e-4830-8f45-f87e93c2a4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8a793ea-12dc-4f41-9709-bd0046ae6d44">
      <Terms xmlns="http://schemas.microsoft.com/office/infopath/2007/PartnerControls"/>
    </lcf76f155ced4ddcb4097134ff3c332f>
    <TaxCatchAll xmlns="ed6aec0c-3ec0-4d8f-9b22-13f9fc75a700" xsi:nil="true"/>
  </documentManagement>
</p:properties>
</file>

<file path=customXml/itemProps1.xml><?xml version="1.0" encoding="utf-8"?>
<ds:datastoreItem xmlns:ds="http://schemas.openxmlformats.org/officeDocument/2006/customXml" ds:itemID="{DEFA3C3D-A365-44F2-BD1E-2CF95666DD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CD7540-74E0-4EC0-900C-37867A5E61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6aec0c-3ec0-4d8f-9b22-13f9fc75a700"/>
    <ds:schemaRef ds:uri="e8a793ea-12dc-4f41-9709-bd0046ae6d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3CC9602-C866-4D30-B222-5C18597735A2}">
  <ds:schemaRefs>
    <ds:schemaRef ds:uri="http://purl.org/dc/terms/"/>
    <ds:schemaRef ds:uri="http://www.w3.org/XML/1998/namespace"/>
    <ds:schemaRef ds:uri="ed6aec0c-3ec0-4d8f-9b22-13f9fc75a700"/>
    <ds:schemaRef ds:uri="http://schemas.microsoft.com/office/2006/metadata/properties"/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e8a793ea-12dc-4f41-9709-bd0046ae6d4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3587</TotalTime>
  <Words>405</Words>
  <Application>Microsoft Office PowerPoint</Application>
  <PresentationFormat>Widescreen</PresentationFormat>
  <Paragraphs>77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Avenir</vt:lpstr>
      <vt:lpstr>Calibri</vt:lpstr>
      <vt:lpstr>Helvetica</vt:lpstr>
      <vt:lpstr>Custom Design</vt:lpstr>
      <vt:lpstr>1_Office Theme</vt:lpstr>
      <vt:lpstr>Accord</vt:lpstr>
      <vt:lpstr>2_Office Theme</vt:lpstr>
      <vt:lpstr>Allocation for CCUS Hubs     Gordon Inglis, Accord Energy Solutions Ltd</vt:lpstr>
      <vt:lpstr>Allocation for CCUS Hubs</vt:lpstr>
      <vt:lpstr>What is a CCUS Hub?</vt:lpstr>
      <vt:lpstr>What is a CCUS Hub?</vt:lpstr>
      <vt:lpstr>What drives the need for Allocation?</vt:lpstr>
      <vt:lpstr>What drives the need for Allocation?</vt:lpstr>
      <vt:lpstr>What drives the need for Allocation?</vt:lpstr>
      <vt:lpstr>What drives the need for Allocation?</vt:lpstr>
      <vt:lpstr>Where do we Allocate?</vt:lpstr>
      <vt:lpstr>Concluding remarks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Derek McDonald-Lee</dc:creator>
  <cp:lastModifiedBy>Gordon Inglis</cp:lastModifiedBy>
  <cp:revision>12</cp:revision>
  <dcterms:created xsi:type="dcterms:W3CDTF">2023-01-25T16:36:34Z</dcterms:created>
  <dcterms:modified xsi:type="dcterms:W3CDTF">2024-06-03T15:02:49Z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0x0101005283D4937213A542B059365093964BD2</vt:lpwstr>
  </property>
</Properties>
</file>