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9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1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2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tags/tag12.xml" ContentType="application/vnd.openxmlformats-officedocument.presentationml.tags+xml"/>
  <Override PartName="/ppt/notesSlides/notesSlide24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6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7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tags/tag17.xml" ContentType="application/vnd.openxmlformats-officedocument.presentationml.tags+xml"/>
  <Override PartName="/ppt/notesSlides/notesSlide30.xml" ContentType="application/vnd.openxmlformats-officedocument.presentationml.notesSlide+xml"/>
  <Override PartName="/ppt/tags/tag18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3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34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tags/tag19.xml" ContentType="application/vnd.openxmlformats-officedocument.presentationml.tags+xml"/>
  <Override PartName="/ppt/notesSlides/notesSlide35.xml" ContentType="application/vnd.openxmlformats-officedocument.presentationml.notesSlide+xml"/>
  <Override PartName="/ppt/tags/tag20.xml" ContentType="application/vnd.openxmlformats-officedocument.presentationml.tags+xml"/>
  <Override PartName="/ppt/notesSlides/notesSlide36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9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0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tags/tag23.xml" ContentType="application/vnd.openxmlformats-officedocument.presentationml.tags+xml"/>
  <Override PartName="/ppt/notesSlides/notesSlide41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42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43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44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notesSlides/notesSlide45.xml" ContentType="application/vnd.openxmlformats-officedocument.presentationml.notesSlide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4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7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notesSlides/notesSlide48.xml" ContentType="application/vnd.openxmlformats-officedocument.presentationml.notesSlide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51.xml" ContentType="application/vnd.openxmlformats-officedocument.presentationml.notesSlide+xml"/>
  <Override PartName="/ppt/tags/tag30.xml" ContentType="application/vnd.openxmlformats-officedocument.presentationml.tags+xml"/>
  <Override PartName="/ppt/notesSlides/notesSlide52.xml" ContentType="application/vnd.openxmlformats-officedocument.presentationml.notesSlide+xml"/>
  <Override PartName="/ppt/tags/tag31.xml" ContentType="application/vnd.openxmlformats-officedocument.presentationml.tags+xml"/>
  <Override PartName="/ppt/notesSlides/notesSlide5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4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notesSlides/notesSlide55.xml" ContentType="application/vnd.openxmlformats-officedocument.presentationml.notesSlide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tags/tag34.xml" ContentType="application/vnd.openxmlformats-officedocument.presentationml.tags+xml"/>
  <Override PartName="/ppt/notesSlides/notesSlide56.xml" ContentType="application/vnd.openxmlformats-officedocument.presentationml.notesSlide+xml"/>
  <Override PartName="/ppt/tags/tag35.xml" ContentType="application/vnd.openxmlformats-officedocument.presentationml.tags+xml"/>
  <Override PartName="/ppt/notesSlides/notesSlide57.xml" ContentType="application/vnd.openxmlformats-officedocument.presentationml.notesSlide+xml"/>
  <Override PartName="/ppt/tags/tag36.xml" ContentType="application/vnd.openxmlformats-officedocument.presentationml.tags+xml"/>
  <Override PartName="/ppt/notesSlides/notesSlide58.xml" ContentType="application/vnd.openxmlformats-officedocument.presentationml.notesSlide+xml"/>
  <Override PartName="/ppt/tags/tag37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38.xml" ContentType="application/vnd.openxmlformats-officedocument.presentationml.tags+xml"/>
  <Override PartName="/ppt/notesSlides/notesSlide61.xml" ContentType="application/vnd.openxmlformats-officedocument.presentationml.notesSlide+xml"/>
  <Override PartName="/ppt/tags/tag39.xml" ContentType="application/vnd.openxmlformats-officedocument.presentationml.tags+xml"/>
  <Override PartName="/ppt/notesSlides/notesSlide62.xml" ContentType="application/vnd.openxmlformats-officedocument.presentationml.notesSlide+xml"/>
  <Override PartName="/ppt/tags/tag40.xml" ContentType="application/vnd.openxmlformats-officedocument.presentationml.tags+xml"/>
  <Override PartName="/ppt/notesSlides/notesSlide63.xml" ContentType="application/vnd.openxmlformats-officedocument.presentationml.notesSlide+xml"/>
  <Override PartName="/ppt/tags/tag41.xml" ContentType="application/vnd.openxmlformats-officedocument.presentationml.tags+xml"/>
  <Override PartName="/ppt/notesSlides/notesSlide64.xml" ContentType="application/vnd.openxmlformats-officedocument.presentationml.notesSlide+xml"/>
  <Override PartName="/ppt/tags/tag42.xml" ContentType="application/vnd.openxmlformats-officedocument.presentationml.tags+xml"/>
  <Override PartName="/ppt/notesSlides/notesSlide65.xml" ContentType="application/vnd.openxmlformats-officedocument.presentationml.notesSlide+xml"/>
  <Override PartName="/ppt/tags/tag43.xml" ContentType="application/vnd.openxmlformats-officedocument.presentationml.tag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68.xml" ContentType="application/vnd.openxmlformats-officedocument.presentationml.notesSlide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58" r:id="rId5"/>
  </p:sldMasterIdLst>
  <p:notesMasterIdLst>
    <p:notesMasterId r:id="rId95"/>
  </p:notesMasterIdLst>
  <p:sldIdLst>
    <p:sldId id="256" r:id="rId6"/>
    <p:sldId id="1280" r:id="rId7"/>
    <p:sldId id="1281" r:id="rId8"/>
    <p:sldId id="1238" r:id="rId9"/>
    <p:sldId id="1242" r:id="rId10"/>
    <p:sldId id="1288" r:id="rId11"/>
    <p:sldId id="1243" r:id="rId12"/>
    <p:sldId id="1295" r:id="rId13"/>
    <p:sldId id="1296" r:id="rId14"/>
    <p:sldId id="1274" r:id="rId15"/>
    <p:sldId id="1275" r:id="rId16"/>
    <p:sldId id="1266" r:id="rId17"/>
    <p:sldId id="1291" r:id="rId18"/>
    <p:sldId id="1292" r:id="rId19"/>
    <p:sldId id="1282" r:id="rId20"/>
    <p:sldId id="1287" r:id="rId21"/>
    <p:sldId id="1308" r:id="rId22"/>
    <p:sldId id="1310" r:id="rId23"/>
    <p:sldId id="1307" r:id="rId24"/>
    <p:sldId id="1293" r:id="rId25"/>
    <p:sldId id="1294" r:id="rId26"/>
    <p:sldId id="1244" r:id="rId27"/>
    <p:sldId id="1285" r:id="rId28"/>
    <p:sldId id="1299" r:id="rId29"/>
    <p:sldId id="1298" r:id="rId30"/>
    <p:sldId id="1297" r:id="rId31"/>
    <p:sldId id="1300" r:id="rId32"/>
    <p:sldId id="1317" r:id="rId33"/>
    <p:sldId id="1267" r:id="rId34"/>
    <p:sldId id="1347" r:id="rId35"/>
    <p:sldId id="1269" r:id="rId36"/>
    <p:sldId id="1301" r:id="rId37"/>
    <p:sldId id="1249" r:id="rId38"/>
    <p:sldId id="981" r:id="rId39"/>
    <p:sldId id="1312" r:id="rId40"/>
    <p:sldId id="1311" r:id="rId41"/>
    <p:sldId id="1313" r:id="rId42"/>
    <p:sldId id="1314" r:id="rId43"/>
    <p:sldId id="1315" r:id="rId44"/>
    <p:sldId id="1320" r:id="rId45"/>
    <p:sldId id="1321" r:id="rId46"/>
    <p:sldId id="1330" r:id="rId47"/>
    <p:sldId id="1322" r:id="rId48"/>
    <p:sldId id="1324" r:id="rId49"/>
    <p:sldId id="1325" r:id="rId50"/>
    <p:sldId id="1327" r:id="rId51"/>
    <p:sldId id="1328" r:id="rId52"/>
    <p:sldId id="1331" r:id="rId53"/>
    <p:sldId id="1329" r:id="rId54"/>
    <p:sldId id="1332" r:id="rId55"/>
    <p:sldId id="1334" r:id="rId56"/>
    <p:sldId id="1335" r:id="rId57"/>
    <p:sldId id="1340" r:id="rId58"/>
    <p:sldId id="1345" r:id="rId59"/>
    <p:sldId id="1341" r:id="rId60"/>
    <p:sldId id="1342" r:id="rId61"/>
    <p:sldId id="1344" r:id="rId62"/>
    <p:sldId id="1346" r:id="rId63"/>
    <p:sldId id="1354" r:id="rId64"/>
    <p:sldId id="1356" r:id="rId65"/>
    <p:sldId id="1357" r:id="rId66"/>
    <p:sldId id="1375" r:id="rId67"/>
    <p:sldId id="1376" r:id="rId68"/>
    <p:sldId id="1352" r:id="rId69"/>
    <p:sldId id="1353" r:id="rId70"/>
    <p:sldId id="1348" r:id="rId71"/>
    <p:sldId id="1349" r:id="rId72"/>
    <p:sldId id="1350" r:id="rId73"/>
    <p:sldId id="384" r:id="rId74"/>
    <p:sldId id="397" r:id="rId75"/>
    <p:sldId id="1379" r:id="rId76"/>
    <p:sldId id="508" r:id="rId77"/>
    <p:sldId id="1351" r:id="rId78"/>
    <p:sldId id="1377" r:id="rId79"/>
    <p:sldId id="1373" r:id="rId80"/>
    <p:sldId id="1358" r:id="rId81"/>
    <p:sldId id="1364" r:id="rId82"/>
    <p:sldId id="575" r:id="rId83"/>
    <p:sldId id="574" r:id="rId84"/>
    <p:sldId id="1368" r:id="rId85"/>
    <p:sldId id="1369" r:id="rId86"/>
    <p:sldId id="1370" r:id="rId87"/>
    <p:sldId id="585" r:id="rId88"/>
    <p:sldId id="580" r:id="rId89"/>
    <p:sldId id="1371" r:id="rId90"/>
    <p:sldId id="1372" r:id="rId91"/>
    <p:sldId id="1378" r:id="rId92"/>
    <p:sldId id="1361" r:id="rId93"/>
    <p:sldId id="1362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352B"/>
    <a:srgbClr val="FA5959"/>
    <a:srgbClr val="F1F2EA"/>
    <a:srgbClr val="C9C9C1"/>
    <a:srgbClr val="009492"/>
    <a:srgbClr val="A6FFEA"/>
    <a:srgbClr val="74FF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445B1F-F1E8-4421-804C-688745985C34}" v="46" dt="2023-07-12T15:50:19.6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286" autoAdjust="0"/>
    <p:restoredTop sz="96327"/>
  </p:normalViewPr>
  <p:slideViewPr>
    <p:cSldViewPr snapToGrid="0" snapToObjects="1">
      <p:cViewPr varScale="1">
        <p:scale>
          <a:sx n="160" d="100"/>
          <a:sy n="160" d="100"/>
        </p:scale>
        <p:origin x="108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9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microsoft.com/office/2016/11/relationships/changesInfo" Target="changesInfos/changesInfo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MacKenzie" userId="8bf7eecc-9851-4c08-9866-adea44f8a96b" providerId="ADAL" clId="{2B445B1F-F1E8-4421-804C-688745985C34}"/>
    <pc:docChg chg="custSel modSld">
      <pc:chgData name="Rebecca MacKenzie" userId="8bf7eecc-9851-4c08-9866-adea44f8a96b" providerId="ADAL" clId="{2B445B1F-F1E8-4421-804C-688745985C34}" dt="2023-07-12T15:50:19.676" v="129" actId="207"/>
      <pc:docMkLst>
        <pc:docMk/>
      </pc:docMkLst>
      <pc:sldChg chg="modSp mod">
        <pc:chgData name="Rebecca MacKenzie" userId="8bf7eecc-9851-4c08-9866-adea44f8a96b" providerId="ADAL" clId="{2B445B1F-F1E8-4421-804C-688745985C34}" dt="2023-07-12T15:46:41.809" v="102" actId="1035"/>
        <pc:sldMkLst>
          <pc:docMk/>
          <pc:sldMk cId="1127378844" sldId="256"/>
        </pc:sldMkLst>
        <pc:spChg chg="mod">
          <ac:chgData name="Rebecca MacKenzie" userId="8bf7eecc-9851-4c08-9866-adea44f8a96b" providerId="ADAL" clId="{2B445B1F-F1E8-4421-804C-688745985C34}" dt="2023-07-12T15:46:41.809" v="102" actId="1035"/>
          <ac:spMkLst>
            <pc:docMk/>
            <pc:sldMk cId="1127378844" sldId="256"/>
            <ac:spMk id="2" creationId="{E8329530-49BA-BAC8-7835-9473D3CC314C}"/>
          </ac:spMkLst>
        </pc:spChg>
        <pc:spChg chg="mod">
          <ac:chgData name="Rebecca MacKenzie" userId="8bf7eecc-9851-4c08-9866-adea44f8a96b" providerId="ADAL" clId="{2B445B1F-F1E8-4421-804C-688745985C34}" dt="2023-07-12T15:46:34.892" v="81" actId="20577"/>
          <ac:spMkLst>
            <pc:docMk/>
            <pc:sldMk cId="1127378844" sldId="256"/>
            <ac:spMk id="3" creationId="{5ECA32CC-030B-3F9E-A084-698026F62821}"/>
          </ac:spMkLst>
        </pc:spChg>
      </pc:sldChg>
      <pc:sldChg chg="modSp">
        <pc:chgData name="Rebecca MacKenzie" userId="8bf7eecc-9851-4c08-9866-adea44f8a96b" providerId="ADAL" clId="{2B445B1F-F1E8-4421-804C-688745985C34}" dt="2023-07-12T15:49:44.131" v="112" actId="207"/>
        <pc:sldMkLst>
          <pc:docMk/>
          <pc:sldMk cId="823252898" sldId="574"/>
        </pc:sldMkLst>
        <pc:spChg chg="mod">
          <ac:chgData name="Rebecca MacKenzie" userId="8bf7eecc-9851-4c08-9866-adea44f8a96b" providerId="ADAL" clId="{2B445B1F-F1E8-4421-804C-688745985C34}" dt="2023-07-12T15:49:18.743" v="109" actId="207"/>
          <ac:spMkLst>
            <pc:docMk/>
            <pc:sldMk cId="823252898" sldId="574"/>
            <ac:spMk id="27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12.610" v="107" actId="207"/>
          <ac:spMkLst>
            <pc:docMk/>
            <pc:sldMk cId="823252898" sldId="574"/>
            <ac:spMk id="28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44.131" v="112" actId="207"/>
          <ac:spMkLst>
            <pc:docMk/>
            <pc:sldMk cId="823252898" sldId="574"/>
            <ac:spMk id="122888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21.525" v="111" actId="207"/>
          <ac:spMkLst>
            <pc:docMk/>
            <pc:sldMk cId="823252898" sldId="574"/>
            <ac:spMk id="122889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20.027" v="110" actId="207"/>
          <ac:spMkLst>
            <pc:docMk/>
            <pc:sldMk cId="823252898" sldId="574"/>
            <ac:spMk id="122890" creationId="{00000000-0000-0000-0000-000000000000}"/>
          </ac:spMkLst>
        </pc:spChg>
      </pc:sldChg>
      <pc:sldChg chg="modSp">
        <pc:chgData name="Rebecca MacKenzie" userId="8bf7eecc-9851-4c08-9866-adea44f8a96b" providerId="ADAL" clId="{2B445B1F-F1E8-4421-804C-688745985C34}" dt="2023-07-12T15:49:09.828" v="106" actId="207"/>
        <pc:sldMkLst>
          <pc:docMk/>
          <pc:sldMk cId="1755516120" sldId="575"/>
        </pc:sldMkLst>
        <pc:spChg chg="mod">
          <ac:chgData name="Rebecca MacKenzie" userId="8bf7eecc-9851-4c08-9866-adea44f8a96b" providerId="ADAL" clId="{2B445B1F-F1E8-4421-804C-688745985C34}" dt="2023-07-12T15:49:08.793" v="105" actId="207"/>
          <ac:spMkLst>
            <pc:docMk/>
            <pc:sldMk cId="1755516120" sldId="575"/>
            <ac:spMk id="122888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09.828" v="106" actId="207"/>
          <ac:spMkLst>
            <pc:docMk/>
            <pc:sldMk cId="1755516120" sldId="575"/>
            <ac:spMk id="122889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07.577" v="104" actId="207"/>
          <ac:spMkLst>
            <pc:docMk/>
            <pc:sldMk cId="1755516120" sldId="575"/>
            <ac:spMk id="122890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05.806" v="103" actId="207"/>
          <ac:spMkLst>
            <pc:docMk/>
            <pc:sldMk cId="1755516120" sldId="575"/>
            <ac:spMk id="122891" creationId="{00000000-0000-0000-0000-000000000000}"/>
          </ac:spMkLst>
        </pc:spChg>
      </pc:sldChg>
      <pc:sldChg chg="modSp">
        <pc:chgData name="Rebecca MacKenzie" userId="8bf7eecc-9851-4c08-9866-adea44f8a96b" providerId="ADAL" clId="{2B445B1F-F1E8-4421-804C-688745985C34}" dt="2023-07-12T15:50:19.676" v="129" actId="207"/>
        <pc:sldMkLst>
          <pc:docMk/>
          <pc:sldMk cId="3464769056" sldId="585"/>
        </pc:sldMkLst>
        <pc:spChg chg="mod">
          <ac:chgData name="Rebecca MacKenzie" userId="8bf7eecc-9851-4c08-9866-adea44f8a96b" providerId="ADAL" clId="{2B445B1F-F1E8-4421-804C-688745985C34}" dt="2023-07-12T15:50:17.277" v="127" actId="207"/>
          <ac:spMkLst>
            <pc:docMk/>
            <pc:sldMk cId="3464769056" sldId="585"/>
            <ac:spMk id="40" creationId="{A53AACF7-E664-ADE2-8DF2-DA341F515E0C}"/>
          </ac:spMkLst>
        </pc:spChg>
        <pc:spChg chg="mod">
          <ac:chgData name="Rebecca MacKenzie" userId="8bf7eecc-9851-4c08-9866-adea44f8a96b" providerId="ADAL" clId="{2B445B1F-F1E8-4421-804C-688745985C34}" dt="2023-07-12T15:50:18.544" v="128" actId="207"/>
          <ac:spMkLst>
            <pc:docMk/>
            <pc:sldMk cId="3464769056" sldId="585"/>
            <ac:spMk id="41" creationId="{F209334E-060A-079C-F558-068C72DFC178}"/>
          </ac:spMkLst>
        </pc:spChg>
        <pc:spChg chg="mod">
          <ac:chgData name="Rebecca MacKenzie" userId="8bf7eecc-9851-4c08-9866-adea44f8a96b" providerId="ADAL" clId="{2B445B1F-F1E8-4421-804C-688745985C34}" dt="2023-07-12T15:50:19.676" v="129" actId="207"/>
          <ac:spMkLst>
            <pc:docMk/>
            <pc:sldMk cId="3464769056" sldId="585"/>
            <ac:spMk id="122890" creationId="{00000000-0000-0000-0000-000000000000}"/>
          </ac:spMkLst>
        </pc:spChg>
      </pc:sldChg>
      <pc:sldChg chg="modSp mod">
        <pc:chgData name="Rebecca MacKenzie" userId="8bf7eecc-9851-4c08-9866-adea44f8a96b" providerId="ADAL" clId="{2B445B1F-F1E8-4421-804C-688745985C34}" dt="2023-07-12T15:39:02.048" v="12" actId="207"/>
        <pc:sldMkLst>
          <pc:docMk/>
          <pc:sldMk cId="65689161" sldId="1244"/>
        </pc:sldMkLst>
        <pc:spChg chg="mod">
          <ac:chgData name="Rebecca MacKenzie" userId="8bf7eecc-9851-4c08-9866-adea44f8a96b" providerId="ADAL" clId="{2B445B1F-F1E8-4421-804C-688745985C34}" dt="2023-07-12T15:38:58.638" v="11" actId="207"/>
          <ac:spMkLst>
            <pc:docMk/>
            <pc:sldMk cId="65689161" sldId="1244"/>
            <ac:spMk id="6" creationId="{6D7CC26A-B0B0-4B42-B9A7-4992C2404125}"/>
          </ac:spMkLst>
        </pc:spChg>
        <pc:spChg chg="mod">
          <ac:chgData name="Rebecca MacKenzie" userId="8bf7eecc-9851-4c08-9866-adea44f8a96b" providerId="ADAL" clId="{2B445B1F-F1E8-4421-804C-688745985C34}" dt="2023-07-12T15:39:02.048" v="12" actId="207"/>
          <ac:spMkLst>
            <pc:docMk/>
            <pc:sldMk cId="65689161" sldId="1244"/>
            <ac:spMk id="12" creationId="{7C641C60-6D4E-4D1E-8521-4D3258A566CF}"/>
          </ac:spMkLst>
        </pc:spChg>
      </pc:sldChg>
      <pc:sldChg chg="modSp mod">
        <pc:chgData name="Rebecca MacKenzie" userId="8bf7eecc-9851-4c08-9866-adea44f8a96b" providerId="ADAL" clId="{2B445B1F-F1E8-4421-804C-688745985C34}" dt="2023-07-12T15:40:34.872" v="34" actId="207"/>
        <pc:sldMkLst>
          <pc:docMk/>
          <pc:sldMk cId="1082816720" sldId="1249"/>
        </pc:sldMkLst>
        <pc:spChg chg="mod">
          <ac:chgData name="Rebecca MacKenzie" userId="8bf7eecc-9851-4c08-9866-adea44f8a96b" providerId="ADAL" clId="{2B445B1F-F1E8-4421-804C-688745985C34}" dt="2023-07-12T15:40:34.872" v="34" actId="207"/>
          <ac:spMkLst>
            <pc:docMk/>
            <pc:sldMk cId="1082816720" sldId="1249"/>
            <ac:spMk id="6" creationId="{825D866B-FEF3-BA7D-DF94-EBFCE99AF029}"/>
          </ac:spMkLst>
        </pc:spChg>
      </pc:sldChg>
      <pc:sldChg chg="modSp mod">
        <pc:chgData name="Rebecca MacKenzie" userId="8bf7eecc-9851-4c08-9866-adea44f8a96b" providerId="ADAL" clId="{2B445B1F-F1E8-4421-804C-688745985C34}" dt="2023-07-12T15:40:16.224" v="28" actId="208"/>
        <pc:sldMkLst>
          <pc:docMk/>
          <pc:sldMk cId="4071830082" sldId="1267"/>
        </pc:sldMkLst>
        <pc:spChg chg="mod">
          <ac:chgData name="Rebecca MacKenzie" userId="8bf7eecc-9851-4c08-9866-adea44f8a96b" providerId="ADAL" clId="{2B445B1F-F1E8-4421-804C-688745985C34}" dt="2023-07-12T15:40:16.224" v="28" actId="208"/>
          <ac:spMkLst>
            <pc:docMk/>
            <pc:sldMk cId="4071830082" sldId="1267"/>
            <ac:spMk id="4" creationId="{00000000-0000-0000-0000-000000000000}"/>
          </ac:spMkLst>
        </pc:spChg>
      </pc:sldChg>
      <pc:sldChg chg="modSp mod">
        <pc:chgData name="Rebecca MacKenzie" userId="8bf7eecc-9851-4c08-9866-adea44f8a96b" providerId="ADAL" clId="{2B445B1F-F1E8-4421-804C-688745985C34}" dt="2023-07-12T15:40:28.122" v="32" actId="207"/>
        <pc:sldMkLst>
          <pc:docMk/>
          <pc:sldMk cId="2503935785" sldId="1269"/>
        </pc:sldMkLst>
        <pc:spChg chg="mod">
          <ac:chgData name="Rebecca MacKenzie" userId="8bf7eecc-9851-4c08-9866-adea44f8a96b" providerId="ADAL" clId="{2B445B1F-F1E8-4421-804C-688745985C34}" dt="2023-07-12T15:40:28.122" v="32" actId="207"/>
          <ac:spMkLst>
            <pc:docMk/>
            <pc:sldMk cId="2503935785" sldId="1269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40:26.855" v="31" actId="207"/>
          <ac:graphicFrameMkLst>
            <pc:docMk/>
            <pc:sldMk cId="2503935785" sldId="1269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38:22.286" v="1" actId="207"/>
        <pc:sldMkLst>
          <pc:docMk/>
          <pc:sldMk cId="1169652671" sldId="1282"/>
        </pc:sldMkLst>
        <pc:spChg chg="mod">
          <ac:chgData name="Rebecca MacKenzie" userId="8bf7eecc-9851-4c08-9866-adea44f8a96b" providerId="ADAL" clId="{2B445B1F-F1E8-4421-804C-688745985C34}" dt="2023-07-12T15:38:22.286" v="1" actId="207"/>
          <ac:spMkLst>
            <pc:docMk/>
            <pc:sldMk cId="1169652671" sldId="1282"/>
            <ac:spMk id="92" creationId="{C2319374-1641-C9F5-EA34-D569129F823F}"/>
          </ac:spMkLst>
        </pc:spChg>
      </pc:sldChg>
      <pc:sldChg chg="modSp mod">
        <pc:chgData name="Rebecca MacKenzie" userId="8bf7eecc-9851-4c08-9866-adea44f8a96b" providerId="ADAL" clId="{2B445B1F-F1E8-4421-804C-688745985C34}" dt="2023-07-12T15:39:21.705" v="17" actId="207"/>
        <pc:sldMkLst>
          <pc:docMk/>
          <pc:sldMk cId="888403494" sldId="1285"/>
        </pc:sldMkLst>
        <pc:spChg chg="mod">
          <ac:chgData name="Rebecca MacKenzie" userId="8bf7eecc-9851-4c08-9866-adea44f8a96b" providerId="ADAL" clId="{2B445B1F-F1E8-4421-804C-688745985C34}" dt="2023-07-12T15:39:20.138" v="16" actId="207"/>
          <ac:spMkLst>
            <pc:docMk/>
            <pc:sldMk cId="888403494" sldId="1285"/>
            <ac:spMk id="4" creationId="{58EFD102-4A0F-46FC-A27C-AB175D87C4C2}"/>
          </ac:spMkLst>
        </pc:spChg>
        <pc:spChg chg="mod">
          <ac:chgData name="Rebecca MacKenzie" userId="8bf7eecc-9851-4c08-9866-adea44f8a96b" providerId="ADAL" clId="{2B445B1F-F1E8-4421-804C-688745985C34}" dt="2023-07-12T15:39:13.382" v="14" actId="207"/>
          <ac:spMkLst>
            <pc:docMk/>
            <pc:sldMk cId="888403494" sldId="1285"/>
            <ac:spMk id="6" creationId="{6D7CC26A-B0B0-4B42-B9A7-4992C2404125}"/>
          </ac:spMkLst>
        </pc:spChg>
        <pc:spChg chg="mod">
          <ac:chgData name="Rebecca MacKenzie" userId="8bf7eecc-9851-4c08-9866-adea44f8a96b" providerId="ADAL" clId="{2B445B1F-F1E8-4421-804C-688745985C34}" dt="2023-07-12T15:39:06.604" v="13" actId="207"/>
          <ac:spMkLst>
            <pc:docMk/>
            <pc:sldMk cId="888403494" sldId="1285"/>
            <ac:spMk id="12" creationId="{C263E01A-CD39-2497-BED6-B9EBE56DDCC4}"/>
          </ac:spMkLst>
        </pc:spChg>
        <pc:spChg chg="mod">
          <ac:chgData name="Rebecca MacKenzie" userId="8bf7eecc-9851-4c08-9866-adea44f8a96b" providerId="ADAL" clId="{2B445B1F-F1E8-4421-804C-688745985C34}" dt="2023-07-12T15:39:21.705" v="17" actId="207"/>
          <ac:spMkLst>
            <pc:docMk/>
            <pc:sldMk cId="888403494" sldId="1285"/>
            <ac:spMk id="18" creationId="{BAE5657D-92B4-1E2B-FE25-811A8F179984}"/>
          </ac:spMkLst>
        </pc:spChg>
        <pc:spChg chg="mod">
          <ac:chgData name="Rebecca MacKenzie" userId="8bf7eecc-9851-4c08-9866-adea44f8a96b" providerId="ADAL" clId="{2B445B1F-F1E8-4421-804C-688745985C34}" dt="2023-07-12T15:39:18.371" v="15" actId="207"/>
          <ac:spMkLst>
            <pc:docMk/>
            <pc:sldMk cId="888403494" sldId="1285"/>
            <ac:spMk id="21" creationId="{F802291A-14AC-412F-BAA4-720A76BDDA89}"/>
          </ac:spMkLst>
        </pc:spChg>
      </pc:sldChg>
      <pc:sldChg chg="modSp mod">
        <pc:chgData name="Rebecca MacKenzie" userId="8bf7eecc-9851-4c08-9866-adea44f8a96b" providerId="ADAL" clId="{2B445B1F-F1E8-4421-804C-688745985C34}" dt="2023-07-12T15:38:25.223" v="2" actId="207"/>
        <pc:sldMkLst>
          <pc:docMk/>
          <pc:sldMk cId="3599019958" sldId="1287"/>
        </pc:sldMkLst>
        <pc:spChg chg="mod">
          <ac:chgData name="Rebecca MacKenzie" userId="8bf7eecc-9851-4c08-9866-adea44f8a96b" providerId="ADAL" clId="{2B445B1F-F1E8-4421-804C-688745985C34}" dt="2023-07-12T15:38:25.223" v="2" actId="207"/>
          <ac:spMkLst>
            <pc:docMk/>
            <pc:sldMk cId="3599019958" sldId="1287"/>
            <ac:spMk id="92" creationId="{C2319374-1641-C9F5-EA34-D569129F823F}"/>
          </ac:spMkLst>
        </pc:spChg>
      </pc:sldChg>
      <pc:sldChg chg="modSp mod">
        <pc:chgData name="Rebecca MacKenzie" userId="8bf7eecc-9851-4c08-9866-adea44f8a96b" providerId="ADAL" clId="{2B445B1F-F1E8-4421-804C-688745985C34}" dt="2023-07-12T15:38:18.764" v="0" actId="207"/>
        <pc:sldMkLst>
          <pc:docMk/>
          <pc:sldMk cId="1818423663" sldId="1292"/>
        </pc:sldMkLst>
        <pc:spChg chg="mod">
          <ac:chgData name="Rebecca MacKenzie" userId="8bf7eecc-9851-4c08-9866-adea44f8a96b" providerId="ADAL" clId="{2B445B1F-F1E8-4421-804C-688745985C34}" dt="2023-07-12T15:38:18.764" v="0" actId="207"/>
          <ac:spMkLst>
            <pc:docMk/>
            <pc:sldMk cId="1818423663" sldId="1292"/>
            <ac:spMk id="308226" creationId="{00000000-0000-0000-0000-000000000000}"/>
          </ac:spMkLst>
        </pc:spChg>
      </pc:sldChg>
      <pc:sldChg chg="modSp mod">
        <pc:chgData name="Rebecca MacKenzie" userId="8bf7eecc-9851-4c08-9866-adea44f8a96b" providerId="ADAL" clId="{2B445B1F-F1E8-4421-804C-688745985C34}" dt="2023-07-12T15:38:48.036" v="8" actId="207"/>
        <pc:sldMkLst>
          <pc:docMk/>
          <pc:sldMk cId="1368966448" sldId="1293"/>
        </pc:sldMkLst>
        <pc:spChg chg="mod">
          <ac:chgData name="Rebecca MacKenzie" userId="8bf7eecc-9851-4c08-9866-adea44f8a96b" providerId="ADAL" clId="{2B445B1F-F1E8-4421-804C-688745985C34}" dt="2023-07-12T15:38:45.020" v="7" actId="207"/>
          <ac:spMkLst>
            <pc:docMk/>
            <pc:sldMk cId="1368966448" sldId="1293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38:48.036" v="8" actId="207"/>
          <ac:graphicFrameMkLst>
            <pc:docMk/>
            <pc:sldMk cId="1368966448" sldId="1293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38:53.971" v="10" actId="207"/>
        <pc:sldMkLst>
          <pc:docMk/>
          <pc:sldMk cId="3867510257" sldId="1294"/>
        </pc:sldMkLst>
        <pc:spChg chg="mod">
          <ac:chgData name="Rebecca MacKenzie" userId="8bf7eecc-9851-4c08-9866-adea44f8a96b" providerId="ADAL" clId="{2B445B1F-F1E8-4421-804C-688745985C34}" dt="2023-07-12T15:38:52.587" v="9" actId="207"/>
          <ac:spMkLst>
            <pc:docMk/>
            <pc:sldMk cId="3867510257" sldId="1294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38:53.971" v="10" actId="207"/>
          <ac:graphicFrameMkLst>
            <pc:docMk/>
            <pc:sldMk cId="3867510257" sldId="1294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39:42.955" v="22" actId="207"/>
        <pc:sldMkLst>
          <pc:docMk/>
          <pc:sldMk cId="4050033781" sldId="1297"/>
        </pc:sldMkLst>
        <pc:spChg chg="mod">
          <ac:chgData name="Rebecca MacKenzie" userId="8bf7eecc-9851-4c08-9866-adea44f8a96b" providerId="ADAL" clId="{2B445B1F-F1E8-4421-804C-688745985C34}" dt="2023-07-12T15:39:42.955" v="22" actId="207"/>
          <ac:spMkLst>
            <pc:docMk/>
            <pc:sldMk cId="4050033781" sldId="1297"/>
            <ac:spMk id="8" creationId="{89E486FB-186C-2C5A-1159-A1F891575CFD}"/>
          </ac:spMkLst>
        </pc:spChg>
      </pc:sldChg>
      <pc:sldChg chg="modSp mod">
        <pc:chgData name="Rebecca MacKenzie" userId="8bf7eecc-9851-4c08-9866-adea44f8a96b" providerId="ADAL" clId="{2B445B1F-F1E8-4421-804C-688745985C34}" dt="2023-07-12T15:39:38.367" v="21" actId="207"/>
        <pc:sldMkLst>
          <pc:docMk/>
          <pc:sldMk cId="3055228416" sldId="1298"/>
        </pc:sldMkLst>
        <pc:spChg chg="mod">
          <ac:chgData name="Rebecca MacKenzie" userId="8bf7eecc-9851-4c08-9866-adea44f8a96b" providerId="ADAL" clId="{2B445B1F-F1E8-4421-804C-688745985C34}" dt="2023-07-12T15:39:35.742" v="20" actId="207"/>
          <ac:spMkLst>
            <pc:docMk/>
            <pc:sldMk cId="3055228416" sldId="1298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39:38.367" v="21" actId="207"/>
          <ac:graphicFrameMkLst>
            <pc:docMk/>
            <pc:sldMk cId="3055228416" sldId="1298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39:33.008" v="19" actId="207"/>
        <pc:sldMkLst>
          <pc:docMk/>
          <pc:sldMk cId="1647405214" sldId="1299"/>
        </pc:sldMkLst>
        <pc:spChg chg="mod">
          <ac:chgData name="Rebecca MacKenzie" userId="8bf7eecc-9851-4c08-9866-adea44f8a96b" providerId="ADAL" clId="{2B445B1F-F1E8-4421-804C-688745985C34}" dt="2023-07-12T15:39:31.555" v="18" actId="207"/>
          <ac:spMkLst>
            <pc:docMk/>
            <pc:sldMk cId="1647405214" sldId="1299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39:33.008" v="19" actId="207"/>
          <ac:graphicFrameMkLst>
            <pc:docMk/>
            <pc:sldMk cId="1647405214" sldId="1299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39:49.871" v="24" actId="207"/>
        <pc:sldMkLst>
          <pc:docMk/>
          <pc:sldMk cId="805819296" sldId="1300"/>
        </pc:sldMkLst>
        <pc:spChg chg="mod">
          <ac:chgData name="Rebecca MacKenzie" userId="8bf7eecc-9851-4c08-9866-adea44f8a96b" providerId="ADAL" clId="{2B445B1F-F1E8-4421-804C-688745985C34}" dt="2023-07-12T15:39:48.040" v="23" actId="207"/>
          <ac:spMkLst>
            <pc:docMk/>
            <pc:sldMk cId="805819296" sldId="1300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39:49.871" v="24" actId="207"/>
          <ac:graphicFrameMkLst>
            <pc:docMk/>
            <pc:sldMk cId="805819296" sldId="1300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40:31.139" v="33" actId="207"/>
        <pc:sldMkLst>
          <pc:docMk/>
          <pc:sldMk cId="3544606056" sldId="1301"/>
        </pc:sldMkLst>
        <pc:spChg chg="mod">
          <ac:chgData name="Rebecca MacKenzie" userId="8bf7eecc-9851-4c08-9866-adea44f8a96b" providerId="ADAL" clId="{2B445B1F-F1E8-4421-804C-688745985C34}" dt="2023-07-12T15:40:31.139" v="33" actId="207"/>
          <ac:spMkLst>
            <pc:docMk/>
            <pc:sldMk cId="3544606056" sldId="1301"/>
            <ac:spMk id="308226" creationId="{00000000-0000-0000-0000-000000000000}"/>
          </ac:spMkLst>
        </pc:spChg>
      </pc:sldChg>
      <pc:sldChg chg="modSp mod">
        <pc:chgData name="Rebecca MacKenzie" userId="8bf7eecc-9851-4c08-9866-adea44f8a96b" providerId="ADAL" clId="{2B445B1F-F1E8-4421-804C-688745985C34}" dt="2023-07-12T15:38:37.387" v="5" actId="207"/>
        <pc:sldMkLst>
          <pc:docMk/>
          <pc:sldMk cId="3804406196" sldId="1307"/>
        </pc:sldMkLst>
        <pc:spChg chg="mod">
          <ac:chgData name="Rebecca MacKenzie" userId="8bf7eecc-9851-4c08-9866-adea44f8a96b" providerId="ADAL" clId="{2B445B1F-F1E8-4421-804C-688745985C34}" dt="2023-07-12T15:38:37.387" v="5" actId="207"/>
          <ac:spMkLst>
            <pc:docMk/>
            <pc:sldMk cId="3804406196" sldId="1307"/>
            <ac:spMk id="92" creationId="{C2319374-1641-C9F5-EA34-D569129F823F}"/>
          </ac:spMkLst>
        </pc:spChg>
      </pc:sldChg>
      <pc:sldChg chg="modSp mod">
        <pc:chgData name="Rebecca MacKenzie" userId="8bf7eecc-9851-4c08-9866-adea44f8a96b" providerId="ADAL" clId="{2B445B1F-F1E8-4421-804C-688745985C34}" dt="2023-07-12T15:38:28.420" v="3" actId="207"/>
        <pc:sldMkLst>
          <pc:docMk/>
          <pc:sldMk cId="4225949378" sldId="1308"/>
        </pc:sldMkLst>
        <pc:spChg chg="mod">
          <ac:chgData name="Rebecca MacKenzie" userId="8bf7eecc-9851-4c08-9866-adea44f8a96b" providerId="ADAL" clId="{2B445B1F-F1E8-4421-804C-688745985C34}" dt="2023-07-12T15:38:28.420" v="3" actId="207"/>
          <ac:spMkLst>
            <pc:docMk/>
            <pc:sldMk cId="4225949378" sldId="1308"/>
            <ac:spMk id="92" creationId="{C2319374-1641-C9F5-EA34-D569129F823F}"/>
          </ac:spMkLst>
        </pc:spChg>
      </pc:sldChg>
      <pc:sldChg chg="modSp mod">
        <pc:chgData name="Rebecca MacKenzie" userId="8bf7eecc-9851-4c08-9866-adea44f8a96b" providerId="ADAL" clId="{2B445B1F-F1E8-4421-804C-688745985C34}" dt="2023-07-12T15:38:31.203" v="4" actId="207"/>
        <pc:sldMkLst>
          <pc:docMk/>
          <pc:sldMk cId="498284830" sldId="1310"/>
        </pc:sldMkLst>
        <pc:spChg chg="mod">
          <ac:chgData name="Rebecca MacKenzie" userId="8bf7eecc-9851-4c08-9866-adea44f8a96b" providerId="ADAL" clId="{2B445B1F-F1E8-4421-804C-688745985C34}" dt="2023-07-12T15:38:31.203" v="4" actId="207"/>
          <ac:spMkLst>
            <pc:docMk/>
            <pc:sldMk cId="498284830" sldId="1310"/>
            <ac:spMk id="92" creationId="{C2319374-1641-C9F5-EA34-D569129F823F}"/>
          </ac:spMkLst>
        </pc:spChg>
      </pc:sldChg>
      <pc:sldChg chg="modSp mod">
        <pc:chgData name="Rebecca MacKenzie" userId="8bf7eecc-9851-4c08-9866-adea44f8a96b" providerId="ADAL" clId="{2B445B1F-F1E8-4421-804C-688745985C34}" dt="2023-07-12T15:40:58.193" v="38" actId="207"/>
        <pc:sldMkLst>
          <pc:docMk/>
          <pc:sldMk cId="2804847123" sldId="1311"/>
        </pc:sldMkLst>
        <pc:spChg chg="mod">
          <ac:chgData name="Rebecca MacKenzie" userId="8bf7eecc-9851-4c08-9866-adea44f8a96b" providerId="ADAL" clId="{2B445B1F-F1E8-4421-804C-688745985C34}" dt="2023-07-12T15:40:54.022" v="37" actId="207"/>
          <ac:spMkLst>
            <pc:docMk/>
            <pc:sldMk cId="2804847123" sldId="1311"/>
            <ac:spMk id="8" creationId="{52B0354E-E3F5-CE0E-5856-C6F61D89FB6C}"/>
          </ac:spMkLst>
        </pc:spChg>
        <pc:spChg chg="mod">
          <ac:chgData name="Rebecca MacKenzie" userId="8bf7eecc-9851-4c08-9866-adea44f8a96b" providerId="ADAL" clId="{2B445B1F-F1E8-4421-804C-688745985C34}" dt="2023-07-12T15:40:58.193" v="38" actId="207"/>
          <ac:spMkLst>
            <pc:docMk/>
            <pc:sldMk cId="2804847123" sldId="1311"/>
            <ac:spMk id="10" creationId="{670855D0-A958-34D8-6A24-EA729DA6944C}"/>
          </ac:spMkLst>
        </pc:spChg>
      </pc:sldChg>
      <pc:sldChg chg="modSp">
        <pc:chgData name="Rebecca MacKenzie" userId="8bf7eecc-9851-4c08-9866-adea44f8a96b" providerId="ADAL" clId="{2B445B1F-F1E8-4421-804C-688745985C34}" dt="2023-07-12T15:40:47.005" v="36" actId="207"/>
        <pc:sldMkLst>
          <pc:docMk/>
          <pc:sldMk cId="1575690044" sldId="1312"/>
        </pc:sldMkLst>
        <pc:spChg chg="mod">
          <ac:chgData name="Rebecca MacKenzie" userId="8bf7eecc-9851-4c08-9866-adea44f8a96b" providerId="ADAL" clId="{2B445B1F-F1E8-4421-804C-688745985C34}" dt="2023-07-12T15:40:45.554" v="35" actId="207"/>
          <ac:spMkLst>
            <pc:docMk/>
            <pc:sldMk cId="1575690044" sldId="1312"/>
            <ac:spMk id="12" creationId="{F95498B7-D78C-DAC3-2B0C-5904899F0A62}"/>
          </ac:spMkLst>
        </pc:spChg>
        <pc:spChg chg="mod">
          <ac:chgData name="Rebecca MacKenzie" userId="8bf7eecc-9851-4c08-9866-adea44f8a96b" providerId="ADAL" clId="{2B445B1F-F1E8-4421-804C-688745985C34}" dt="2023-07-12T15:40:47.005" v="36" actId="207"/>
          <ac:spMkLst>
            <pc:docMk/>
            <pc:sldMk cId="1575690044" sldId="1312"/>
            <ac:spMk id="13" creationId="{35F6EE65-5471-8D7F-A35E-BD7DFCE97C28}"/>
          </ac:spMkLst>
        </pc:spChg>
      </pc:sldChg>
      <pc:sldChg chg="modSp mod">
        <pc:chgData name="Rebecca MacKenzie" userId="8bf7eecc-9851-4c08-9866-adea44f8a96b" providerId="ADAL" clId="{2B445B1F-F1E8-4421-804C-688745985C34}" dt="2023-07-12T15:41:02.189" v="39" actId="207"/>
        <pc:sldMkLst>
          <pc:docMk/>
          <pc:sldMk cId="613065367" sldId="1313"/>
        </pc:sldMkLst>
        <pc:spChg chg="mod">
          <ac:chgData name="Rebecca MacKenzie" userId="8bf7eecc-9851-4c08-9866-adea44f8a96b" providerId="ADAL" clId="{2B445B1F-F1E8-4421-804C-688745985C34}" dt="2023-07-12T15:41:02.189" v="39" actId="207"/>
          <ac:spMkLst>
            <pc:docMk/>
            <pc:sldMk cId="613065367" sldId="1313"/>
            <ac:spMk id="6" creationId="{825D866B-FEF3-BA7D-DF94-EBFCE99AF029}"/>
          </ac:spMkLst>
        </pc:spChg>
      </pc:sldChg>
      <pc:sldChg chg="modSp mod">
        <pc:chgData name="Rebecca MacKenzie" userId="8bf7eecc-9851-4c08-9866-adea44f8a96b" providerId="ADAL" clId="{2B445B1F-F1E8-4421-804C-688745985C34}" dt="2023-07-12T15:41:05.840" v="40" actId="207"/>
        <pc:sldMkLst>
          <pc:docMk/>
          <pc:sldMk cId="1440657311" sldId="1314"/>
        </pc:sldMkLst>
        <pc:spChg chg="mod">
          <ac:chgData name="Rebecca MacKenzie" userId="8bf7eecc-9851-4c08-9866-adea44f8a96b" providerId="ADAL" clId="{2B445B1F-F1E8-4421-804C-688745985C34}" dt="2023-07-12T15:41:05.840" v="40" actId="207"/>
          <ac:spMkLst>
            <pc:docMk/>
            <pc:sldMk cId="1440657311" sldId="1314"/>
            <ac:spMk id="308226" creationId="{00000000-0000-0000-0000-000000000000}"/>
          </ac:spMkLst>
        </pc:spChg>
      </pc:sldChg>
      <pc:sldChg chg="modSp mod">
        <pc:chgData name="Rebecca MacKenzie" userId="8bf7eecc-9851-4c08-9866-adea44f8a96b" providerId="ADAL" clId="{2B445B1F-F1E8-4421-804C-688745985C34}" dt="2023-07-12T15:40:08.939" v="26" actId="207"/>
        <pc:sldMkLst>
          <pc:docMk/>
          <pc:sldMk cId="1230556250" sldId="1317"/>
        </pc:sldMkLst>
        <pc:spChg chg="mod">
          <ac:chgData name="Rebecca MacKenzie" userId="8bf7eecc-9851-4c08-9866-adea44f8a96b" providerId="ADAL" clId="{2B445B1F-F1E8-4421-804C-688745985C34}" dt="2023-07-12T15:40:08.939" v="26" actId="207"/>
          <ac:spMkLst>
            <pc:docMk/>
            <pc:sldMk cId="1230556250" sldId="1317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40:04.488" v="25" actId="207"/>
          <ac:graphicFrameMkLst>
            <pc:docMk/>
            <pc:sldMk cId="1230556250" sldId="1317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41:35.323" v="49" actId="207"/>
        <pc:sldMkLst>
          <pc:docMk/>
          <pc:sldMk cId="4154485195" sldId="1320"/>
        </pc:sldMkLst>
        <pc:spChg chg="mod">
          <ac:chgData name="Rebecca MacKenzie" userId="8bf7eecc-9851-4c08-9866-adea44f8a96b" providerId="ADAL" clId="{2B445B1F-F1E8-4421-804C-688745985C34}" dt="2023-07-12T15:41:17.539" v="44" actId="207"/>
          <ac:spMkLst>
            <pc:docMk/>
            <pc:sldMk cId="4154485195" sldId="1320"/>
            <ac:spMk id="52" creationId="{67B78600-30FB-C05A-B89B-6E189A6AD584}"/>
          </ac:spMkLst>
        </pc:spChg>
        <pc:spChg chg="mod">
          <ac:chgData name="Rebecca MacKenzie" userId="8bf7eecc-9851-4c08-9866-adea44f8a96b" providerId="ADAL" clId="{2B445B1F-F1E8-4421-804C-688745985C34}" dt="2023-07-12T15:41:30.423" v="48" actId="208"/>
          <ac:spMkLst>
            <pc:docMk/>
            <pc:sldMk cId="4154485195" sldId="1320"/>
            <ac:spMk id="54" creationId="{50FB3198-AACC-4623-F66D-1F1A2A318D00}"/>
          </ac:spMkLst>
        </pc:spChg>
        <pc:spChg chg="mod">
          <ac:chgData name="Rebecca MacKenzie" userId="8bf7eecc-9851-4c08-9866-adea44f8a96b" providerId="ADAL" clId="{2B445B1F-F1E8-4421-804C-688745985C34}" dt="2023-07-12T15:41:35.323" v="49" actId="207"/>
          <ac:spMkLst>
            <pc:docMk/>
            <pc:sldMk cId="4154485195" sldId="1320"/>
            <ac:spMk id="62" creationId="{06D2F377-3412-EE73-F033-0D2174B3DBFC}"/>
          </ac:spMkLst>
        </pc:spChg>
        <pc:spChg chg="mod">
          <ac:chgData name="Rebecca MacKenzie" userId="8bf7eecc-9851-4c08-9866-adea44f8a96b" providerId="ADAL" clId="{2B445B1F-F1E8-4421-804C-688745985C34}" dt="2023-07-12T15:41:24.906" v="47" actId="208"/>
          <ac:spMkLst>
            <pc:docMk/>
            <pc:sldMk cId="4154485195" sldId="1320"/>
            <ac:spMk id="71" creationId="{D6F4DB06-56D5-4760-9B9B-DC0A0C02FEEE}"/>
          </ac:spMkLst>
        </pc:spChg>
        <pc:grpChg chg="mod">
          <ac:chgData name="Rebecca MacKenzie" userId="8bf7eecc-9851-4c08-9866-adea44f8a96b" providerId="ADAL" clId="{2B445B1F-F1E8-4421-804C-688745985C34}" dt="2023-07-12T15:41:23.119" v="46" actId="208"/>
          <ac:grpSpMkLst>
            <pc:docMk/>
            <pc:sldMk cId="4154485195" sldId="1320"/>
            <ac:grpSpMk id="5" creationId="{FAB279C8-8F8A-4D6A-8D7C-F50A4B661A2B}"/>
          </ac:grpSpMkLst>
        </pc:grpChg>
      </pc:sldChg>
      <pc:sldChg chg="modSp mod">
        <pc:chgData name="Rebecca MacKenzie" userId="8bf7eecc-9851-4c08-9866-adea44f8a96b" providerId="ADAL" clId="{2B445B1F-F1E8-4421-804C-688745985C34}" dt="2023-07-12T15:41:45.445" v="50" actId="208"/>
        <pc:sldMkLst>
          <pc:docMk/>
          <pc:sldMk cId="420805796" sldId="1321"/>
        </pc:sldMkLst>
        <pc:spChg chg="mod">
          <ac:chgData name="Rebecca MacKenzie" userId="8bf7eecc-9851-4c08-9866-adea44f8a96b" providerId="ADAL" clId="{2B445B1F-F1E8-4421-804C-688745985C34}" dt="2023-07-12T15:41:45.445" v="50" actId="208"/>
          <ac:spMkLst>
            <pc:docMk/>
            <pc:sldMk cId="420805796" sldId="1321"/>
            <ac:spMk id="54" creationId="{50FB3198-AACC-4623-F66D-1F1A2A318D00}"/>
          </ac:spMkLst>
        </pc:spChg>
      </pc:sldChg>
      <pc:sldChg chg="modSp mod">
        <pc:chgData name="Rebecca MacKenzie" userId="8bf7eecc-9851-4c08-9866-adea44f8a96b" providerId="ADAL" clId="{2B445B1F-F1E8-4421-804C-688745985C34}" dt="2023-07-12T15:42:02.089" v="53" actId="207"/>
        <pc:sldMkLst>
          <pc:docMk/>
          <pc:sldMk cId="1422014000" sldId="1322"/>
        </pc:sldMkLst>
        <pc:spChg chg="mod">
          <ac:chgData name="Rebecca MacKenzie" userId="8bf7eecc-9851-4c08-9866-adea44f8a96b" providerId="ADAL" clId="{2B445B1F-F1E8-4421-804C-688745985C34}" dt="2023-07-12T15:42:02.089" v="53" actId="207"/>
          <ac:spMkLst>
            <pc:docMk/>
            <pc:sldMk cId="1422014000" sldId="1322"/>
            <ac:spMk id="50" creationId="{B9B62FC8-CC5D-02B6-97BF-79847A04D00D}"/>
          </ac:spMkLst>
        </pc:spChg>
        <pc:grpChg chg="mod">
          <ac:chgData name="Rebecca MacKenzie" userId="8bf7eecc-9851-4c08-9866-adea44f8a96b" providerId="ADAL" clId="{2B445B1F-F1E8-4421-804C-688745985C34}" dt="2023-07-12T15:41:59.105" v="52" actId="207"/>
          <ac:grpSpMkLst>
            <pc:docMk/>
            <pc:sldMk cId="1422014000" sldId="1322"/>
            <ac:grpSpMk id="27" creationId="{A25D3C7F-F32E-362C-4ECF-EE17AA0DCF8D}"/>
          </ac:grpSpMkLst>
        </pc:grpChg>
      </pc:sldChg>
      <pc:sldChg chg="modSp mod">
        <pc:chgData name="Rebecca MacKenzie" userId="8bf7eecc-9851-4c08-9866-adea44f8a96b" providerId="ADAL" clId="{2B445B1F-F1E8-4421-804C-688745985C34}" dt="2023-07-12T15:42:29.938" v="62" actId="208"/>
        <pc:sldMkLst>
          <pc:docMk/>
          <pc:sldMk cId="4118402300" sldId="1328"/>
        </pc:sldMkLst>
        <pc:spChg chg="mod">
          <ac:chgData name="Rebecca MacKenzie" userId="8bf7eecc-9851-4c08-9866-adea44f8a96b" providerId="ADAL" clId="{2B445B1F-F1E8-4421-804C-688745985C34}" dt="2023-07-12T15:42:29.938" v="62" actId="208"/>
          <ac:spMkLst>
            <pc:docMk/>
            <pc:sldMk cId="4118402300" sldId="1328"/>
            <ac:spMk id="54" creationId="{50FB3198-AACC-4623-F66D-1F1A2A318D00}"/>
          </ac:spMkLst>
        </pc:spChg>
        <pc:spChg chg="mod">
          <ac:chgData name="Rebecca MacKenzie" userId="8bf7eecc-9851-4c08-9866-adea44f8a96b" providerId="ADAL" clId="{2B445B1F-F1E8-4421-804C-688745985C34}" dt="2023-07-12T15:42:18.457" v="56" actId="208"/>
          <ac:spMkLst>
            <pc:docMk/>
            <pc:sldMk cId="4118402300" sldId="1328"/>
            <ac:spMk id="71" creationId="{D6F4DB06-56D5-4760-9B9B-DC0A0C02FEEE}"/>
          </ac:spMkLst>
        </pc:spChg>
        <pc:grpChg chg="mod">
          <ac:chgData name="Rebecca MacKenzie" userId="8bf7eecc-9851-4c08-9866-adea44f8a96b" providerId="ADAL" clId="{2B445B1F-F1E8-4421-804C-688745985C34}" dt="2023-07-12T15:42:16.279" v="55" actId="208"/>
          <ac:grpSpMkLst>
            <pc:docMk/>
            <pc:sldMk cId="4118402300" sldId="1328"/>
            <ac:grpSpMk id="5" creationId="{FAB279C8-8F8A-4D6A-8D7C-F50A4B661A2B}"/>
          </ac:grpSpMkLst>
        </pc:grpChg>
        <pc:picChg chg="mod">
          <ac:chgData name="Rebecca MacKenzie" userId="8bf7eecc-9851-4c08-9866-adea44f8a96b" providerId="ADAL" clId="{2B445B1F-F1E8-4421-804C-688745985C34}" dt="2023-07-12T15:42:26.990" v="61" actId="207"/>
          <ac:picMkLst>
            <pc:docMk/>
            <pc:sldMk cId="4118402300" sldId="1328"/>
            <ac:picMk id="73" creationId="{915B5C1D-5455-01F4-9340-98E2373B3D0B}"/>
          </ac:picMkLst>
        </pc:picChg>
        <pc:picChg chg="mod">
          <ac:chgData name="Rebecca MacKenzie" userId="8bf7eecc-9851-4c08-9866-adea44f8a96b" providerId="ADAL" clId="{2B445B1F-F1E8-4421-804C-688745985C34}" dt="2023-07-12T15:42:25.792" v="60" actId="207"/>
          <ac:picMkLst>
            <pc:docMk/>
            <pc:sldMk cId="4118402300" sldId="1328"/>
            <ac:picMk id="76" creationId="{BAD8FF2C-8174-F82D-1FF3-CF4452FA8C59}"/>
          </ac:picMkLst>
        </pc:picChg>
        <pc:picChg chg="mod">
          <ac:chgData name="Rebecca MacKenzie" userId="8bf7eecc-9851-4c08-9866-adea44f8a96b" providerId="ADAL" clId="{2B445B1F-F1E8-4421-804C-688745985C34}" dt="2023-07-12T15:42:24.873" v="59" actId="207"/>
          <ac:picMkLst>
            <pc:docMk/>
            <pc:sldMk cId="4118402300" sldId="1328"/>
            <ac:picMk id="78" creationId="{071EE683-A814-4A8E-1CA7-137CC8D4E9F4}"/>
          </ac:picMkLst>
        </pc:picChg>
        <pc:picChg chg="mod">
          <ac:chgData name="Rebecca MacKenzie" userId="8bf7eecc-9851-4c08-9866-adea44f8a96b" providerId="ADAL" clId="{2B445B1F-F1E8-4421-804C-688745985C34}" dt="2023-07-12T15:42:23.857" v="58" actId="207"/>
          <ac:picMkLst>
            <pc:docMk/>
            <pc:sldMk cId="4118402300" sldId="1328"/>
            <ac:picMk id="81" creationId="{49A625AE-7CDC-6DB8-EA89-CDCE38B160D5}"/>
          </ac:picMkLst>
        </pc:picChg>
        <pc:picChg chg="mod">
          <ac:chgData name="Rebecca MacKenzie" userId="8bf7eecc-9851-4c08-9866-adea44f8a96b" providerId="ADAL" clId="{2B445B1F-F1E8-4421-804C-688745985C34}" dt="2023-07-12T15:42:22.844" v="57" actId="207"/>
          <ac:picMkLst>
            <pc:docMk/>
            <pc:sldMk cId="4118402300" sldId="1328"/>
            <ac:picMk id="84" creationId="{FED8446F-67A7-ECB9-F97C-0053BE7DA951}"/>
          </ac:picMkLst>
        </pc:picChg>
      </pc:sldChg>
      <pc:sldChg chg="modSp mod">
        <pc:chgData name="Rebecca MacKenzie" userId="8bf7eecc-9851-4c08-9866-adea44f8a96b" providerId="ADAL" clId="{2B445B1F-F1E8-4421-804C-688745985C34}" dt="2023-07-12T15:42:36.590" v="63" actId="208"/>
        <pc:sldMkLst>
          <pc:docMk/>
          <pc:sldMk cId="3236790755" sldId="1331"/>
        </pc:sldMkLst>
        <pc:spChg chg="mod">
          <ac:chgData name="Rebecca MacKenzie" userId="8bf7eecc-9851-4c08-9866-adea44f8a96b" providerId="ADAL" clId="{2B445B1F-F1E8-4421-804C-688745985C34}" dt="2023-07-12T15:42:36.590" v="63" actId="208"/>
          <ac:spMkLst>
            <pc:docMk/>
            <pc:sldMk cId="3236790755" sldId="1331"/>
            <ac:spMk id="54" creationId="{50FB3198-AACC-4623-F66D-1F1A2A318D00}"/>
          </ac:spMkLst>
        </pc:spChg>
      </pc:sldChg>
      <pc:sldChg chg="modSp mod">
        <pc:chgData name="Rebecca MacKenzie" userId="8bf7eecc-9851-4c08-9866-adea44f8a96b" providerId="ADAL" clId="{2B445B1F-F1E8-4421-804C-688745985C34}" dt="2023-07-12T15:42:44.340" v="64" actId="208"/>
        <pc:sldMkLst>
          <pc:docMk/>
          <pc:sldMk cId="1597404964" sldId="1332"/>
        </pc:sldMkLst>
        <pc:spChg chg="mod">
          <ac:chgData name="Rebecca MacKenzie" userId="8bf7eecc-9851-4c08-9866-adea44f8a96b" providerId="ADAL" clId="{2B445B1F-F1E8-4421-804C-688745985C34}" dt="2023-07-12T15:42:44.340" v="64" actId="208"/>
          <ac:spMkLst>
            <pc:docMk/>
            <pc:sldMk cId="1597404964" sldId="1332"/>
            <ac:spMk id="54" creationId="{50FB3198-AACC-4623-F66D-1F1A2A318D00}"/>
          </ac:spMkLst>
        </pc:spChg>
      </pc:sldChg>
      <pc:sldChg chg="modSp mod">
        <pc:chgData name="Rebecca MacKenzie" userId="8bf7eecc-9851-4c08-9866-adea44f8a96b" providerId="ADAL" clId="{2B445B1F-F1E8-4421-804C-688745985C34}" dt="2023-07-12T15:40:22.622" v="30" actId="207"/>
        <pc:sldMkLst>
          <pc:docMk/>
          <pc:sldMk cId="44897592" sldId="1347"/>
        </pc:sldMkLst>
        <pc:spChg chg="mod">
          <ac:chgData name="Rebecca MacKenzie" userId="8bf7eecc-9851-4c08-9866-adea44f8a96b" providerId="ADAL" clId="{2B445B1F-F1E8-4421-804C-688745985C34}" dt="2023-07-12T15:40:21.132" v="29" actId="207"/>
          <ac:spMkLst>
            <pc:docMk/>
            <pc:sldMk cId="44897592" sldId="1347"/>
            <ac:spMk id="308226" creationId="{00000000-0000-0000-0000-000000000000}"/>
          </ac:spMkLst>
        </pc:spChg>
        <pc:graphicFrameChg chg="modGraphic">
          <ac:chgData name="Rebecca MacKenzie" userId="8bf7eecc-9851-4c08-9866-adea44f8a96b" providerId="ADAL" clId="{2B445B1F-F1E8-4421-804C-688745985C34}" dt="2023-07-12T15:40:22.622" v="30" actId="207"/>
          <ac:graphicFrameMkLst>
            <pc:docMk/>
            <pc:sldMk cId="44897592" sldId="1347"/>
            <ac:graphicFrameMk id="2" creationId="{00000000-0000-0000-0000-000000000000}"/>
          </ac:graphicFrameMkLst>
        </pc:graphicFrameChg>
      </pc:sldChg>
      <pc:sldChg chg="modSp mod">
        <pc:chgData name="Rebecca MacKenzie" userId="8bf7eecc-9851-4c08-9866-adea44f8a96b" providerId="ADAL" clId="{2B445B1F-F1E8-4421-804C-688745985C34}" dt="2023-07-12T15:43:38.252" v="73" actId="208"/>
        <pc:sldMkLst>
          <pc:docMk/>
          <pc:sldMk cId="1546333493" sldId="1348"/>
        </pc:sldMkLst>
        <pc:spChg chg="mod">
          <ac:chgData name="Rebecca MacKenzie" userId="8bf7eecc-9851-4c08-9866-adea44f8a96b" providerId="ADAL" clId="{2B445B1F-F1E8-4421-804C-688745985C34}" dt="2023-07-12T15:43:25.981" v="69" actId="207"/>
          <ac:spMkLst>
            <pc:docMk/>
            <pc:sldMk cId="1546333493" sldId="1348"/>
            <ac:spMk id="52" creationId="{67B78600-30FB-C05A-B89B-6E189A6AD584}"/>
          </ac:spMkLst>
        </pc:spChg>
        <pc:spChg chg="mod">
          <ac:chgData name="Rebecca MacKenzie" userId="8bf7eecc-9851-4c08-9866-adea44f8a96b" providerId="ADAL" clId="{2B445B1F-F1E8-4421-804C-688745985C34}" dt="2023-07-12T15:43:20.714" v="67" actId="208"/>
          <ac:spMkLst>
            <pc:docMk/>
            <pc:sldMk cId="1546333493" sldId="1348"/>
            <ac:spMk id="54" creationId="{50FB3198-AACC-4623-F66D-1F1A2A318D00}"/>
          </ac:spMkLst>
        </pc:spChg>
        <pc:spChg chg="mod">
          <ac:chgData name="Rebecca MacKenzie" userId="8bf7eecc-9851-4c08-9866-adea44f8a96b" providerId="ADAL" clId="{2B445B1F-F1E8-4421-804C-688745985C34}" dt="2023-07-12T15:43:33.343" v="71" actId="207"/>
          <ac:spMkLst>
            <pc:docMk/>
            <pc:sldMk cId="1546333493" sldId="1348"/>
            <ac:spMk id="71" creationId="{D6F4DB06-56D5-4760-9B9B-DC0A0C02FEEE}"/>
          </ac:spMkLst>
        </pc:spChg>
        <pc:grpChg chg="mod">
          <ac:chgData name="Rebecca MacKenzie" userId="8bf7eecc-9851-4c08-9866-adea44f8a96b" providerId="ADAL" clId="{2B445B1F-F1E8-4421-804C-688745985C34}" dt="2023-07-12T15:43:38.252" v="73" actId="208"/>
          <ac:grpSpMkLst>
            <pc:docMk/>
            <pc:sldMk cId="1546333493" sldId="1348"/>
            <ac:grpSpMk id="5" creationId="{FAB279C8-8F8A-4D6A-8D7C-F50A4B661A2B}"/>
          </ac:grpSpMkLst>
        </pc:grpChg>
        <pc:picChg chg="mod">
          <ac:chgData name="Rebecca MacKenzie" userId="8bf7eecc-9851-4c08-9866-adea44f8a96b" providerId="ADAL" clId="{2B445B1F-F1E8-4421-804C-688745985C34}" dt="2023-07-12T15:43:31.066" v="70" actId="207"/>
          <ac:picMkLst>
            <pc:docMk/>
            <pc:sldMk cId="1546333493" sldId="1348"/>
            <ac:picMk id="81" creationId="{49A625AE-7CDC-6DB8-EA89-CDCE38B160D5}"/>
          </ac:picMkLst>
        </pc:picChg>
      </pc:sldChg>
      <pc:sldChg chg="modSp mod">
        <pc:chgData name="Rebecca MacKenzie" userId="8bf7eecc-9851-4c08-9866-adea44f8a96b" providerId="ADAL" clId="{2B445B1F-F1E8-4421-804C-688745985C34}" dt="2023-07-12T15:43:05.732" v="65" actId="207"/>
        <pc:sldMkLst>
          <pc:docMk/>
          <pc:sldMk cId="1462610328" sldId="1354"/>
        </pc:sldMkLst>
        <pc:spChg chg="mod">
          <ac:chgData name="Rebecca MacKenzie" userId="8bf7eecc-9851-4c08-9866-adea44f8a96b" providerId="ADAL" clId="{2B445B1F-F1E8-4421-804C-688745985C34}" dt="2023-07-12T15:43:05.732" v="65" actId="207"/>
          <ac:spMkLst>
            <pc:docMk/>
            <pc:sldMk cId="1462610328" sldId="1354"/>
            <ac:spMk id="22" creationId="{7BCA7822-5AE3-AB4F-4829-B6658E6789A4}"/>
          </ac:spMkLst>
        </pc:spChg>
      </pc:sldChg>
      <pc:sldChg chg="modSp mod">
        <pc:chgData name="Rebecca MacKenzie" userId="8bf7eecc-9851-4c08-9866-adea44f8a96b" providerId="ADAL" clId="{2B445B1F-F1E8-4421-804C-688745985C34}" dt="2023-07-12T15:45:36.118" v="80" actId="207"/>
        <pc:sldMkLst>
          <pc:docMk/>
          <pc:sldMk cId="1770395515" sldId="1358"/>
        </pc:sldMkLst>
        <pc:picChg chg="mod">
          <ac:chgData name="Rebecca MacKenzie" userId="8bf7eecc-9851-4c08-9866-adea44f8a96b" providerId="ADAL" clId="{2B445B1F-F1E8-4421-804C-688745985C34}" dt="2023-07-12T15:45:36.118" v="80" actId="207"/>
          <ac:picMkLst>
            <pc:docMk/>
            <pc:sldMk cId="1770395515" sldId="1358"/>
            <ac:picMk id="82" creationId="{C778C66A-3271-DAA5-7B77-7D407A8F9124}"/>
          </ac:picMkLst>
        </pc:picChg>
      </pc:sldChg>
      <pc:sldChg chg="modSp mod">
        <pc:chgData name="Rebecca MacKenzie" userId="8bf7eecc-9851-4c08-9866-adea44f8a96b" providerId="ADAL" clId="{2B445B1F-F1E8-4421-804C-688745985C34}" dt="2023-07-12T15:49:56.760" v="118" actId="207"/>
        <pc:sldMkLst>
          <pc:docMk/>
          <pc:sldMk cId="2852375314" sldId="1368"/>
        </pc:sldMkLst>
        <pc:spChg chg="mod">
          <ac:chgData name="Rebecca MacKenzie" userId="8bf7eecc-9851-4c08-9866-adea44f8a96b" providerId="ADAL" clId="{2B445B1F-F1E8-4421-804C-688745985C34}" dt="2023-07-12T15:49:55.310" v="117" actId="207"/>
          <ac:spMkLst>
            <pc:docMk/>
            <pc:sldMk cId="2852375314" sldId="1368"/>
            <ac:spMk id="26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53.602" v="116" actId="207"/>
          <ac:spMkLst>
            <pc:docMk/>
            <pc:sldMk cId="2852375314" sldId="1368"/>
            <ac:spMk id="27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50.644" v="113" actId="207"/>
          <ac:spMkLst>
            <pc:docMk/>
            <pc:sldMk cId="2852375314" sldId="1368"/>
            <ac:spMk id="122888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52.060" v="114" actId="207"/>
          <ac:spMkLst>
            <pc:docMk/>
            <pc:sldMk cId="2852375314" sldId="1368"/>
            <ac:spMk id="122889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49:56.760" v="118" actId="207"/>
          <ac:spMkLst>
            <pc:docMk/>
            <pc:sldMk cId="2852375314" sldId="1368"/>
            <ac:spMk id="122890" creationId="{00000000-0000-0000-0000-000000000000}"/>
          </ac:spMkLst>
        </pc:spChg>
      </pc:sldChg>
      <pc:sldChg chg="modSp">
        <pc:chgData name="Rebecca MacKenzie" userId="8bf7eecc-9851-4c08-9866-adea44f8a96b" providerId="ADAL" clId="{2B445B1F-F1E8-4421-804C-688745985C34}" dt="2023-07-12T15:50:04.060" v="121" actId="207"/>
        <pc:sldMkLst>
          <pc:docMk/>
          <pc:sldMk cId="3251490854" sldId="1369"/>
        </pc:sldMkLst>
        <pc:spChg chg="mod">
          <ac:chgData name="Rebecca MacKenzie" userId="8bf7eecc-9851-4c08-9866-adea44f8a96b" providerId="ADAL" clId="{2B445B1F-F1E8-4421-804C-688745985C34}" dt="2023-07-12T15:50:02.144" v="120" actId="207"/>
          <ac:spMkLst>
            <pc:docMk/>
            <pc:sldMk cId="3251490854" sldId="1369"/>
            <ac:spMk id="122888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50:01.244" v="119" actId="207"/>
          <ac:spMkLst>
            <pc:docMk/>
            <pc:sldMk cId="3251490854" sldId="1369"/>
            <ac:spMk id="122889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50:04.060" v="121" actId="207"/>
          <ac:spMkLst>
            <pc:docMk/>
            <pc:sldMk cId="3251490854" sldId="1369"/>
            <ac:spMk id="122890" creationId="{00000000-0000-0000-0000-000000000000}"/>
          </ac:spMkLst>
        </pc:spChg>
      </pc:sldChg>
      <pc:sldChg chg="modSp">
        <pc:chgData name="Rebecca MacKenzie" userId="8bf7eecc-9851-4c08-9866-adea44f8a96b" providerId="ADAL" clId="{2B445B1F-F1E8-4421-804C-688745985C34}" dt="2023-07-12T15:50:13.527" v="126" actId="207"/>
        <pc:sldMkLst>
          <pc:docMk/>
          <pc:sldMk cId="2776428293" sldId="1370"/>
        </pc:sldMkLst>
        <pc:spChg chg="mod">
          <ac:chgData name="Rebecca MacKenzie" userId="8bf7eecc-9851-4c08-9866-adea44f8a96b" providerId="ADAL" clId="{2B445B1F-F1E8-4421-804C-688745985C34}" dt="2023-07-12T15:50:10.044" v="123" actId="207"/>
          <ac:spMkLst>
            <pc:docMk/>
            <pc:sldMk cId="2776428293" sldId="1370"/>
            <ac:spMk id="16" creationId="{CFED8BB5-F98B-1AC3-AF96-04EF05009917}"/>
          </ac:spMkLst>
        </pc:spChg>
        <pc:spChg chg="mod">
          <ac:chgData name="Rebecca MacKenzie" userId="8bf7eecc-9851-4c08-9866-adea44f8a96b" providerId="ADAL" clId="{2B445B1F-F1E8-4421-804C-688745985C34}" dt="2023-07-12T15:50:08.010" v="122" actId="207"/>
          <ac:spMkLst>
            <pc:docMk/>
            <pc:sldMk cId="2776428293" sldId="1370"/>
            <ac:spMk id="30" creationId="{F9D1FFEE-89ED-C85F-C72A-3DC7FC5A3E94}"/>
          </ac:spMkLst>
        </pc:spChg>
        <pc:spChg chg="mod">
          <ac:chgData name="Rebecca MacKenzie" userId="8bf7eecc-9851-4c08-9866-adea44f8a96b" providerId="ADAL" clId="{2B445B1F-F1E8-4421-804C-688745985C34}" dt="2023-07-12T15:50:11.177" v="124" actId="207"/>
          <ac:spMkLst>
            <pc:docMk/>
            <pc:sldMk cId="2776428293" sldId="1370"/>
            <ac:spMk id="122888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50:12.377" v="125" actId="207"/>
          <ac:spMkLst>
            <pc:docMk/>
            <pc:sldMk cId="2776428293" sldId="1370"/>
            <ac:spMk id="122889" creationId="{00000000-0000-0000-0000-000000000000}"/>
          </ac:spMkLst>
        </pc:spChg>
        <pc:spChg chg="mod">
          <ac:chgData name="Rebecca MacKenzie" userId="8bf7eecc-9851-4c08-9866-adea44f8a96b" providerId="ADAL" clId="{2B445B1F-F1E8-4421-804C-688745985C34}" dt="2023-07-12T15:50:13.527" v="126" actId="207"/>
          <ac:spMkLst>
            <pc:docMk/>
            <pc:sldMk cId="2776428293" sldId="1370"/>
            <ac:spMk id="122890" creationId="{00000000-0000-0000-0000-000000000000}"/>
          </ac:spMkLst>
        </pc:spChg>
      </pc:sldChg>
      <pc:sldChg chg="addSp delSp modSp mod">
        <pc:chgData name="Rebecca MacKenzie" userId="8bf7eecc-9851-4c08-9866-adea44f8a96b" providerId="ADAL" clId="{2B445B1F-F1E8-4421-804C-688745985C34}" dt="2023-07-12T15:44:25.491" v="79" actId="21"/>
        <pc:sldMkLst>
          <pc:docMk/>
          <pc:sldMk cId="2888211210" sldId="1379"/>
        </pc:sldMkLst>
        <pc:spChg chg="del mod">
          <ac:chgData name="Rebecca MacKenzie" userId="8bf7eecc-9851-4c08-9866-adea44f8a96b" providerId="ADAL" clId="{2B445B1F-F1E8-4421-804C-688745985C34}" dt="2023-07-12T15:44:25.491" v="79" actId="21"/>
          <ac:spMkLst>
            <pc:docMk/>
            <pc:sldMk cId="2888211210" sldId="1379"/>
            <ac:spMk id="898" creationId="{00000000-0000-0000-0000-000000000000}"/>
          </ac:spMkLst>
        </pc:spChg>
        <pc:grpChg chg="add del mod">
          <ac:chgData name="Rebecca MacKenzie" userId="8bf7eecc-9851-4c08-9866-adea44f8a96b" providerId="ADAL" clId="{2B445B1F-F1E8-4421-804C-688745985C34}" dt="2023-07-12T15:44:19.597" v="77" actId="208"/>
          <ac:grpSpMkLst>
            <pc:docMk/>
            <pc:sldMk cId="2888211210" sldId="1379"/>
            <ac:grpSpMk id="10271" creationId="{00000000-0000-0000-0000-000000000000}"/>
          </ac:grpSpMkLst>
        </pc:grpChg>
      </pc:sldChg>
    </pc:docChg>
  </pc:docChgLst>
</pc:chgInfo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ata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-1458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6620A98-7AB3-4BF1-B712-462B0816201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Financial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9AD13D-73B6-4505-BAC4-CAA57107F6D9}" type="par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810800-63E4-46DD-8356-4C98C7AC5EA0}" type="sib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4"/>
      <dgm:spPr/>
    </dgm:pt>
    <dgm:pt modelId="{961C60E0-71C2-4EAD-B340-8A293B07466E}" type="pres">
      <dgm:prSet presAssocID="{C11238B8-69A5-4DE8-9E99-9B7E53BCBE98}" presName="Chil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4"/>
      <dgm:spPr/>
    </dgm:pt>
    <dgm:pt modelId="{268522EC-467B-41F5-A6AB-FE56F6A17D19}" type="pres">
      <dgm:prSet presAssocID="{0456FDCC-B009-4B1B-AD1F-9D8869C53EAD}" presName="Chil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4"/>
      <dgm:spPr/>
    </dgm:pt>
    <dgm:pt modelId="{57DFC463-C8B9-403F-A70A-891F0E673F3B}" type="pres">
      <dgm:prSet presAssocID="{57EF935E-09B7-4C40-8CEF-8B64826EE683}" presName="Chil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DD2BF2-03E7-4442-83CA-83E6493E7036}" type="pres">
      <dgm:prSet presAssocID="{96620A98-7AB3-4BF1-B712-462B0816201D}" presName="Accent4" presStyleCnt="0"/>
      <dgm:spPr/>
    </dgm:pt>
    <dgm:pt modelId="{DD3B7191-1534-4F58-9605-8294302FB33B}" type="pres">
      <dgm:prSet presAssocID="{96620A98-7AB3-4BF1-B712-462B0816201D}" presName="Accent" presStyleLbl="bgShp" presStyleIdx="3" presStyleCnt="4"/>
      <dgm:spPr/>
    </dgm:pt>
    <dgm:pt modelId="{DAE8643D-FD51-41B1-966C-D396A3F9A76B}" type="pres">
      <dgm:prSet presAssocID="{96620A98-7AB3-4BF1-B712-462B0816201D}" presName="Chil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ECD7AE92-B980-453C-9019-BE3070AAB1D4}" type="presOf" srcId="{96620A98-7AB3-4BF1-B712-462B0816201D}" destId="{DAE8643D-FD51-41B1-966C-D396A3F9A76B}" srcOrd="0" destOrd="0" presId="urn:microsoft.com/office/officeart/2011/layout/HexagonRadial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D65A8DC1-E464-4FEC-BF80-6DC3978D6132}" srcId="{EA5EEAE6-5BB4-4474-B492-751526765EB6}" destId="{96620A98-7AB3-4BF1-B712-462B0816201D}" srcOrd="3" destOrd="0" parTransId="{CE9AD13D-73B6-4505-BAC4-CAA57107F6D9}" sibTransId="{9C810800-63E4-46DD-8356-4C98C7AC5EA0}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  <dgm:cxn modelId="{BB373D4F-788C-4BDA-93B7-ACCA2B4326E2}" type="presParOf" srcId="{DCB7515A-7D70-4229-B501-3B713D0B587D}" destId="{6ADD2BF2-03E7-4442-83CA-83E6493E7036}" srcOrd="7" destOrd="0" presId="urn:microsoft.com/office/officeart/2011/layout/HexagonRadial"/>
    <dgm:cxn modelId="{FAC0B5DA-F868-4D1A-B913-C34671BD9FC6}" type="presParOf" srcId="{6ADD2BF2-03E7-4442-83CA-83E6493E7036}" destId="{DD3B7191-1534-4F58-9605-8294302FB33B}" srcOrd="0" destOrd="0" presId="urn:microsoft.com/office/officeart/2011/layout/HexagonRadial"/>
    <dgm:cxn modelId="{97DA9321-9FC8-4025-8F32-4D6163F1D285}" type="presParOf" srcId="{DCB7515A-7D70-4229-B501-3B713D0B587D}" destId="{DAE8643D-FD51-41B1-966C-D396A3F9A76B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6620A98-7AB3-4BF1-B712-462B0816201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Financial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9AD13D-73B6-4505-BAC4-CAA57107F6D9}" type="par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810800-63E4-46DD-8356-4C98C7AC5EA0}" type="sib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4"/>
      <dgm:spPr/>
    </dgm:pt>
    <dgm:pt modelId="{961C60E0-71C2-4EAD-B340-8A293B07466E}" type="pres">
      <dgm:prSet presAssocID="{C11238B8-69A5-4DE8-9E99-9B7E53BCBE98}" presName="Chil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4"/>
      <dgm:spPr/>
    </dgm:pt>
    <dgm:pt modelId="{268522EC-467B-41F5-A6AB-FE56F6A17D19}" type="pres">
      <dgm:prSet presAssocID="{0456FDCC-B009-4B1B-AD1F-9D8869C53EAD}" presName="Chil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4"/>
      <dgm:spPr/>
    </dgm:pt>
    <dgm:pt modelId="{57DFC463-C8B9-403F-A70A-891F0E673F3B}" type="pres">
      <dgm:prSet presAssocID="{57EF935E-09B7-4C40-8CEF-8B64826EE683}" presName="Chil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ADD2BF2-03E7-4442-83CA-83E6493E7036}" type="pres">
      <dgm:prSet presAssocID="{96620A98-7AB3-4BF1-B712-462B0816201D}" presName="Accent4" presStyleCnt="0"/>
      <dgm:spPr/>
    </dgm:pt>
    <dgm:pt modelId="{DD3B7191-1534-4F58-9605-8294302FB33B}" type="pres">
      <dgm:prSet presAssocID="{96620A98-7AB3-4BF1-B712-462B0816201D}" presName="Accent" presStyleLbl="bgShp" presStyleIdx="3" presStyleCnt="4"/>
      <dgm:spPr/>
    </dgm:pt>
    <dgm:pt modelId="{DAE8643D-FD51-41B1-966C-D396A3F9A76B}" type="pres">
      <dgm:prSet presAssocID="{96620A98-7AB3-4BF1-B712-462B0816201D}" presName="Chil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ECD7AE92-B980-453C-9019-BE3070AAB1D4}" type="presOf" srcId="{96620A98-7AB3-4BF1-B712-462B0816201D}" destId="{DAE8643D-FD51-41B1-966C-D396A3F9A76B}" srcOrd="0" destOrd="0" presId="urn:microsoft.com/office/officeart/2011/layout/HexagonRadial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D65A8DC1-E464-4FEC-BF80-6DC3978D6132}" srcId="{EA5EEAE6-5BB4-4474-B492-751526765EB6}" destId="{96620A98-7AB3-4BF1-B712-462B0816201D}" srcOrd="3" destOrd="0" parTransId="{CE9AD13D-73B6-4505-BAC4-CAA57107F6D9}" sibTransId="{9C810800-63E4-46DD-8356-4C98C7AC5EA0}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  <dgm:cxn modelId="{BB373D4F-788C-4BDA-93B7-ACCA2B4326E2}" type="presParOf" srcId="{DCB7515A-7D70-4229-B501-3B713D0B587D}" destId="{6ADD2BF2-03E7-4442-83CA-83E6493E7036}" srcOrd="7" destOrd="0" presId="urn:microsoft.com/office/officeart/2011/layout/HexagonRadial"/>
    <dgm:cxn modelId="{FAC0B5DA-F868-4D1A-B913-C34671BD9FC6}" type="presParOf" srcId="{6ADD2BF2-03E7-4442-83CA-83E6493E7036}" destId="{DD3B7191-1534-4F58-9605-8294302FB33B}" srcOrd="0" destOrd="0" presId="urn:microsoft.com/office/officeart/2011/layout/HexagonRadial"/>
    <dgm:cxn modelId="{97DA9321-9FC8-4025-8F32-4D6163F1D285}" type="presParOf" srcId="{DCB7515A-7D70-4229-B501-3B713D0B587D}" destId="{DAE8643D-FD51-41B1-966C-D396A3F9A76B}" srcOrd="8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6620A98-7AB3-4BF1-B712-462B0816201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Financial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9AD13D-73B6-4505-BAC4-CAA57107F6D9}" type="par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810800-63E4-46DD-8356-4C98C7AC5EA0}" type="sib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16C7D6D-A3A0-42D3-9514-24713951A17C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Important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2CD34C-AD8E-4154-9B8E-0DD9B4811E2E}" type="par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E3BF7AE-DC10-4165-ACFE-0A1FAE4C6E58}" type="sib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5"/>
      <dgm:spPr/>
    </dgm:pt>
    <dgm:pt modelId="{961C60E0-71C2-4EAD-B340-8A293B07466E}" type="pres">
      <dgm:prSet presAssocID="{C11238B8-69A5-4DE8-9E99-9B7E53BCBE98}" presName="Child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5"/>
      <dgm:spPr/>
    </dgm:pt>
    <dgm:pt modelId="{268522EC-467B-41F5-A6AB-FE56F6A17D19}" type="pres">
      <dgm:prSet presAssocID="{0456FDCC-B009-4B1B-AD1F-9D8869C53EAD}" presName="Child2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5"/>
      <dgm:spPr/>
    </dgm:pt>
    <dgm:pt modelId="{57DFC463-C8B9-403F-A70A-891F0E673F3B}" type="pres">
      <dgm:prSet presAssocID="{57EF935E-09B7-4C40-8CEF-8B64826EE683}" presName="Child3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ADD2BF2-03E7-4442-83CA-83E6493E7036}" type="pres">
      <dgm:prSet presAssocID="{96620A98-7AB3-4BF1-B712-462B0816201D}" presName="Accent4" presStyleCnt="0"/>
      <dgm:spPr/>
    </dgm:pt>
    <dgm:pt modelId="{DD3B7191-1534-4F58-9605-8294302FB33B}" type="pres">
      <dgm:prSet presAssocID="{96620A98-7AB3-4BF1-B712-462B0816201D}" presName="Accent" presStyleLbl="bgShp" presStyleIdx="3" presStyleCnt="5"/>
      <dgm:spPr/>
    </dgm:pt>
    <dgm:pt modelId="{DAE8643D-FD51-41B1-966C-D396A3F9A76B}" type="pres">
      <dgm:prSet presAssocID="{96620A98-7AB3-4BF1-B712-462B0816201D}" presName="Child4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96CF8EB-F31C-4216-8DAC-24F18FA73F97}" type="pres">
      <dgm:prSet presAssocID="{616C7D6D-A3A0-42D3-9514-24713951A17C}" presName="Accent5" presStyleCnt="0"/>
      <dgm:spPr/>
    </dgm:pt>
    <dgm:pt modelId="{E5AC5683-2DDE-4B8E-8BF3-2C7030CCF2FD}" type="pres">
      <dgm:prSet presAssocID="{616C7D6D-A3A0-42D3-9514-24713951A17C}" presName="Accent" presStyleLbl="bgShp" presStyleIdx="4" presStyleCnt="5"/>
      <dgm:spPr/>
    </dgm:pt>
    <dgm:pt modelId="{F11DDB96-C633-495B-A0C8-3A287DB776B4}" type="pres">
      <dgm:prSet presAssocID="{616C7D6D-A3A0-42D3-9514-24713951A17C}" presName="Child5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9C40E14-6204-4F39-8AAF-82619A95C2D5}" type="presOf" srcId="{616C7D6D-A3A0-42D3-9514-24713951A17C}" destId="{F11DDB96-C633-495B-A0C8-3A287DB776B4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ECD7AE92-B980-453C-9019-BE3070AAB1D4}" type="presOf" srcId="{96620A98-7AB3-4BF1-B712-462B0816201D}" destId="{DAE8643D-FD51-41B1-966C-D396A3F9A76B}" srcOrd="0" destOrd="0" presId="urn:microsoft.com/office/officeart/2011/layout/HexagonRadial"/>
    <dgm:cxn modelId="{EE7543AD-FF12-473E-BCFC-9AADAD8F56E3}" srcId="{EA5EEAE6-5BB4-4474-B492-751526765EB6}" destId="{616C7D6D-A3A0-42D3-9514-24713951A17C}" srcOrd="4" destOrd="0" parTransId="{A82CD34C-AD8E-4154-9B8E-0DD9B4811E2E}" sibTransId="{1E3BF7AE-DC10-4165-ACFE-0A1FAE4C6E58}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D65A8DC1-E464-4FEC-BF80-6DC3978D6132}" srcId="{EA5EEAE6-5BB4-4474-B492-751526765EB6}" destId="{96620A98-7AB3-4BF1-B712-462B0816201D}" srcOrd="3" destOrd="0" parTransId="{CE9AD13D-73B6-4505-BAC4-CAA57107F6D9}" sibTransId="{9C810800-63E4-46DD-8356-4C98C7AC5EA0}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  <dgm:cxn modelId="{BB373D4F-788C-4BDA-93B7-ACCA2B4326E2}" type="presParOf" srcId="{DCB7515A-7D70-4229-B501-3B713D0B587D}" destId="{6ADD2BF2-03E7-4442-83CA-83E6493E7036}" srcOrd="7" destOrd="0" presId="urn:microsoft.com/office/officeart/2011/layout/HexagonRadial"/>
    <dgm:cxn modelId="{FAC0B5DA-F868-4D1A-B913-C34671BD9FC6}" type="presParOf" srcId="{6ADD2BF2-03E7-4442-83CA-83E6493E7036}" destId="{DD3B7191-1534-4F58-9605-8294302FB33B}" srcOrd="0" destOrd="0" presId="urn:microsoft.com/office/officeart/2011/layout/HexagonRadial"/>
    <dgm:cxn modelId="{97DA9321-9FC8-4025-8F32-4D6163F1D285}" type="presParOf" srcId="{DCB7515A-7D70-4229-B501-3B713D0B587D}" destId="{DAE8643D-FD51-41B1-966C-D396A3F9A76B}" srcOrd="8" destOrd="0" presId="urn:microsoft.com/office/officeart/2011/layout/HexagonRadial"/>
    <dgm:cxn modelId="{016EFF58-045F-4EC1-933B-54CEF419D302}" type="presParOf" srcId="{DCB7515A-7D70-4229-B501-3B713D0B587D}" destId="{896CF8EB-F31C-4216-8DAC-24F18FA73F97}" srcOrd="9" destOrd="0" presId="urn:microsoft.com/office/officeart/2011/layout/HexagonRadial"/>
    <dgm:cxn modelId="{9E040C9F-6E72-4B15-84CF-F18E349C2F72}" type="presParOf" srcId="{896CF8EB-F31C-4216-8DAC-24F18FA73F97}" destId="{E5AC5683-2DDE-4B8E-8BF3-2C7030CCF2FD}" srcOrd="0" destOrd="0" presId="urn:microsoft.com/office/officeart/2011/layout/HexagonRadial"/>
    <dgm:cxn modelId="{E4534763-D6FF-4502-B1DC-1D93618B2278}" type="presParOf" srcId="{DCB7515A-7D70-4229-B501-3B713D0B587D}" destId="{F11DDB96-C633-495B-A0C8-3A287DB776B4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6620A98-7AB3-4BF1-B712-462B0816201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Financial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9AD13D-73B6-4505-BAC4-CAA57107F6D9}" type="par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810800-63E4-46DD-8356-4C98C7AC5EA0}" type="sib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16C7D6D-A3A0-42D3-9514-24713951A17C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Important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2CD34C-AD8E-4154-9B8E-0DD9B4811E2E}" type="par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E3BF7AE-DC10-4165-ACFE-0A1FAE4C6E58}" type="sib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5"/>
      <dgm:spPr/>
    </dgm:pt>
    <dgm:pt modelId="{961C60E0-71C2-4EAD-B340-8A293B07466E}" type="pres">
      <dgm:prSet presAssocID="{C11238B8-69A5-4DE8-9E99-9B7E53BCBE98}" presName="Child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5"/>
      <dgm:spPr/>
    </dgm:pt>
    <dgm:pt modelId="{268522EC-467B-41F5-A6AB-FE56F6A17D19}" type="pres">
      <dgm:prSet presAssocID="{0456FDCC-B009-4B1B-AD1F-9D8869C53EAD}" presName="Child2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5"/>
      <dgm:spPr/>
    </dgm:pt>
    <dgm:pt modelId="{57DFC463-C8B9-403F-A70A-891F0E673F3B}" type="pres">
      <dgm:prSet presAssocID="{57EF935E-09B7-4C40-8CEF-8B64826EE683}" presName="Child3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ADD2BF2-03E7-4442-83CA-83E6493E7036}" type="pres">
      <dgm:prSet presAssocID="{96620A98-7AB3-4BF1-B712-462B0816201D}" presName="Accent4" presStyleCnt="0"/>
      <dgm:spPr/>
    </dgm:pt>
    <dgm:pt modelId="{DD3B7191-1534-4F58-9605-8294302FB33B}" type="pres">
      <dgm:prSet presAssocID="{96620A98-7AB3-4BF1-B712-462B0816201D}" presName="Accent" presStyleLbl="bgShp" presStyleIdx="3" presStyleCnt="5"/>
      <dgm:spPr/>
    </dgm:pt>
    <dgm:pt modelId="{DAE8643D-FD51-41B1-966C-D396A3F9A76B}" type="pres">
      <dgm:prSet presAssocID="{96620A98-7AB3-4BF1-B712-462B0816201D}" presName="Child4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896CF8EB-F31C-4216-8DAC-24F18FA73F97}" type="pres">
      <dgm:prSet presAssocID="{616C7D6D-A3A0-42D3-9514-24713951A17C}" presName="Accent5" presStyleCnt="0"/>
      <dgm:spPr/>
    </dgm:pt>
    <dgm:pt modelId="{E5AC5683-2DDE-4B8E-8BF3-2C7030CCF2FD}" type="pres">
      <dgm:prSet presAssocID="{616C7D6D-A3A0-42D3-9514-24713951A17C}" presName="Accent" presStyleLbl="bgShp" presStyleIdx="4" presStyleCnt="5"/>
      <dgm:spPr/>
    </dgm:pt>
    <dgm:pt modelId="{F11DDB96-C633-495B-A0C8-3A287DB776B4}" type="pres">
      <dgm:prSet presAssocID="{616C7D6D-A3A0-42D3-9514-24713951A17C}" presName="Child5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9C40E14-6204-4F39-8AAF-82619A95C2D5}" type="presOf" srcId="{616C7D6D-A3A0-42D3-9514-24713951A17C}" destId="{F11DDB96-C633-495B-A0C8-3A287DB776B4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ECD7AE92-B980-453C-9019-BE3070AAB1D4}" type="presOf" srcId="{96620A98-7AB3-4BF1-B712-462B0816201D}" destId="{DAE8643D-FD51-41B1-966C-D396A3F9A76B}" srcOrd="0" destOrd="0" presId="urn:microsoft.com/office/officeart/2011/layout/HexagonRadial"/>
    <dgm:cxn modelId="{EE7543AD-FF12-473E-BCFC-9AADAD8F56E3}" srcId="{EA5EEAE6-5BB4-4474-B492-751526765EB6}" destId="{616C7D6D-A3A0-42D3-9514-24713951A17C}" srcOrd="4" destOrd="0" parTransId="{A82CD34C-AD8E-4154-9B8E-0DD9B4811E2E}" sibTransId="{1E3BF7AE-DC10-4165-ACFE-0A1FAE4C6E58}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D65A8DC1-E464-4FEC-BF80-6DC3978D6132}" srcId="{EA5EEAE6-5BB4-4474-B492-751526765EB6}" destId="{96620A98-7AB3-4BF1-B712-462B0816201D}" srcOrd="3" destOrd="0" parTransId="{CE9AD13D-73B6-4505-BAC4-CAA57107F6D9}" sibTransId="{9C810800-63E4-46DD-8356-4C98C7AC5EA0}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  <dgm:cxn modelId="{BB373D4F-788C-4BDA-93B7-ACCA2B4326E2}" type="presParOf" srcId="{DCB7515A-7D70-4229-B501-3B713D0B587D}" destId="{6ADD2BF2-03E7-4442-83CA-83E6493E7036}" srcOrd="7" destOrd="0" presId="urn:microsoft.com/office/officeart/2011/layout/HexagonRadial"/>
    <dgm:cxn modelId="{FAC0B5DA-F868-4D1A-B913-C34671BD9FC6}" type="presParOf" srcId="{6ADD2BF2-03E7-4442-83CA-83E6493E7036}" destId="{DD3B7191-1534-4F58-9605-8294302FB33B}" srcOrd="0" destOrd="0" presId="urn:microsoft.com/office/officeart/2011/layout/HexagonRadial"/>
    <dgm:cxn modelId="{97DA9321-9FC8-4025-8F32-4D6163F1D285}" type="presParOf" srcId="{DCB7515A-7D70-4229-B501-3B713D0B587D}" destId="{DAE8643D-FD51-41B1-966C-D396A3F9A76B}" srcOrd="8" destOrd="0" presId="urn:microsoft.com/office/officeart/2011/layout/HexagonRadial"/>
    <dgm:cxn modelId="{016EFF58-045F-4EC1-933B-54CEF419D302}" type="presParOf" srcId="{DCB7515A-7D70-4229-B501-3B713D0B587D}" destId="{896CF8EB-F31C-4216-8DAC-24F18FA73F97}" srcOrd="9" destOrd="0" presId="urn:microsoft.com/office/officeart/2011/layout/HexagonRadial"/>
    <dgm:cxn modelId="{9E040C9F-6E72-4B15-84CF-F18E349C2F72}" type="presParOf" srcId="{896CF8EB-F31C-4216-8DAC-24F18FA73F97}" destId="{E5AC5683-2DDE-4B8E-8BF3-2C7030CCF2FD}" srcOrd="0" destOrd="0" presId="urn:microsoft.com/office/officeart/2011/layout/HexagonRadial"/>
    <dgm:cxn modelId="{E4534763-D6FF-4502-B1DC-1D93618B2278}" type="presParOf" srcId="{DCB7515A-7D70-4229-B501-3B713D0B587D}" destId="{F11DDB96-C633-495B-A0C8-3A287DB776B4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 custT="1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sz="3800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6620A98-7AB3-4BF1-B712-462B0816201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Financial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9AD13D-73B6-4505-BAC4-CAA57107F6D9}" type="par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810800-63E4-46DD-8356-4C98C7AC5EA0}" type="sib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16C7D6D-A3A0-42D3-9514-24713951A17C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Important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2CD34C-AD8E-4154-9B8E-0DD9B4811E2E}" type="par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E3BF7AE-DC10-4165-ACFE-0A1FAE4C6E58}" type="sib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7EF444D-C0A4-4DE4-A50C-BD5CA27B5DD1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Get it right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E6237A5-3449-4097-B11A-E1F051FB2508}" type="parTrans" cxnId="{DF0AD177-6EB4-4D5B-B71A-5A0533746D3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0AFDDCB-256D-4569-92B8-2A7747B0A1A9}" type="sibTrans" cxnId="{DF0AD177-6EB4-4D5B-B71A-5A0533746D3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6"/>
      <dgm:spPr/>
    </dgm:pt>
    <dgm:pt modelId="{961C60E0-71C2-4EAD-B340-8A293B07466E}" type="pres">
      <dgm:prSet presAssocID="{C11238B8-69A5-4DE8-9E99-9B7E53BCBE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6"/>
      <dgm:spPr/>
    </dgm:pt>
    <dgm:pt modelId="{268522EC-467B-41F5-A6AB-FE56F6A17D19}" type="pres">
      <dgm:prSet presAssocID="{0456FDCC-B009-4B1B-AD1F-9D8869C53EA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6"/>
      <dgm:spPr/>
    </dgm:pt>
    <dgm:pt modelId="{57DFC463-C8B9-403F-A70A-891F0E673F3B}" type="pres">
      <dgm:prSet presAssocID="{57EF935E-09B7-4C40-8CEF-8B64826EE68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ADD2BF2-03E7-4442-83CA-83E6493E7036}" type="pres">
      <dgm:prSet presAssocID="{96620A98-7AB3-4BF1-B712-462B0816201D}" presName="Accent4" presStyleCnt="0"/>
      <dgm:spPr/>
    </dgm:pt>
    <dgm:pt modelId="{DD3B7191-1534-4F58-9605-8294302FB33B}" type="pres">
      <dgm:prSet presAssocID="{96620A98-7AB3-4BF1-B712-462B0816201D}" presName="Accent" presStyleLbl="bgShp" presStyleIdx="3" presStyleCnt="6"/>
      <dgm:spPr/>
    </dgm:pt>
    <dgm:pt modelId="{DAE8643D-FD51-41B1-966C-D396A3F9A76B}" type="pres">
      <dgm:prSet presAssocID="{96620A98-7AB3-4BF1-B712-462B0816201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96CF8EB-F31C-4216-8DAC-24F18FA73F97}" type="pres">
      <dgm:prSet presAssocID="{616C7D6D-A3A0-42D3-9514-24713951A17C}" presName="Accent5" presStyleCnt="0"/>
      <dgm:spPr/>
    </dgm:pt>
    <dgm:pt modelId="{E5AC5683-2DDE-4B8E-8BF3-2C7030CCF2FD}" type="pres">
      <dgm:prSet presAssocID="{616C7D6D-A3A0-42D3-9514-24713951A17C}" presName="Accent" presStyleLbl="bgShp" presStyleIdx="4" presStyleCnt="6"/>
      <dgm:spPr/>
    </dgm:pt>
    <dgm:pt modelId="{F11DDB96-C633-495B-A0C8-3A287DB776B4}" type="pres">
      <dgm:prSet presAssocID="{616C7D6D-A3A0-42D3-9514-24713951A17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FC815D2-626C-4FED-8A9B-815F566DDDA0}" type="pres">
      <dgm:prSet presAssocID="{B7EF444D-C0A4-4DE4-A50C-BD5CA27B5DD1}" presName="Accent6" presStyleCnt="0"/>
      <dgm:spPr/>
    </dgm:pt>
    <dgm:pt modelId="{3F01F176-AB0A-4F70-B611-172983878A67}" type="pres">
      <dgm:prSet presAssocID="{B7EF444D-C0A4-4DE4-A50C-BD5CA27B5DD1}" presName="Accent" presStyleLbl="bgShp" presStyleIdx="5" presStyleCnt="6"/>
      <dgm:spPr/>
    </dgm:pt>
    <dgm:pt modelId="{8698A2BA-4640-4292-BF60-95F3700F786D}" type="pres">
      <dgm:prSet presAssocID="{B7EF444D-C0A4-4DE4-A50C-BD5CA27B5DD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9C40E14-6204-4F39-8AAF-82619A95C2D5}" type="presOf" srcId="{616C7D6D-A3A0-42D3-9514-24713951A17C}" destId="{F11DDB96-C633-495B-A0C8-3A287DB776B4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DF0AD177-6EB4-4D5B-B71A-5A0533746D35}" srcId="{EA5EEAE6-5BB4-4474-B492-751526765EB6}" destId="{B7EF444D-C0A4-4DE4-A50C-BD5CA27B5DD1}" srcOrd="5" destOrd="0" parTransId="{5E6237A5-3449-4097-B11A-E1F051FB2508}" sibTransId="{00AFDDCB-256D-4569-92B8-2A7747B0A1A9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ECD7AE92-B980-453C-9019-BE3070AAB1D4}" type="presOf" srcId="{96620A98-7AB3-4BF1-B712-462B0816201D}" destId="{DAE8643D-FD51-41B1-966C-D396A3F9A76B}" srcOrd="0" destOrd="0" presId="urn:microsoft.com/office/officeart/2011/layout/HexagonRadial"/>
    <dgm:cxn modelId="{3637039D-675B-42A2-9331-750382BCBE82}" type="presOf" srcId="{B7EF444D-C0A4-4DE4-A50C-BD5CA27B5DD1}" destId="{8698A2BA-4640-4292-BF60-95F3700F786D}" srcOrd="0" destOrd="0" presId="urn:microsoft.com/office/officeart/2011/layout/HexagonRadial"/>
    <dgm:cxn modelId="{EE7543AD-FF12-473E-BCFC-9AADAD8F56E3}" srcId="{EA5EEAE6-5BB4-4474-B492-751526765EB6}" destId="{616C7D6D-A3A0-42D3-9514-24713951A17C}" srcOrd="4" destOrd="0" parTransId="{A82CD34C-AD8E-4154-9B8E-0DD9B4811E2E}" sibTransId="{1E3BF7AE-DC10-4165-ACFE-0A1FAE4C6E58}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D65A8DC1-E464-4FEC-BF80-6DC3978D6132}" srcId="{EA5EEAE6-5BB4-4474-B492-751526765EB6}" destId="{96620A98-7AB3-4BF1-B712-462B0816201D}" srcOrd="3" destOrd="0" parTransId="{CE9AD13D-73B6-4505-BAC4-CAA57107F6D9}" sibTransId="{9C810800-63E4-46DD-8356-4C98C7AC5EA0}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  <dgm:cxn modelId="{BB373D4F-788C-4BDA-93B7-ACCA2B4326E2}" type="presParOf" srcId="{DCB7515A-7D70-4229-B501-3B713D0B587D}" destId="{6ADD2BF2-03E7-4442-83CA-83E6493E7036}" srcOrd="7" destOrd="0" presId="urn:microsoft.com/office/officeart/2011/layout/HexagonRadial"/>
    <dgm:cxn modelId="{FAC0B5DA-F868-4D1A-B913-C34671BD9FC6}" type="presParOf" srcId="{6ADD2BF2-03E7-4442-83CA-83E6493E7036}" destId="{DD3B7191-1534-4F58-9605-8294302FB33B}" srcOrd="0" destOrd="0" presId="urn:microsoft.com/office/officeart/2011/layout/HexagonRadial"/>
    <dgm:cxn modelId="{97DA9321-9FC8-4025-8F32-4D6163F1D285}" type="presParOf" srcId="{DCB7515A-7D70-4229-B501-3B713D0B587D}" destId="{DAE8643D-FD51-41B1-966C-D396A3F9A76B}" srcOrd="8" destOrd="0" presId="urn:microsoft.com/office/officeart/2011/layout/HexagonRadial"/>
    <dgm:cxn modelId="{016EFF58-045F-4EC1-933B-54CEF419D302}" type="presParOf" srcId="{DCB7515A-7D70-4229-B501-3B713D0B587D}" destId="{896CF8EB-F31C-4216-8DAC-24F18FA73F97}" srcOrd="9" destOrd="0" presId="urn:microsoft.com/office/officeart/2011/layout/HexagonRadial"/>
    <dgm:cxn modelId="{9E040C9F-6E72-4B15-84CF-F18E349C2F72}" type="presParOf" srcId="{896CF8EB-F31C-4216-8DAC-24F18FA73F97}" destId="{E5AC5683-2DDE-4B8E-8BF3-2C7030CCF2FD}" srcOrd="0" destOrd="0" presId="urn:microsoft.com/office/officeart/2011/layout/HexagonRadial"/>
    <dgm:cxn modelId="{E4534763-D6FF-4502-B1DC-1D93618B2278}" type="presParOf" srcId="{DCB7515A-7D70-4229-B501-3B713D0B587D}" destId="{F11DDB96-C633-495B-A0C8-3A287DB776B4}" srcOrd="10" destOrd="0" presId="urn:microsoft.com/office/officeart/2011/layout/HexagonRadial"/>
    <dgm:cxn modelId="{7CF2F358-8E1C-43E2-80B6-EE13201A9257}" type="presParOf" srcId="{DCB7515A-7D70-4229-B501-3B713D0B587D}" destId="{0FC815D2-626C-4FED-8A9B-815F566DDDA0}" srcOrd="11" destOrd="0" presId="urn:microsoft.com/office/officeart/2011/layout/HexagonRadial"/>
    <dgm:cxn modelId="{28967838-C7F2-439E-AA3B-C203F82E5C98}" type="presParOf" srcId="{0FC815D2-626C-4FED-8A9B-815F566DDDA0}" destId="{3F01F176-AB0A-4F70-B611-172983878A67}" srcOrd="0" destOrd="0" presId="urn:microsoft.com/office/officeart/2011/layout/HexagonRadial"/>
    <dgm:cxn modelId="{62732C08-AFB7-4C79-9FBE-61818516E40E}" type="presParOf" srcId="{DCB7515A-7D70-4229-B501-3B713D0B587D}" destId="{8698A2BA-4640-4292-BF60-95F3700F786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 custT="1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sz="3800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6620A98-7AB3-4BF1-B712-462B0816201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Financial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E9AD13D-73B6-4505-BAC4-CAA57107F6D9}" type="par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9C810800-63E4-46DD-8356-4C98C7AC5EA0}" type="sibTrans" cxnId="{D65A8DC1-E464-4FEC-BF80-6DC3978D6132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16C7D6D-A3A0-42D3-9514-24713951A17C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Important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2CD34C-AD8E-4154-9B8E-0DD9B4811E2E}" type="par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E3BF7AE-DC10-4165-ACFE-0A1FAE4C6E58}" type="sibTrans" cxnId="{EE7543AD-FF12-473E-BCFC-9AADAD8F56E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7EF444D-C0A4-4DE4-A50C-BD5CA27B5DD1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Get it right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E6237A5-3449-4097-B11A-E1F051FB2508}" type="parTrans" cxnId="{DF0AD177-6EB4-4D5B-B71A-5A0533746D3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0AFDDCB-256D-4569-92B8-2A7747B0A1A9}" type="sibTrans" cxnId="{DF0AD177-6EB4-4D5B-B71A-5A0533746D3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6"/>
      <dgm:spPr/>
    </dgm:pt>
    <dgm:pt modelId="{961C60E0-71C2-4EAD-B340-8A293B07466E}" type="pres">
      <dgm:prSet presAssocID="{C11238B8-69A5-4DE8-9E99-9B7E53BCBE98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6"/>
      <dgm:spPr/>
    </dgm:pt>
    <dgm:pt modelId="{268522EC-467B-41F5-A6AB-FE56F6A17D19}" type="pres">
      <dgm:prSet presAssocID="{0456FDCC-B009-4B1B-AD1F-9D8869C53EA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6"/>
      <dgm:spPr/>
    </dgm:pt>
    <dgm:pt modelId="{57DFC463-C8B9-403F-A70A-891F0E673F3B}" type="pres">
      <dgm:prSet presAssocID="{57EF935E-09B7-4C40-8CEF-8B64826EE68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6ADD2BF2-03E7-4442-83CA-83E6493E7036}" type="pres">
      <dgm:prSet presAssocID="{96620A98-7AB3-4BF1-B712-462B0816201D}" presName="Accent4" presStyleCnt="0"/>
      <dgm:spPr/>
    </dgm:pt>
    <dgm:pt modelId="{DD3B7191-1534-4F58-9605-8294302FB33B}" type="pres">
      <dgm:prSet presAssocID="{96620A98-7AB3-4BF1-B712-462B0816201D}" presName="Accent" presStyleLbl="bgShp" presStyleIdx="3" presStyleCnt="6"/>
      <dgm:spPr/>
    </dgm:pt>
    <dgm:pt modelId="{DAE8643D-FD51-41B1-966C-D396A3F9A76B}" type="pres">
      <dgm:prSet presAssocID="{96620A98-7AB3-4BF1-B712-462B0816201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896CF8EB-F31C-4216-8DAC-24F18FA73F97}" type="pres">
      <dgm:prSet presAssocID="{616C7D6D-A3A0-42D3-9514-24713951A17C}" presName="Accent5" presStyleCnt="0"/>
      <dgm:spPr/>
    </dgm:pt>
    <dgm:pt modelId="{E5AC5683-2DDE-4B8E-8BF3-2C7030CCF2FD}" type="pres">
      <dgm:prSet presAssocID="{616C7D6D-A3A0-42D3-9514-24713951A17C}" presName="Accent" presStyleLbl="bgShp" presStyleIdx="4" presStyleCnt="6"/>
      <dgm:spPr/>
    </dgm:pt>
    <dgm:pt modelId="{F11DDB96-C633-495B-A0C8-3A287DB776B4}" type="pres">
      <dgm:prSet presAssocID="{616C7D6D-A3A0-42D3-9514-24713951A17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FC815D2-626C-4FED-8A9B-815F566DDDA0}" type="pres">
      <dgm:prSet presAssocID="{B7EF444D-C0A4-4DE4-A50C-BD5CA27B5DD1}" presName="Accent6" presStyleCnt="0"/>
      <dgm:spPr/>
    </dgm:pt>
    <dgm:pt modelId="{3F01F176-AB0A-4F70-B611-172983878A67}" type="pres">
      <dgm:prSet presAssocID="{B7EF444D-C0A4-4DE4-A50C-BD5CA27B5DD1}" presName="Accent" presStyleLbl="bgShp" presStyleIdx="5" presStyleCnt="6"/>
      <dgm:spPr/>
    </dgm:pt>
    <dgm:pt modelId="{8698A2BA-4640-4292-BF60-95F3700F786D}" type="pres">
      <dgm:prSet presAssocID="{B7EF444D-C0A4-4DE4-A50C-BD5CA27B5DD1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39C40E14-6204-4F39-8AAF-82619A95C2D5}" type="presOf" srcId="{616C7D6D-A3A0-42D3-9514-24713951A17C}" destId="{F11DDB96-C633-495B-A0C8-3A287DB776B4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DF0AD177-6EB4-4D5B-B71A-5A0533746D35}" srcId="{EA5EEAE6-5BB4-4474-B492-751526765EB6}" destId="{B7EF444D-C0A4-4DE4-A50C-BD5CA27B5DD1}" srcOrd="5" destOrd="0" parTransId="{5E6237A5-3449-4097-B11A-E1F051FB2508}" sibTransId="{00AFDDCB-256D-4569-92B8-2A7747B0A1A9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ECD7AE92-B980-453C-9019-BE3070AAB1D4}" type="presOf" srcId="{96620A98-7AB3-4BF1-B712-462B0816201D}" destId="{DAE8643D-FD51-41B1-966C-D396A3F9A76B}" srcOrd="0" destOrd="0" presId="urn:microsoft.com/office/officeart/2011/layout/HexagonRadial"/>
    <dgm:cxn modelId="{3637039D-675B-42A2-9331-750382BCBE82}" type="presOf" srcId="{B7EF444D-C0A4-4DE4-A50C-BD5CA27B5DD1}" destId="{8698A2BA-4640-4292-BF60-95F3700F786D}" srcOrd="0" destOrd="0" presId="urn:microsoft.com/office/officeart/2011/layout/HexagonRadial"/>
    <dgm:cxn modelId="{EE7543AD-FF12-473E-BCFC-9AADAD8F56E3}" srcId="{EA5EEAE6-5BB4-4474-B492-751526765EB6}" destId="{616C7D6D-A3A0-42D3-9514-24713951A17C}" srcOrd="4" destOrd="0" parTransId="{A82CD34C-AD8E-4154-9B8E-0DD9B4811E2E}" sibTransId="{1E3BF7AE-DC10-4165-ACFE-0A1FAE4C6E58}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D65A8DC1-E464-4FEC-BF80-6DC3978D6132}" srcId="{EA5EEAE6-5BB4-4474-B492-751526765EB6}" destId="{96620A98-7AB3-4BF1-B712-462B0816201D}" srcOrd="3" destOrd="0" parTransId="{CE9AD13D-73B6-4505-BAC4-CAA57107F6D9}" sibTransId="{9C810800-63E4-46DD-8356-4C98C7AC5EA0}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  <dgm:cxn modelId="{BB373D4F-788C-4BDA-93B7-ACCA2B4326E2}" type="presParOf" srcId="{DCB7515A-7D70-4229-B501-3B713D0B587D}" destId="{6ADD2BF2-03E7-4442-83CA-83E6493E7036}" srcOrd="7" destOrd="0" presId="urn:microsoft.com/office/officeart/2011/layout/HexagonRadial"/>
    <dgm:cxn modelId="{FAC0B5DA-F868-4D1A-B913-C34671BD9FC6}" type="presParOf" srcId="{6ADD2BF2-03E7-4442-83CA-83E6493E7036}" destId="{DD3B7191-1534-4F58-9605-8294302FB33B}" srcOrd="0" destOrd="0" presId="urn:microsoft.com/office/officeart/2011/layout/HexagonRadial"/>
    <dgm:cxn modelId="{97DA9321-9FC8-4025-8F32-4D6163F1D285}" type="presParOf" srcId="{DCB7515A-7D70-4229-B501-3B713D0B587D}" destId="{DAE8643D-FD51-41B1-966C-D396A3F9A76B}" srcOrd="8" destOrd="0" presId="urn:microsoft.com/office/officeart/2011/layout/HexagonRadial"/>
    <dgm:cxn modelId="{016EFF58-045F-4EC1-933B-54CEF419D302}" type="presParOf" srcId="{DCB7515A-7D70-4229-B501-3B713D0B587D}" destId="{896CF8EB-F31C-4216-8DAC-24F18FA73F97}" srcOrd="9" destOrd="0" presId="urn:microsoft.com/office/officeart/2011/layout/HexagonRadial"/>
    <dgm:cxn modelId="{9E040C9F-6E72-4B15-84CF-F18E349C2F72}" type="presParOf" srcId="{896CF8EB-F31C-4216-8DAC-24F18FA73F97}" destId="{E5AC5683-2DDE-4B8E-8BF3-2C7030CCF2FD}" srcOrd="0" destOrd="0" presId="urn:microsoft.com/office/officeart/2011/layout/HexagonRadial"/>
    <dgm:cxn modelId="{E4534763-D6FF-4502-B1DC-1D93618B2278}" type="presParOf" srcId="{DCB7515A-7D70-4229-B501-3B713D0B587D}" destId="{F11DDB96-C633-495B-A0C8-3A287DB776B4}" srcOrd="10" destOrd="0" presId="urn:microsoft.com/office/officeart/2011/layout/HexagonRadial"/>
    <dgm:cxn modelId="{7CF2F358-8E1C-43E2-80B6-EE13201A9257}" type="presParOf" srcId="{DCB7515A-7D70-4229-B501-3B713D0B587D}" destId="{0FC815D2-626C-4FED-8A9B-815F566DDDA0}" srcOrd="11" destOrd="0" presId="urn:microsoft.com/office/officeart/2011/layout/HexagonRadial"/>
    <dgm:cxn modelId="{28967838-C7F2-439E-AA3B-C203F82E5C98}" type="presParOf" srcId="{0FC815D2-626C-4FED-8A9B-815F566DDDA0}" destId="{3F01F176-AB0A-4F70-B611-172983878A67}" srcOrd="0" destOrd="0" presId="urn:microsoft.com/office/officeart/2011/layout/HexagonRadial"/>
    <dgm:cxn modelId="{62732C08-AFB7-4C79-9FBE-61818516E40E}" type="presParOf" srcId="{DCB7515A-7D70-4229-B501-3B713D0B587D}" destId="{8698A2BA-4640-4292-BF60-95F3700F786D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AC2FB60D-C9BA-48DD-A16C-D56BAB52E0C1}" type="presParOf" srcId="{DCB7515A-7D70-4229-B501-3B713D0B587D}" destId="{C5A803D4-8FA6-45C8-A63D-F3BAEFA0E529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-1458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AF6644E-2182-4889-8572-5DA8BF09E087}" type="pres">
      <dgm:prSet presAssocID="{A88BAD24-67E5-4AD1-900F-5DD7F48EF16F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4807EF00-1799-4C9C-B4A5-38731D1E34F9}" type="presOf" srcId="{A88BAD24-67E5-4AD1-900F-5DD7F48EF16F}" destId="{1AF6644E-2182-4889-8572-5DA8BF09E087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00DF36B2-A4E9-4040-ABB8-9A35E3BF94E6}" srcId="{4D54D557-0D5C-4CD4-9CF3-F251A144F6C4}" destId="{A88BAD24-67E5-4AD1-900F-5DD7F48EF16F}" srcOrd="0" destOrd="0" parTransId="{97E9F4AA-19CB-4294-9F00-22C3E7F93919}" sibTransId="{6285848E-D4E9-46B8-84E1-C9443D3D0212}"/>
    <dgm:cxn modelId="{E210BC34-BC6F-4623-94CE-180E1F61C739}" type="presParOf" srcId="{DCB7515A-7D70-4229-B501-3B713D0B587D}" destId="{1AF6644E-2182-4889-8572-5DA8BF09E087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604424A9-8A84-4C1B-9B54-CB04222BFF56}" type="doc">
      <dgm:prSet loTypeId="urn:microsoft.com/office/officeart/2011/layout/RadialPictureList" loCatId="picture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n-GB"/>
        </a:p>
      </dgm:t>
    </dgm:pt>
    <dgm:pt modelId="{ED22FBAD-E56E-4FC1-8ACC-2920B1B32494}">
      <dgm:prSet phldrT="[Text]"/>
      <dgm:spPr/>
      <dgm:t>
        <a:bodyPr/>
        <a:lstStyle/>
        <a:p>
          <a:r>
            <a:rPr lang="en-US" dirty="0"/>
            <a:t>Units/ Basis</a:t>
          </a:r>
          <a:endParaRPr lang="en-GB" dirty="0"/>
        </a:p>
      </dgm:t>
    </dgm:pt>
    <dgm:pt modelId="{20CD838A-0F7E-46B2-B7B9-7B7CAA83F261}" type="parTrans" cxnId="{CEDDC1E6-4A24-48E1-B322-DBD81F038CF1}">
      <dgm:prSet/>
      <dgm:spPr/>
      <dgm:t>
        <a:bodyPr/>
        <a:lstStyle/>
        <a:p>
          <a:endParaRPr lang="en-GB"/>
        </a:p>
      </dgm:t>
    </dgm:pt>
    <dgm:pt modelId="{A6675B57-D086-4EAE-8C44-BBA3EC2A98FA}" type="sibTrans" cxnId="{CEDDC1E6-4A24-48E1-B322-DBD81F038CF1}">
      <dgm:prSet/>
      <dgm:spPr/>
      <dgm:t>
        <a:bodyPr/>
        <a:lstStyle/>
        <a:p>
          <a:endParaRPr lang="en-GB"/>
        </a:p>
      </dgm:t>
    </dgm:pt>
    <dgm:pt modelId="{F0FF4D59-ECE0-47A3-B867-6CC4FFF8D128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Mass</a:t>
          </a:r>
          <a:endParaRPr lang="en-GB" dirty="0">
            <a:solidFill>
              <a:srgbClr val="7030A0"/>
            </a:solidFill>
          </a:endParaRPr>
        </a:p>
      </dgm:t>
    </dgm:pt>
    <dgm:pt modelId="{698E5C73-0F0D-4683-AA27-8C0B74F671E3}" type="parTrans" cxnId="{4BA7B66C-5DB0-4BE2-A385-CD6D408DBFC3}">
      <dgm:prSet/>
      <dgm:spPr/>
      <dgm:t>
        <a:bodyPr/>
        <a:lstStyle/>
        <a:p>
          <a:endParaRPr lang="en-GB"/>
        </a:p>
      </dgm:t>
    </dgm:pt>
    <dgm:pt modelId="{7566BE12-9003-4447-970A-3AAA2CF7E530}" type="sibTrans" cxnId="{4BA7B66C-5DB0-4BE2-A385-CD6D408DBFC3}">
      <dgm:prSet/>
      <dgm:spPr/>
      <dgm:t>
        <a:bodyPr/>
        <a:lstStyle/>
        <a:p>
          <a:endParaRPr lang="en-GB"/>
        </a:p>
      </dgm:t>
    </dgm:pt>
    <dgm:pt modelId="{AB10718E-501B-4459-B8F4-F3455E216946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Volume</a:t>
          </a:r>
          <a:endParaRPr lang="en-GB" dirty="0">
            <a:solidFill>
              <a:srgbClr val="7030A0"/>
            </a:solidFill>
          </a:endParaRPr>
        </a:p>
      </dgm:t>
    </dgm:pt>
    <dgm:pt modelId="{AE7ADD40-86B7-4A73-B83E-9288DDA01BF2}" type="parTrans" cxnId="{580F7265-D557-45CC-8726-477973F86B19}">
      <dgm:prSet/>
      <dgm:spPr/>
      <dgm:t>
        <a:bodyPr/>
        <a:lstStyle/>
        <a:p>
          <a:endParaRPr lang="en-GB"/>
        </a:p>
      </dgm:t>
    </dgm:pt>
    <dgm:pt modelId="{95E3D8D1-30A1-40CD-9FE1-237647BA9329}" type="sibTrans" cxnId="{580F7265-D557-45CC-8726-477973F86B19}">
      <dgm:prSet/>
      <dgm:spPr/>
      <dgm:t>
        <a:bodyPr/>
        <a:lstStyle/>
        <a:p>
          <a:endParaRPr lang="en-GB"/>
        </a:p>
      </dgm:t>
    </dgm:pt>
    <dgm:pt modelId="{8DE82637-8A11-4138-95E7-54AF61F96048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Composition</a:t>
          </a:r>
          <a:endParaRPr lang="en-GB" dirty="0">
            <a:solidFill>
              <a:srgbClr val="7030A0"/>
            </a:solidFill>
          </a:endParaRPr>
        </a:p>
      </dgm:t>
    </dgm:pt>
    <dgm:pt modelId="{86588EC3-2552-4857-8519-AB642CD7A5E1}" type="parTrans" cxnId="{C621CC30-2145-4251-8C72-BBC6CA557515}">
      <dgm:prSet/>
      <dgm:spPr/>
      <dgm:t>
        <a:bodyPr/>
        <a:lstStyle/>
        <a:p>
          <a:endParaRPr lang="en-GB"/>
        </a:p>
      </dgm:t>
    </dgm:pt>
    <dgm:pt modelId="{A51DC737-5E62-44C4-B920-1383F91C7CDA}" type="sibTrans" cxnId="{C621CC30-2145-4251-8C72-BBC6CA557515}">
      <dgm:prSet/>
      <dgm:spPr/>
      <dgm:t>
        <a:bodyPr/>
        <a:lstStyle/>
        <a:p>
          <a:endParaRPr lang="en-GB"/>
        </a:p>
      </dgm:t>
    </dgm:pt>
    <dgm:pt modelId="{AB176AB4-7124-41DC-A77C-31B911BD937F}" type="pres">
      <dgm:prSet presAssocID="{604424A9-8A84-4C1B-9B54-CB04222BFF56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5727B8DA-20CA-4C83-80BA-87E367F7312E}" type="pres">
      <dgm:prSet presAssocID="{ED22FBAD-E56E-4FC1-8ACC-2920B1B32494}" presName="Parent" presStyleLbl="node1" presStyleIdx="0" presStyleCnt="2">
        <dgm:presLayoutVars>
          <dgm:chMax val="4"/>
          <dgm:chPref val="3"/>
        </dgm:presLayoutVars>
      </dgm:prSet>
      <dgm:spPr/>
    </dgm:pt>
    <dgm:pt modelId="{11D4FB09-F475-4C34-9B10-8E35EF37A790}" type="pres">
      <dgm:prSet presAssocID="{F0FF4D59-ECE0-47A3-B867-6CC4FFF8D128}" presName="Accent" presStyleLbl="node1" presStyleIdx="1" presStyleCnt="2"/>
      <dgm:spPr/>
    </dgm:pt>
    <dgm:pt modelId="{21CE4E96-D521-4F70-9109-E5F4FE3AD802}" type="pres">
      <dgm:prSet presAssocID="{F0FF4D59-ECE0-47A3-B867-6CC4FFF8D128}" presName="Image1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</dgm:spPr>
    </dgm:pt>
    <dgm:pt modelId="{0025B8B8-ADC5-4A89-8976-E4FC4B96A13C}" type="pres">
      <dgm:prSet presAssocID="{F0FF4D59-ECE0-47A3-B867-6CC4FFF8D128}" presName="Child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855A01A-9FAC-4416-97D1-B69F11220CFD}" type="pres">
      <dgm:prSet presAssocID="{AB10718E-501B-4459-B8F4-F3455E216946}" presName="Image2" presStyleCnt="0"/>
      <dgm:spPr/>
    </dgm:pt>
    <dgm:pt modelId="{FF3247DA-272B-4B56-B719-6A788241E867}" type="pres">
      <dgm:prSet presAssocID="{AB10718E-501B-4459-B8F4-F3455E216946}" presName="Imag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</dgm:spPr>
    </dgm:pt>
    <dgm:pt modelId="{F3230D5E-B0AB-47B3-8124-1EA442453B22}" type="pres">
      <dgm:prSet presAssocID="{AB10718E-501B-4459-B8F4-F3455E216946}" presName="Child2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EC9716B-4F2C-4F25-A504-5F4240243608}" type="pres">
      <dgm:prSet presAssocID="{8DE82637-8A11-4138-95E7-54AF61F96048}" presName="Image3" presStyleCnt="0"/>
      <dgm:spPr/>
    </dgm:pt>
    <dgm:pt modelId="{99C3E004-8661-4E8F-947F-18F076B09C0F}" type="pres">
      <dgm:prSet presAssocID="{8DE82637-8A11-4138-95E7-54AF61F96048}" presName="Image" presStyleLbl="f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D2D9BDAC-6FE2-4D14-A522-7402E3D2FA92}" type="pres">
      <dgm:prSet presAssocID="{8DE82637-8A11-4138-95E7-54AF61F96048}" presName="Child3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C7D5419-5CBF-4326-ADCE-C2176F2BD236}" type="presOf" srcId="{604424A9-8A84-4C1B-9B54-CB04222BFF56}" destId="{AB176AB4-7124-41DC-A77C-31B911BD937F}" srcOrd="0" destOrd="0" presId="urn:microsoft.com/office/officeart/2011/layout/RadialPictureList"/>
    <dgm:cxn modelId="{D346F125-B54A-42C5-A1AA-BD6FC9F00D99}" type="presOf" srcId="{ED22FBAD-E56E-4FC1-8ACC-2920B1B32494}" destId="{5727B8DA-20CA-4C83-80BA-87E367F7312E}" srcOrd="0" destOrd="0" presId="urn:microsoft.com/office/officeart/2011/layout/RadialPictureList"/>
    <dgm:cxn modelId="{C621CC30-2145-4251-8C72-BBC6CA557515}" srcId="{ED22FBAD-E56E-4FC1-8ACC-2920B1B32494}" destId="{8DE82637-8A11-4138-95E7-54AF61F96048}" srcOrd="2" destOrd="0" parTransId="{86588EC3-2552-4857-8519-AB642CD7A5E1}" sibTransId="{A51DC737-5E62-44C4-B920-1383F91C7CDA}"/>
    <dgm:cxn modelId="{00FE6A34-8C41-4F62-B39E-B9B69620B94A}" type="presOf" srcId="{F0FF4D59-ECE0-47A3-B867-6CC4FFF8D128}" destId="{0025B8B8-ADC5-4A89-8976-E4FC4B96A13C}" srcOrd="0" destOrd="0" presId="urn:microsoft.com/office/officeart/2011/layout/RadialPictureList"/>
    <dgm:cxn modelId="{580F7265-D557-45CC-8726-477973F86B19}" srcId="{ED22FBAD-E56E-4FC1-8ACC-2920B1B32494}" destId="{AB10718E-501B-4459-B8F4-F3455E216946}" srcOrd="1" destOrd="0" parTransId="{AE7ADD40-86B7-4A73-B83E-9288DDA01BF2}" sibTransId="{95E3D8D1-30A1-40CD-9FE1-237647BA9329}"/>
    <dgm:cxn modelId="{4BA7B66C-5DB0-4BE2-A385-CD6D408DBFC3}" srcId="{ED22FBAD-E56E-4FC1-8ACC-2920B1B32494}" destId="{F0FF4D59-ECE0-47A3-B867-6CC4FFF8D128}" srcOrd="0" destOrd="0" parTransId="{698E5C73-0F0D-4683-AA27-8C0B74F671E3}" sibTransId="{7566BE12-9003-4447-970A-3AAA2CF7E530}"/>
    <dgm:cxn modelId="{C4050A57-FE92-4B17-A835-464F79097BCD}" type="presOf" srcId="{AB10718E-501B-4459-B8F4-F3455E216946}" destId="{F3230D5E-B0AB-47B3-8124-1EA442453B22}" srcOrd="0" destOrd="0" presId="urn:microsoft.com/office/officeart/2011/layout/RadialPictureList"/>
    <dgm:cxn modelId="{49566499-7E7B-42A3-B66A-73A626C23540}" type="presOf" srcId="{8DE82637-8A11-4138-95E7-54AF61F96048}" destId="{D2D9BDAC-6FE2-4D14-A522-7402E3D2FA92}" srcOrd="0" destOrd="0" presId="urn:microsoft.com/office/officeart/2011/layout/RadialPictureList"/>
    <dgm:cxn modelId="{CEDDC1E6-4A24-48E1-B322-DBD81F038CF1}" srcId="{604424A9-8A84-4C1B-9B54-CB04222BFF56}" destId="{ED22FBAD-E56E-4FC1-8ACC-2920B1B32494}" srcOrd="0" destOrd="0" parTransId="{20CD838A-0F7E-46B2-B7B9-7B7CAA83F261}" sibTransId="{A6675B57-D086-4EAE-8C44-BBA3EC2A98FA}"/>
    <dgm:cxn modelId="{88E3BC49-C8A4-4545-A790-C174E864BD28}" type="presParOf" srcId="{AB176AB4-7124-41DC-A77C-31B911BD937F}" destId="{5727B8DA-20CA-4C83-80BA-87E367F7312E}" srcOrd="0" destOrd="0" presId="urn:microsoft.com/office/officeart/2011/layout/RadialPictureList"/>
    <dgm:cxn modelId="{3A390591-EF79-4072-85F2-9B72F0A7644C}" type="presParOf" srcId="{AB176AB4-7124-41DC-A77C-31B911BD937F}" destId="{11D4FB09-F475-4C34-9B10-8E35EF37A790}" srcOrd="1" destOrd="0" presId="urn:microsoft.com/office/officeart/2011/layout/RadialPictureList"/>
    <dgm:cxn modelId="{323E8A67-3E0B-48EF-BEEE-9AF1CB64DE60}" type="presParOf" srcId="{AB176AB4-7124-41DC-A77C-31B911BD937F}" destId="{21CE4E96-D521-4F70-9109-E5F4FE3AD802}" srcOrd="2" destOrd="0" presId="urn:microsoft.com/office/officeart/2011/layout/RadialPictureList"/>
    <dgm:cxn modelId="{FD771366-2414-41D2-B01F-EC83E2CA3313}" type="presParOf" srcId="{AB176AB4-7124-41DC-A77C-31B911BD937F}" destId="{0025B8B8-ADC5-4A89-8976-E4FC4B96A13C}" srcOrd="3" destOrd="0" presId="urn:microsoft.com/office/officeart/2011/layout/RadialPictureList"/>
    <dgm:cxn modelId="{D7D1C2C8-B362-42CD-8EF7-CC40B7025FB9}" type="presParOf" srcId="{AB176AB4-7124-41DC-A77C-31B911BD937F}" destId="{8855A01A-9FAC-4416-97D1-B69F11220CFD}" srcOrd="4" destOrd="0" presId="urn:microsoft.com/office/officeart/2011/layout/RadialPictureList"/>
    <dgm:cxn modelId="{43933C64-13BD-424B-B371-B4CD3E69B197}" type="presParOf" srcId="{8855A01A-9FAC-4416-97D1-B69F11220CFD}" destId="{FF3247DA-272B-4B56-B719-6A788241E867}" srcOrd="0" destOrd="0" presId="urn:microsoft.com/office/officeart/2011/layout/RadialPictureList"/>
    <dgm:cxn modelId="{A7BB22A1-FE97-4A49-8002-60B88CC02BC6}" type="presParOf" srcId="{AB176AB4-7124-41DC-A77C-31B911BD937F}" destId="{F3230D5E-B0AB-47B3-8124-1EA442453B22}" srcOrd="5" destOrd="0" presId="urn:microsoft.com/office/officeart/2011/layout/RadialPictureList"/>
    <dgm:cxn modelId="{5737D3D5-545A-40F8-BDAB-6D9D3D82D864}" type="presParOf" srcId="{AB176AB4-7124-41DC-A77C-31B911BD937F}" destId="{9EC9716B-4F2C-4F25-A504-5F4240243608}" srcOrd="6" destOrd="0" presId="urn:microsoft.com/office/officeart/2011/layout/RadialPictureList"/>
    <dgm:cxn modelId="{C88122A0-AE02-45B2-AA0D-FF86B50354B3}" type="presParOf" srcId="{9EC9716B-4F2C-4F25-A504-5F4240243608}" destId="{99C3E004-8661-4E8F-947F-18F076B09C0F}" srcOrd="0" destOrd="0" presId="urn:microsoft.com/office/officeart/2011/layout/RadialPictureList"/>
    <dgm:cxn modelId="{3A05618B-B7A2-4555-A5D3-C686C408E6E1}" type="presParOf" srcId="{AB176AB4-7124-41DC-A77C-31B911BD937F}" destId="{D2D9BDAC-6FE2-4D14-A522-7402E3D2FA92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-1458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AF6644E-2182-4889-8572-5DA8BF09E087}" type="pres">
      <dgm:prSet presAssocID="{A88BAD24-67E5-4AD1-900F-5DD7F48EF16F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4807EF00-1799-4C9C-B4A5-38731D1E34F9}" type="presOf" srcId="{A88BAD24-67E5-4AD1-900F-5DD7F48EF16F}" destId="{1AF6644E-2182-4889-8572-5DA8BF09E087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00DF36B2-A4E9-4040-ABB8-9A35E3BF94E6}" srcId="{4D54D557-0D5C-4CD4-9CF3-F251A144F6C4}" destId="{A88BAD24-67E5-4AD1-900F-5DD7F48EF16F}" srcOrd="0" destOrd="0" parTransId="{97E9F4AA-19CB-4294-9F00-22C3E7F93919}" sibTransId="{6285848E-D4E9-46B8-84E1-C9443D3D0212}"/>
    <dgm:cxn modelId="{E210BC34-BC6F-4623-94CE-180E1F61C739}" type="presParOf" srcId="{DCB7515A-7D70-4229-B501-3B713D0B587D}" destId="{1AF6644E-2182-4889-8572-5DA8BF09E087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 custLinFactNeighborX="1021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 custLinFactNeighborX="-5364" custLinFactNeighborY="-2719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 custLinFactNeighborX="-5364" custLinFactNeighborY="-2719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 custLinFactNeighborX="1021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1557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-437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6B284C7-41E0-454C-88FE-DDDEB64C953C}" type="pres">
      <dgm:prSet presAssocID="{2543D8A2-C14D-4495-9096-D3F264A199F2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C3BD7586-E61C-42BA-BAC9-E931385731B6}" srcId="{4D54D557-0D5C-4CD4-9CF3-F251A144F6C4}" destId="{2543D8A2-C14D-4495-9096-D3F264A199F2}" srcOrd="0" destOrd="0" parTransId="{E0BC6CB5-78C2-4C6A-8CFA-8C021F95EE8B}" sibTransId="{0A73D064-1E29-478C-AC30-015965C8C7B2}"/>
    <dgm:cxn modelId="{DEC96CEC-EDC2-45F3-9EA7-2AE8CB610D33}" type="presOf" srcId="{2543D8A2-C14D-4495-9096-D3F264A199F2}" destId="{56B284C7-41E0-454C-88FE-DDDEB64C953C}" srcOrd="0" destOrd="0" presId="urn:microsoft.com/office/officeart/2011/layout/HexagonRadial"/>
    <dgm:cxn modelId="{2865B10C-E569-471B-A30D-77D8E32071D9}" type="presParOf" srcId="{DCB7515A-7D70-4229-B501-3B713D0B587D}" destId="{56B284C7-41E0-454C-88FE-DDDEB64C953C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6B284C7-41E0-454C-88FE-DDDEB64C953C}" type="pres">
      <dgm:prSet presAssocID="{2543D8A2-C14D-4495-9096-D3F264A199F2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C3BD7586-E61C-42BA-BAC9-E931385731B6}" srcId="{4D54D557-0D5C-4CD4-9CF3-F251A144F6C4}" destId="{2543D8A2-C14D-4495-9096-D3F264A199F2}" srcOrd="0" destOrd="0" parTransId="{E0BC6CB5-78C2-4C6A-8CFA-8C021F95EE8B}" sibTransId="{0A73D064-1E29-478C-AC30-015965C8C7B2}"/>
    <dgm:cxn modelId="{DEC96CEC-EDC2-45F3-9EA7-2AE8CB610D33}" type="presOf" srcId="{2543D8A2-C14D-4495-9096-D3F264A199F2}" destId="{56B284C7-41E0-454C-88FE-DDDEB64C953C}" srcOrd="0" destOrd="0" presId="urn:microsoft.com/office/officeart/2011/layout/HexagonRadial"/>
    <dgm:cxn modelId="{2865B10C-E569-471B-A30D-77D8E32071D9}" type="presParOf" srcId="{DCB7515A-7D70-4229-B501-3B713D0B587D}" destId="{56B284C7-41E0-454C-88FE-DDDEB64C953C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 custLinFactNeighborX="5054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 custLinFactNeighborX="4033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 custLinFactNeighborX="4033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 custLinFactNeighborX="4033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2575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endParaRPr lang="en-GB" dirty="0">
            <a:solidFill>
              <a:schemeClr val="tx2"/>
            </a:solidFill>
          </a:endParaRPr>
        </a:p>
      </dgm: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4DC577C-B9C3-4555-BC01-3D7F0D152F48}" type="pres">
      <dgm:prSet presAssocID="{7C0381B4-969A-4FA1-8A5F-84CB703B7126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1" destOrd="0" parTransId="{9F649DF5-E2E2-4B5D-9F70-F7F1A8DCFA2F}" sibTransId="{B20B3360-F2ED-4B00-B122-8327C5CBE6CE}"/>
    <dgm:cxn modelId="{903DCC56-67F9-4B01-B646-D4647F052B05}" srcId="{4D54D557-0D5C-4CD4-9CF3-F251A144F6C4}" destId="{7C0381B4-969A-4FA1-8A5F-84CB703B7126}" srcOrd="0" destOrd="0" parTransId="{6A12CB4E-D22F-4661-822B-2410935B70BF}" sibTransId="{E3668043-9E20-4F1C-A3C3-E235984B34DF}"/>
    <dgm:cxn modelId="{2E3984E9-4C0E-42CB-B3AE-B42E3A732443}" type="presOf" srcId="{7C0381B4-969A-4FA1-8A5F-84CB703B7126}" destId="{C4DC577C-B9C3-4555-BC01-3D7F0D152F48}" srcOrd="0" destOrd="0" presId="urn:microsoft.com/office/officeart/2011/layout/HexagonRadial"/>
    <dgm:cxn modelId="{6A33DA7A-565B-4AA6-AA27-971FAE9BD993}" type="presParOf" srcId="{DCB7515A-7D70-4229-B501-3B713D0B587D}" destId="{C4DC577C-B9C3-4555-BC01-3D7F0D152F48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endParaRPr lang="en-GB" dirty="0">
            <a:solidFill>
              <a:schemeClr val="tx2"/>
            </a:solidFill>
          </a:endParaRPr>
        </a:p>
      </dgm: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4DC577C-B9C3-4555-BC01-3D7F0D152F48}" type="pres">
      <dgm:prSet presAssocID="{7C0381B4-969A-4FA1-8A5F-84CB703B7126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1" destOrd="0" parTransId="{9F649DF5-E2E2-4B5D-9F70-F7F1A8DCFA2F}" sibTransId="{B20B3360-F2ED-4B00-B122-8327C5CBE6CE}"/>
    <dgm:cxn modelId="{903DCC56-67F9-4B01-B646-D4647F052B05}" srcId="{4D54D557-0D5C-4CD4-9CF3-F251A144F6C4}" destId="{7C0381B4-969A-4FA1-8A5F-84CB703B7126}" srcOrd="0" destOrd="0" parTransId="{6A12CB4E-D22F-4661-822B-2410935B70BF}" sibTransId="{E3668043-9E20-4F1C-A3C3-E235984B34DF}"/>
    <dgm:cxn modelId="{2E3984E9-4C0E-42CB-B3AE-B42E3A732443}" type="presOf" srcId="{7C0381B4-969A-4FA1-8A5F-84CB703B7126}" destId="{C4DC577C-B9C3-4555-BC01-3D7F0D152F48}" srcOrd="0" destOrd="0" presId="urn:microsoft.com/office/officeart/2011/layout/HexagonRadial"/>
    <dgm:cxn modelId="{6A33DA7A-565B-4AA6-AA27-971FAE9BD993}" type="presParOf" srcId="{DCB7515A-7D70-4229-B501-3B713D0B587D}" destId="{C4DC577C-B9C3-4555-BC01-3D7F0D152F48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 custLinFactNeighborY="-2719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 custLinFactNeighborY="-2719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 custLinFactNeighborY="-2719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 custLinFactNeighborY="-2719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18644" custLinFactNeighborX="-1458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269FAB2-FF6E-47F8-BB73-8C1D428DA1C2}" type="pres">
      <dgm:prSet presAssocID="{65A0C856-C1E2-4241-99D6-0964D2A6C642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493B2E98-6BFE-4B61-888E-EBEE4E1CF14E}" srcId="{4D54D557-0D5C-4CD4-9CF3-F251A144F6C4}" destId="{65A0C856-C1E2-4241-99D6-0964D2A6C642}" srcOrd="0" destOrd="0" parTransId="{C9D80149-263B-4A4A-B19D-EECC19D5969A}" sibTransId="{555AF527-BAF0-491C-A90B-C775049452C1}"/>
    <dgm:cxn modelId="{811F8EC6-EA7E-4B10-86F9-873FF902BAE4}" type="presOf" srcId="{65A0C856-C1E2-4241-99D6-0964D2A6C642}" destId="{4269FAB2-FF6E-47F8-BB73-8C1D428DA1C2}" srcOrd="0" destOrd="0" presId="urn:microsoft.com/office/officeart/2011/layout/HexagonRadial"/>
    <dgm:cxn modelId="{C1BF007D-803D-4FD7-93F9-AEADFEA2791E}" type="presParOf" srcId="{DCB7515A-7D70-4229-B501-3B713D0B587D}" destId="{4269FAB2-FF6E-47F8-BB73-8C1D428DA1C2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04424A9-8A84-4C1B-9B54-CB04222BFF56}" type="doc">
      <dgm:prSet loTypeId="urn:microsoft.com/office/officeart/2011/layout/RadialPictureList" loCatId="picture" qsTypeId="urn:microsoft.com/office/officeart/2005/8/quickstyle/3d3" qsCatId="3D" csTypeId="urn:microsoft.com/office/officeart/2005/8/colors/accent4_5" csCatId="accent4" phldr="1"/>
      <dgm:spPr/>
      <dgm:t>
        <a:bodyPr/>
        <a:lstStyle/>
        <a:p>
          <a:endParaRPr lang="en-GB"/>
        </a:p>
      </dgm:t>
    </dgm:pt>
    <dgm:pt modelId="{ED22FBAD-E56E-4FC1-8ACC-2920B1B32494}">
      <dgm:prSet phldrT="[Text]"/>
      <dgm:spPr/>
      <dgm:t>
        <a:bodyPr/>
        <a:lstStyle/>
        <a:p>
          <a:r>
            <a:rPr lang="en-US" dirty="0"/>
            <a:t>Frequency</a:t>
          </a:r>
          <a:endParaRPr lang="en-GB" dirty="0"/>
        </a:p>
      </dgm:t>
    </dgm:pt>
    <dgm:pt modelId="{20CD838A-0F7E-46B2-B7B9-7B7CAA83F261}" type="parTrans" cxnId="{CEDDC1E6-4A24-48E1-B322-DBD81F038CF1}">
      <dgm:prSet/>
      <dgm:spPr/>
      <dgm:t>
        <a:bodyPr/>
        <a:lstStyle/>
        <a:p>
          <a:endParaRPr lang="en-GB"/>
        </a:p>
      </dgm:t>
    </dgm:pt>
    <dgm:pt modelId="{A6675B57-D086-4EAE-8C44-BBA3EC2A98FA}" type="sibTrans" cxnId="{CEDDC1E6-4A24-48E1-B322-DBD81F038CF1}">
      <dgm:prSet/>
      <dgm:spPr/>
      <dgm:t>
        <a:bodyPr/>
        <a:lstStyle/>
        <a:p>
          <a:endParaRPr lang="en-GB"/>
        </a:p>
      </dgm:t>
    </dgm:pt>
    <dgm:pt modelId="{F0FF4D59-ECE0-47A3-B867-6CC4FFF8D128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Yearly</a:t>
          </a:r>
          <a:endParaRPr lang="en-GB" dirty="0">
            <a:solidFill>
              <a:srgbClr val="7030A0"/>
            </a:solidFill>
          </a:endParaRPr>
        </a:p>
      </dgm:t>
    </dgm:pt>
    <dgm:pt modelId="{698E5C73-0F0D-4683-AA27-8C0B74F671E3}" type="parTrans" cxnId="{4BA7B66C-5DB0-4BE2-A385-CD6D408DBFC3}">
      <dgm:prSet/>
      <dgm:spPr/>
      <dgm:t>
        <a:bodyPr/>
        <a:lstStyle/>
        <a:p>
          <a:endParaRPr lang="en-GB"/>
        </a:p>
      </dgm:t>
    </dgm:pt>
    <dgm:pt modelId="{7566BE12-9003-4447-970A-3AAA2CF7E530}" type="sibTrans" cxnId="{4BA7B66C-5DB0-4BE2-A385-CD6D408DBFC3}">
      <dgm:prSet/>
      <dgm:spPr/>
      <dgm:t>
        <a:bodyPr/>
        <a:lstStyle/>
        <a:p>
          <a:endParaRPr lang="en-GB"/>
        </a:p>
      </dgm:t>
    </dgm:pt>
    <dgm:pt modelId="{AB10718E-501B-4459-B8F4-F3455E216946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Monthly</a:t>
          </a:r>
          <a:endParaRPr lang="en-GB" dirty="0">
            <a:solidFill>
              <a:srgbClr val="7030A0"/>
            </a:solidFill>
          </a:endParaRPr>
        </a:p>
      </dgm:t>
    </dgm:pt>
    <dgm:pt modelId="{AE7ADD40-86B7-4A73-B83E-9288DDA01BF2}" type="parTrans" cxnId="{580F7265-D557-45CC-8726-477973F86B19}">
      <dgm:prSet/>
      <dgm:spPr/>
      <dgm:t>
        <a:bodyPr/>
        <a:lstStyle/>
        <a:p>
          <a:endParaRPr lang="en-GB"/>
        </a:p>
      </dgm:t>
    </dgm:pt>
    <dgm:pt modelId="{95E3D8D1-30A1-40CD-9FE1-237647BA9329}" type="sibTrans" cxnId="{580F7265-D557-45CC-8726-477973F86B19}">
      <dgm:prSet/>
      <dgm:spPr/>
      <dgm:t>
        <a:bodyPr/>
        <a:lstStyle/>
        <a:p>
          <a:endParaRPr lang="en-GB"/>
        </a:p>
      </dgm:t>
    </dgm:pt>
    <dgm:pt modelId="{8DE82637-8A11-4138-95E7-54AF61F96048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Daily</a:t>
          </a:r>
          <a:endParaRPr lang="en-GB" dirty="0">
            <a:solidFill>
              <a:srgbClr val="7030A0"/>
            </a:solidFill>
          </a:endParaRPr>
        </a:p>
      </dgm:t>
    </dgm:pt>
    <dgm:pt modelId="{86588EC3-2552-4857-8519-AB642CD7A5E1}" type="parTrans" cxnId="{C621CC30-2145-4251-8C72-BBC6CA557515}">
      <dgm:prSet/>
      <dgm:spPr/>
      <dgm:t>
        <a:bodyPr/>
        <a:lstStyle/>
        <a:p>
          <a:endParaRPr lang="en-GB"/>
        </a:p>
      </dgm:t>
    </dgm:pt>
    <dgm:pt modelId="{A51DC737-5E62-44C4-B920-1383F91C7CDA}" type="sibTrans" cxnId="{C621CC30-2145-4251-8C72-BBC6CA557515}">
      <dgm:prSet/>
      <dgm:spPr/>
      <dgm:t>
        <a:bodyPr/>
        <a:lstStyle/>
        <a:p>
          <a:endParaRPr lang="en-GB"/>
        </a:p>
      </dgm:t>
    </dgm:pt>
    <dgm:pt modelId="{02AE0A36-F427-4C90-9750-0F57B9C554F0}">
      <dgm:prSet phldrT="[Text]"/>
      <dgm:spPr/>
      <dgm:t>
        <a:bodyPr/>
        <a:lstStyle/>
        <a:p>
          <a:r>
            <a:rPr lang="en-US" dirty="0">
              <a:solidFill>
                <a:srgbClr val="7030A0"/>
              </a:solidFill>
            </a:rPr>
            <a:t>Monitoring, purity, forecasting, nominations, lifting, trading, capacity</a:t>
          </a:r>
          <a:endParaRPr lang="en-GB" dirty="0">
            <a:solidFill>
              <a:srgbClr val="7030A0"/>
            </a:solidFill>
          </a:endParaRPr>
        </a:p>
      </dgm:t>
    </dgm:pt>
    <dgm:pt modelId="{5AEE115E-1C87-4409-B942-AF2BF3DCFFC2}" type="parTrans" cxnId="{6909D2F3-CAAC-4E0F-BDD0-E2A4275DFA20}">
      <dgm:prSet/>
      <dgm:spPr/>
      <dgm:t>
        <a:bodyPr/>
        <a:lstStyle/>
        <a:p>
          <a:endParaRPr lang="en-GB"/>
        </a:p>
      </dgm:t>
    </dgm:pt>
    <dgm:pt modelId="{741FB5F5-20C1-472A-B175-EDFA1E1BFB67}" type="sibTrans" cxnId="{6909D2F3-CAAC-4E0F-BDD0-E2A4275DFA20}">
      <dgm:prSet/>
      <dgm:spPr/>
      <dgm:t>
        <a:bodyPr/>
        <a:lstStyle/>
        <a:p>
          <a:endParaRPr lang="en-GB"/>
        </a:p>
      </dgm:t>
    </dgm:pt>
    <dgm:pt modelId="{4EEA240A-0546-486C-9992-D3BD8416A55D}">
      <dgm:prSet phldrT="[Text]"/>
      <dgm:spPr/>
      <dgm:t>
        <a:bodyPr/>
        <a:lstStyle/>
        <a:p>
          <a:endParaRPr lang="en-GB" dirty="0">
            <a:solidFill>
              <a:srgbClr val="7030A0"/>
            </a:solidFill>
          </a:endParaRPr>
        </a:p>
      </dgm:t>
    </dgm:pt>
    <dgm:pt modelId="{9DED9E8B-208D-4669-83DE-E5F6E72A7D7C}" type="parTrans" cxnId="{89846F82-13D7-419E-AE6A-DE5816A373AD}">
      <dgm:prSet/>
      <dgm:spPr/>
      <dgm:t>
        <a:bodyPr/>
        <a:lstStyle/>
        <a:p>
          <a:endParaRPr lang="en-GB"/>
        </a:p>
      </dgm:t>
    </dgm:pt>
    <dgm:pt modelId="{3C1D0025-D548-4419-9167-CF2BE8FAEC7D}" type="sibTrans" cxnId="{89846F82-13D7-419E-AE6A-DE5816A373AD}">
      <dgm:prSet/>
      <dgm:spPr/>
      <dgm:t>
        <a:bodyPr/>
        <a:lstStyle/>
        <a:p>
          <a:endParaRPr lang="en-GB"/>
        </a:p>
      </dgm:t>
    </dgm:pt>
    <dgm:pt modelId="{AB176AB4-7124-41DC-A77C-31B911BD937F}" type="pres">
      <dgm:prSet presAssocID="{604424A9-8A84-4C1B-9B54-CB04222BFF56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5727B8DA-20CA-4C83-80BA-87E367F7312E}" type="pres">
      <dgm:prSet presAssocID="{ED22FBAD-E56E-4FC1-8ACC-2920B1B32494}" presName="Parent" presStyleLbl="node1" presStyleIdx="0" presStyleCnt="2">
        <dgm:presLayoutVars>
          <dgm:chMax val="4"/>
          <dgm:chPref val="3"/>
        </dgm:presLayoutVars>
      </dgm:prSet>
      <dgm:spPr/>
    </dgm:pt>
    <dgm:pt modelId="{11D4FB09-F475-4C34-9B10-8E35EF37A790}" type="pres">
      <dgm:prSet presAssocID="{F0FF4D59-ECE0-47A3-B867-6CC4FFF8D128}" presName="Accent" presStyleLbl="node1" presStyleIdx="1" presStyleCnt="2"/>
      <dgm:spPr/>
    </dgm:pt>
    <dgm:pt modelId="{21CE4E96-D521-4F70-9109-E5F4FE3AD802}" type="pres">
      <dgm:prSet presAssocID="{F0FF4D59-ECE0-47A3-B867-6CC4FFF8D128}" presName="Image1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0025B8B8-ADC5-4A89-8976-E4FC4B96A13C}" type="pres">
      <dgm:prSet presAssocID="{F0FF4D59-ECE0-47A3-B867-6CC4FFF8D128}" presName="Child1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8855A01A-9FAC-4416-97D1-B69F11220CFD}" type="pres">
      <dgm:prSet presAssocID="{AB10718E-501B-4459-B8F4-F3455E216946}" presName="Image2" presStyleCnt="0"/>
      <dgm:spPr/>
    </dgm:pt>
    <dgm:pt modelId="{FF3247DA-272B-4B56-B719-6A788241E867}" type="pres">
      <dgm:prSet presAssocID="{AB10718E-501B-4459-B8F4-F3455E216946}" presName="Image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</dgm:spPr>
    </dgm:pt>
    <dgm:pt modelId="{F3230D5E-B0AB-47B3-8124-1EA442453B22}" type="pres">
      <dgm:prSet presAssocID="{AB10718E-501B-4459-B8F4-F3455E216946}" presName="Child2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9EC9716B-4F2C-4F25-A504-5F4240243608}" type="pres">
      <dgm:prSet presAssocID="{8DE82637-8A11-4138-95E7-54AF61F96048}" presName="Image3" presStyleCnt="0"/>
      <dgm:spPr/>
    </dgm:pt>
    <dgm:pt modelId="{99C3E004-8661-4E8F-947F-18F076B09C0F}" type="pres">
      <dgm:prSet presAssocID="{8DE82637-8A11-4138-95E7-54AF61F96048}" presName="Image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</dgm:spPr>
    </dgm:pt>
    <dgm:pt modelId="{D2D9BDAC-6FE2-4D14-A522-7402E3D2FA92}" type="pres">
      <dgm:prSet presAssocID="{8DE82637-8A11-4138-95E7-54AF61F96048}" presName="Child3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21C17C1-4024-4639-B340-FE89E9C704EC}" type="pres">
      <dgm:prSet presAssocID="{02AE0A36-F427-4C90-9750-0F57B9C554F0}" presName="Image4" presStyleCnt="0"/>
      <dgm:spPr/>
    </dgm:pt>
    <dgm:pt modelId="{C0BA8BD4-FDD0-4A33-B71B-3EF28475C941}" type="pres">
      <dgm:prSet presAssocID="{02AE0A36-F427-4C90-9750-0F57B9C554F0}" presName="Image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</dgm:spPr>
    </dgm:pt>
    <dgm:pt modelId="{8B82C5FA-A645-4037-A8EF-F3E2B1AD429B}" type="pres">
      <dgm:prSet presAssocID="{02AE0A36-F427-4C90-9750-0F57B9C554F0}" presName="Child4" presStyleLbl="revTx" presStyleIdx="3" presStyleCnt="4" custScaleX="224385" custLinFactNeighborX="64783" custLinFactNeighborY="1189">
        <dgm:presLayoutVars>
          <dgm:chMax val="0"/>
          <dgm:chPref val="0"/>
          <dgm:bulletEnabled val="1"/>
        </dgm:presLayoutVars>
      </dgm:prSet>
      <dgm:spPr/>
    </dgm:pt>
  </dgm:ptLst>
  <dgm:cxnLst>
    <dgm:cxn modelId="{3C7D5419-5CBF-4326-ADCE-C2176F2BD236}" type="presOf" srcId="{604424A9-8A84-4C1B-9B54-CB04222BFF56}" destId="{AB176AB4-7124-41DC-A77C-31B911BD937F}" srcOrd="0" destOrd="0" presId="urn:microsoft.com/office/officeart/2011/layout/RadialPictureList"/>
    <dgm:cxn modelId="{D346F125-B54A-42C5-A1AA-BD6FC9F00D99}" type="presOf" srcId="{ED22FBAD-E56E-4FC1-8ACC-2920B1B32494}" destId="{5727B8DA-20CA-4C83-80BA-87E367F7312E}" srcOrd="0" destOrd="0" presId="urn:microsoft.com/office/officeart/2011/layout/RadialPictureList"/>
    <dgm:cxn modelId="{C621CC30-2145-4251-8C72-BBC6CA557515}" srcId="{ED22FBAD-E56E-4FC1-8ACC-2920B1B32494}" destId="{8DE82637-8A11-4138-95E7-54AF61F96048}" srcOrd="2" destOrd="0" parTransId="{86588EC3-2552-4857-8519-AB642CD7A5E1}" sibTransId="{A51DC737-5E62-44C4-B920-1383F91C7CDA}"/>
    <dgm:cxn modelId="{00FE6A34-8C41-4F62-B39E-B9B69620B94A}" type="presOf" srcId="{F0FF4D59-ECE0-47A3-B867-6CC4FFF8D128}" destId="{0025B8B8-ADC5-4A89-8976-E4FC4B96A13C}" srcOrd="0" destOrd="0" presId="urn:microsoft.com/office/officeart/2011/layout/RadialPictureList"/>
    <dgm:cxn modelId="{580F7265-D557-45CC-8726-477973F86B19}" srcId="{ED22FBAD-E56E-4FC1-8ACC-2920B1B32494}" destId="{AB10718E-501B-4459-B8F4-F3455E216946}" srcOrd="1" destOrd="0" parTransId="{AE7ADD40-86B7-4A73-B83E-9288DDA01BF2}" sibTransId="{95E3D8D1-30A1-40CD-9FE1-237647BA9329}"/>
    <dgm:cxn modelId="{4BA7B66C-5DB0-4BE2-A385-CD6D408DBFC3}" srcId="{ED22FBAD-E56E-4FC1-8ACC-2920B1B32494}" destId="{F0FF4D59-ECE0-47A3-B867-6CC4FFF8D128}" srcOrd="0" destOrd="0" parTransId="{698E5C73-0F0D-4683-AA27-8C0B74F671E3}" sibTransId="{7566BE12-9003-4447-970A-3AAA2CF7E530}"/>
    <dgm:cxn modelId="{C4050A57-FE92-4B17-A835-464F79097BCD}" type="presOf" srcId="{AB10718E-501B-4459-B8F4-F3455E216946}" destId="{F3230D5E-B0AB-47B3-8124-1EA442453B22}" srcOrd="0" destOrd="0" presId="urn:microsoft.com/office/officeart/2011/layout/RadialPictureList"/>
    <dgm:cxn modelId="{89846F82-13D7-419E-AE6A-DE5816A373AD}" srcId="{ED22FBAD-E56E-4FC1-8ACC-2920B1B32494}" destId="{4EEA240A-0546-486C-9992-D3BD8416A55D}" srcOrd="4" destOrd="0" parTransId="{9DED9E8B-208D-4669-83DE-E5F6E72A7D7C}" sibTransId="{3C1D0025-D548-4419-9167-CF2BE8FAEC7D}"/>
    <dgm:cxn modelId="{49566499-7E7B-42A3-B66A-73A626C23540}" type="presOf" srcId="{8DE82637-8A11-4138-95E7-54AF61F96048}" destId="{D2D9BDAC-6FE2-4D14-A522-7402E3D2FA92}" srcOrd="0" destOrd="0" presId="urn:microsoft.com/office/officeart/2011/layout/RadialPictureList"/>
    <dgm:cxn modelId="{CEDDC1E6-4A24-48E1-B322-DBD81F038CF1}" srcId="{604424A9-8A84-4C1B-9B54-CB04222BFF56}" destId="{ED22FBAD-E56E-4FC1-8ACC-2920B1B32494}" srcOrd="0" destOrd="0" parTransId="{20CD838A-0F7E-46B2-B7B9-7B7CAA83F261}" sibTransId="{A6675B57-D086-4EAE-8C44-BBA3EC2A98FA}"/>
    <dgm:cxn modelId="{F67E51EE-CE86-4A85-BC92-5DA42912B5D4}" type="presOf" srcId="{02AE0A36-F427-4C90-9750-0F57B9C554F0}" destId="{8B82C5FA-A645-4037-A8EF-F3E2B1AD429B}" srcOrd="0" destOrd="0" presId="urn:microsoft.com/office/officeart/2011/layout/RadialPictureList"/>
    <dgm:cxn modelId="{6909D2F3-CAAC-4E0F-BDD0-E2A4275DFA20}" srcId="{ED22FBAD-E56E-4FC1-8ACC-2920B1B32494}" destId="{02AE0A36-F427-4C90-9750-0F57B9C554F0}" srcOrd="3" destOrd="0" parTransId="{5AEE115E-1C87-4409-B942-AF2BF3DCFFC2}" sibTransId="{741FB5F5-20C1-472A-B175-EDFA1E1BFB67}"/>
    <dgm:cxn modelId="{88E3BC49-C8A4-4545-A790-C174E864BD28}" type="presParOf" srcId="{AB176AB4-7124-41DC-A77C-31B911BD937F}" destId="{5727B8DA-20CA-4C83-80BA-87E367F7312E}" srcOrd="0" destOrd="0" presId="urn:microsoft.com/office/officeart/2011/layout/RadialPictureList"/>
    <dgm:cxn modelId="{3A390591-EF79-4072-85F2-9B72F0A7644C}" type="presParOf" srcId="{AB176AB4-7124-41DC-A77C-31B911BD937F}" destId="{11D4FB09-F475-4C34-9B10-8E35EF37A790}" srcOrd="1" destOrd="0" presId="urn:microsoft.com/office/officeart/2011/layout/RadialPictureList"/>
    <dgm:cxn modelId="{323E8A67-3E0B-48EF-BEEE-9AF1CB64DE60}" type="presParOf" srcId="{AB176AB4-7124-41DC-A77C-31B911BD937F}" destId="{21CE4E96-D521-4F70-9109-E5F4FE3AD802}" srcOrd="2" destOrd="0" presId="urn:microsoft.com/office/officeart/2011/layout/RadialPictureList"/>
    <dgm:cxn modelId="{FD771366-2414-41D2-B01F-EC83E2CA3313}" type="presParOf" srcId="{AB176AB4-7124-41DC-A77C-31B911BD937F}" destId="{0025B8B8-ADC5-4A89-8976-E4FC4B96A13C}" srcOrd="3" destOrd="0" presId="urn:microsoft.com/office/officeart/2011/layout/RadialPictureList"/>
    <dgm:cxn modelId="{D7D1C2C8-B362-42CD-8EF7-CC40B7025FB9}" type="presParOf" srcId="{AB176AB4-7124-41DC-A77C-31B911BD937F}" destId="{8855A01A-9FAC-4416-97D1-B69F11220CFD}" srcOrd="4" destOrd="0" presId="urn:microsoft.com/office/officeart/2011/layout/RadialPictureList"/>
    <dgm:cxn modelId="{43933C64-13BD-424B-B371-B4CD3E69B197}" type="presParOf" srcId="{8855A01A-9FAC-4416-97D1-B69F11220CFD}" destId="{FF3247DA-272B-4B56-B719-6A788241E867}" srcOrd="0" destOrd="0" presId="urn:microsoft.com/office/officeart/2011/layout/RadialPictureList"/>
    <dgm:cxn modelId="{A7BB22A1-FE97-4A49-8002-60B88CC02BC6}" type="presParOf" srcId="{AB176AB4-7124-41DC-A77C-31B911BD937F}" destId="{F3230D5E-B0AB-47B3-8124-1EA442453B22}" srcOrd="5" destOrd="0" presId="urn:microsoft.com/office/officeart/2011/layout/RadialPictureList"/>
    <dgm:cxn modelId="{5737D3D5-545A-40F8-BDAB-6D9D3D82D864}" type="presParOf" srcId="{AB176AB4-7124-41DC-A77C-31B911BD937F}" destId="{9EC9716B-4F2C-4F25-A504-5F4240243608}" srcOrd="6" destOrd="0" presId="urn:microsoft.com/office/officeart/2011/layout/RadialPictureList"/>
    <dgm:cxn modelId="{C88122A0-AE02-45B2-AA0D-FF86B50354B3}" type="presParOf" srcId="{9EC9716B-4F2C-4F25-A504-5F4240243608}" destId="{99C3E004-8661-4E8F-947F-18F076B09C0F}" srcOrd="0" destOrd="0" presId="urn:microsoft.com/office/officeart/2011/layout/RadialPictureList"/>
    <dgm:cxn modelId="{3A05618B-B7A2-4555-A5D3-C686C408E6E1}" type="presParOf" srcId="{AB176AB4-7124-41DC-A77C-31B911BD937F}" destId="{D2D9BDAC-6FE2-4D14-A522-7402E3D2FA92}" srcOrd="7" destOrd="0" presId="urn:microsoft.com/office/officeart/2011/layout/RadialPictureList"/>
    <dgm:cxn modelId="{78741D7B-EA9E-493E-9C49-5817B7758F55}" type="presParOf" srcId="{AB176AB4-7124-41DC-A77C-31B911BD937F}" destId="{D21C17C1-4024-4639-B340-FE89E9C704EC}" srcOrd="8" destOrd="0" presId="urn:microsoft.com/office/officeart/2011/layout/RadialPictureList"/>
    <dgm:cxn modelId="{FB92170A-38FC-4D0C-869D-9A2994C16C5E}" type="presParOf" srcId="{D21C17C1-4024-4639-B340-FE89E9C704EC}" destId="{C0BA8BD4-FDD0-4A33-B71B-3EF28475C941}" srcOrd="0" destOrd="0" presId="urn:microsoft.com/office/officeart/2011/layout/RadialPictureList"/>
    <dgm:cxn modelId="{FD7A68CD-53F3-4E11-81C2-46BC1F636C54}" type="presParOf" srcId="{AB176AB4-7124-41DC-A77C-31B911BD937F}" destId="{8B82C5FA-A645-4037-A8EF-F3E2B1AD429B}" srcOrd="9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B3659F0-CA23-46DE-919C-06C3B822CBCE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C423DDD0-7400-4899-9E32-66A13BF60412}" type="presOf" srcId="{EA5EEAE6-5BB4-4474-B492-751526765EB6}" destId="{AB3659F0-CA23-46DE-919C-06C3B822CBCE}" srcOrd="0" destOrd="0" presId="urn:microsoft.com/office/officeart/2011/layout/HexagonRadial"/>
    <dgm:cxn modelId="{521536E7-9823-4446-BA5A-5006AAFF634E}" type="presParOf" srcId="{DCB7515A-7D70-4229-B501-3B713D0B587D}" destId="{AB3659F0-CA23-46DE-919C-06C3B822CBCE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269FAB2-FF6E-47F8-BB73-8C1D428DA1C2}" type="pres">
      <dgm:prSet presAssocID="{65A0C856-C1E2-4241-99D6-0964D2A6C642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493B2E98-6BFE-4B61-888E-EBEE4E1CF14E}" srcId="{4D54D557-0D5C-4CD4-9CF3-F251A144F6C4}" destId="{65A0C856-C1E2-4241-99D6-0964D2A6C642}" srcOrd="0" destOrd="0" parTransId="{C9D80149-263B-4A4A-B19D-EECC19D5969A}" sibTransId="{555AF527-BAF0-491C-A90B-C775049452C1}"/>
    <dgm:cxn modelId="{811F8EC6-EA7E-4B10-86F9-873FF902BAE4}" type="presOf" srcId="{65A0C856-C1E2-4241-99D6-0964D2A6C642}" destId="{4269FAB2-FF6E-47F8-BB73-8C1D428DA1C2}" srcOrd="0" destOrd="0" presId="urn:microsoft.com/office/officeart/2011/layout/HexagonRadial"/>
    <dgm:cxn modelId="{C1BF007D-803D-4FD7-93F9-AEADFEA2791E}" type="presParOf" srcId="{DCB7515A-7D70-4229-B501-3B713D0B587D}" destId="{4269FAB2-FF6E-47F8-BB73-8C1D428DA1C2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-1458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A5E49536-A8E8-4DE9-ADF7-7F85BBAF94DE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Transfer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9903F54-E902-4E0B-BC7B-B3CFC07E3BA6}" type="parTrans" cxnId="{1BF6490E-3B9D-4C1F-BEAF-FFDF03754EE1}">
      <dgm:prSet/>
      <dgm:spPr/>
      <dgm:t>
        <a:bodyPr/>
        <a:lstStyle/>
        <a:p>
          <a:endParaRPr lang="en-GB"/>
        </a:p>
      </dgm:t>
    </dgm:pt>
    <dgm:pt modelId="{D67862F5-DE0C-4067-9F3D-DA2C75CEF33E}" type="sibTrans" cxnId="{1BF6490E-3B9D-4C1F-BEAF-FFDF03754EE1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  <dgm:pt modelId="{0004629C-96D8-4546-843A-8AC629AFBCCB}" type="pres">
      <dgm:prSet presAssocID="{A5E49536-A8E8-4DE9-ADF7-7F85BBAF94DE}" presName="Accent1" presStyleCnt="0"/>
      <dgm:spPr/>
    </dgm:pt>
    <dgm:pt modelId="{91038680-3F6F-494F-A024-FEB136B82ED7}" type="pres">
      <dgm:prSet presAssocID="{A5E49536-A8E8-4DE9-ADF7-7F85BBAF94DE}" presName="Accent" presStyleLbl="bgShp" presStyleIdx="0" presStyleCnt="1"/>
      <dgm:spPr/>
    </dgm:pt>
    <dgm:pt modelId="{B334449A-08D7-4B38-9A3D-1631C2C8A7E1}" type="pres">
      <dgm:prSet presAssocID="{A5E49536-A8E8-4DE9-ADF7-7F85BBAF94DE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1BF6490E-3B9D-4C1F-BEAF-FFDF03754EE1}" srcId="{220E4C7E-8AB0-411D-BEF6-DA847871C4EC}" destId="{A5E49536-A8E8-4DE9-ADF7-7F85BBAF94DE}" srcOrd="0" destOrd="0" parTransId="{B9903F54-E902-4E0B-BC7B-B3CFC07E3BA6}" sibTransId="{D67862F5-DE0C-4067-9F3D-DA2C75CEF33E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F982AFFA-95AC-402B-85FD-A5BBA67181B5}" type="presOf" srcId="{A5E49536-A8E8-4DE9-ADF7-7F85BBAF94DE}" destId="{B334449A-08D7-4B38-9A3D-1631C2C8A7E1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  <dgm:cxn modelId="{60E158DF-1393-4952-8E8F-EDD1E312D7B6}" type="presParOf" srcId="{DCB7515A-7D70-4229-B501-3B713D0B587D}" destId="{0004629C-96D8-4546-843A-8AC629AFBCCB}" srcOrd="1" destOrd="0" presId="urn:microsoft.com/office/officeart/2011/layout/HexagonRadial"/>
    <dgm:cxn modelId="{858FEDF7-2BB3-4FB3-8E79-255C305A5B3C}" type="presParOf" srcId="{0004629C-96D8-4546-843A-8AC629AFBCCB}" destId="{91038680-3F6F-494F-A024-FEB136B82ED7}" srcOrd="0" destOrd="0" presId="urn:microsoft.com/office/officeart/2011/layout/HexagonRadial"/>
    <dgm:cxn modelId="{9736D8EB-D5C9-49B0-A381-50D46B1ECD8B}" type="presParOf" srcId="{DCB7515A-7D70-4229-B501-3B713D0B587D}" destId="{B334449A-08D7-4B38-9A3D-1631C2C8A7E1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A5E49536-A8E8-4DE9-ADF7-7F85BBAF94DE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Transfer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9903F54-E902-4E0B-BC7B-B3CFC07E3BA6}" type="parTrans" cxnId="{1BF6490E-3B9D-4C1F-BEAF-FFDF03754EE1}">
      <dgm:prSet/>
      <dgm:spPr/>
      <dgm:t>
        <a:bodyPr/>
        <a:lstStyle/>
        <a:p>
          <a:endParaRPr lang="en-GB"/>
        </a:p>
      </dgm:t>
    </dgm:pt>
    <dgm:pt modelId="{D67862F5-DE0C-4067-9F3D-DA2C75CEF33E}" type="sibTrans" cxnId="{1BF6490E-3B9D-4C1F-BEAF-FFDF03754EE1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  <dgm:pt modelId="{0004629C-96D8-4546-843A-8AC629AFBCCB}" type="pres">
      <dgm:prSet presAssocID="{A5E49536-A8E8-4DE9-ADF7-7F85BBAF94DE}" presName="Accent1" presStyleCnt="0"/>
      <dgm:spPr/>
    </dgm:pt>
    <dgm:pt modelId="{91038680-3F6F-494F-A024-FEB136B82ED7}" type="pres">
      <dgm:prSet presAssocID="{A5E49536-A8E8-4DE9-ADF7-7F85BBAF94DE}" presName="Accent" presStyleLbl="bgShp" presStyleIdx="0" presStyleCnt="1"/>
      <dgm:spPr/>
    </dgm:pt>
    <dgm:pt modelId="{B334449A-08D7-4B38-9A3D-1631C2C8A7E1}" type="pres">
      <dgm:prSet presAssocID="{A5E49536-A8E8-4DE9-ADF7-7F85BBAF94DE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1BF6490E-3B9D-4C1F-BEAF-FFDF03754EE1}" srcId="{220E4C7E-8AB0-411D-BEF6-DA847871C4EC}" destId="{A5E49536-A8E8-4DE9-ADF7-7F85BBAF94DE}" srcOrd="0" destOrd="0" parTransId="{B9903F54-E902-4E0B-BC7B-B3CFC07E3BA6}" sibTransId="{D67862F5-DE0C-4067-9F3D-DA2C75CEF33E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F982AFFA-95AC-402B-85FD-A5BBA67181B5}" type="presOf" srcId="{A5E49536-A8E8-4DE9-ADF7-7F85BBAF94DE}" destId="{B334449A-08D7-4B38-9A3D-1631C2C8A7E1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  <dgm:cxn modelId="{60E158DF-1393-4952-8E8F-EDD1E312D7B6}" type="presParOf" srcId="{DCB7515A-7D70-4229-B501-3B713D0B587D}" destId="{0004629C-96D8-4546-843A-8AC629AFBCCB}" srcOrd="1" destOrd="0" presId="urn:microsoft.com/office/officeart/2011/layout/HexagonRadial"/>
    <dgm:cxn modelId="{858FEDF7-2BB3-4FB3-8E79-255C305A5B3C}" type="presParOf" srcId="{0004629C-96D8-4546-843A-8AC629AFBCCB}" destId="{91038680-3F6F-494F-A024-FEB136B82ED7}" srcOrd="0" destOrd="0" presId="urn:microsoft.com/office/officeart/2011/layout/HexagonRadial"/>
    <dgm:cxn modelId="{9736D8EB-D5C9-49B0-A381-50D46B1ECD8B}" type="presParOf" srcId="{DCB7515A-7D70-4229-B501-3B713D0B587D}" destId="{B334449A-08D7-4B38-9A3D-1631C2C8A7E1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A5E49536-A8E8-4DE9-ADF7-7F85BBAF94DE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Transfer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9903F54-E902-4E0B-BC7B-B3CFC07E3BA6}" type="parTrans" cxnId="{1BF6490E-3B9D-4C1F-BEAF-FFDF03754EE1}">
      <dgm:prSet/>
      <dgm:spPr/>
      <dgm:t>
        <a:bodyPr/>
        <a:lstStyle/>
        <a:p>
          <a:endParaRPr lang="en-GB"/>
        </a:p>
      </dgm:t>
    </dgm:pt>
    <dgm:pt modelId="{D67862F5-DE0C-4067-9F3D-DA2C75CEF33E}" type="sibTrans" cxnId="{1BF6490E-3B9D-4C1F-BEAF-FFDF03754EE1}">
      <dgm:prSet/>
      <dgm:spPr/>
      <dgm:t>
        <a:bodyPr/>
        <a:lstStyle/>
        <a:p>
          <a:endParaRPr lang="en-GB"/>
        </a:p>
      </dgm:t>
    </dgm:pt>
    <dgm:pt modelId="{16970BCF-0245-43B8-BDF8-87B9C748B331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Compression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A24F31-9F2A-4549-8D0A-7FDA4756DBBE}" type="parTrans" cxnId="{6F7500AD-854F-456F-8445-32A8C42A3260}">
      <dgm:prSet/>
      <dgm:spPr/>
      <dgm:t>
        <a:bodyPr/>
        <a:lstStyle/>
        <a:p>
          <a:endParaRPr lang="en-GB"/>
        </a:p>
      </dgm:t>
    </dgm:pt>
    <dgm:pt modelId="{267E430C-3075-40EC-A08B-39C4D18879CA}" type="sibTrans" cxnId="{6F7500AD-854F-456F-8445-32A8C42A3260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  <dgm:pt modelId="{0004629C-96D8-4546-843A-8AC629AFBCCB}" type="pres">
      <dgm:prSet presAssocID="{A5E49536-A8E8-4DE9-ADF7-7F85BBAF94DE}" presName="Accent1" presStyleCnt="0"/>
      <dgm:spPr/>
    </dgm:pt>
    <dgm:pt modelId="{91038680-3F6F-494F-A024-FEB136B82ED7}" type="pres">
      <dgm:prSet presAssocID="{A5E49536-A8E8-4DE9-ADF7-7F85BBAF94DE}" presName="Accent" presStyleLbl="bgShp" presStyleIdx="0" presStyleCnt="2"/>
      <dgm:spPr/>
    </dgm:pt>
    <dgm:pt modelId="{B334449A-08D7-4B38-9A3D-1631C2C8A7E1}" type="pres">
      <dgm:prSet presAssocID="{A5E49536-A8E8-4DE9-ADF7-7F85BBAF94DE}" presName="Child1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BE4F85F-6CD8-4986-92AE-E47B1ADCBA50}" type="pres">
      <dgm:prSet presAssocID="{16970BCF-0245-43B8-BDF8-87B9C748B331}" presName="Accent2" presStyleCnt="0"/>
      <dgm:spPr/>
    </dgm:pt>
    <dgm:pt modelId="{44A96631-2C78-4DB5-931D-3FD93A9AC144}" type="pres">
      <dgm:prSet presAssocID="{16970BCF-0245-43B8-BDF8-87B9C748B331}" presName="Accent" presStyleLbl="bgShp" presStyleIdx="1" presStyleCnt="2"/>
      <dgm:spPr/>
    </dgm:pt>
    <dgm:pt modelId="{E231EFFA-F79B-409B-BDF5-DB90642A8CA0}" type="pres">
      <dgm:prSet presAssocID="{16970BCF-0245-43B8-BDF8-87B9C748B331}" presName="Child2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1BF6490E-3B9D-4C1F-BEAF-FFDF03754EE1}" srcId="{220E4C7E-8AB0-411D-BEF6-DA847871C4EC}" destId="{A5E49536-A8E8-4DE9-ADF7-7F85BBAF94DE}" srcOrd="0" destOrd="0" parTransId="{B9903F54-E902-4E0B-BC7B-B3CFC07E3BA6}" sibTransId="{D67862F5-DE0C-4067-9F3D-DA2C75CEF33E}"/>
    <dgm:cxn modelId="{B4816230-89AA-4AA2-8DFA-97D1A570640E}" type="presOf" srcId="{16970BCF-0245-43B8-BDF8-87B9C748B331}" destId="{E231EFFA-F79B-409B-BDF5-DB90642A8CA0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6F7500AD-854F-456F-8445-32A8C42A3260}" srcId="{220E4C7E-8AB0-411D-BEF6-DA847871C4EC}" destId="{16970BCF-0245-43B8-BDF8-87B9C748B331}" srcOrd="1" destOrd="0" parTransId="{A8A24F31-9F2A-4549-8D0A-7FDA4756DBBE}" sibTransId="{267E430C-3075-40EC-A08B-39C4D18879CA}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F982AFFA-95AC-402B-85FD-A5BBA67181B5}" type="presOf" srcId="{A5E49536-A8E8-4DE9-ADF7-7F85BBAF94DE}" destId="{B334449A-08D7-4B38-9A3D-1631C2C8A7E1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  <dgm:cxn modelId="{60E158DF-1393-4952-8E8F-EDD1E312D7B6}" type="presParOf" srcId="{DCB7515A-7D70-4229-B501-3B713D0B587D}" destId="{0004629C-96D8-4546-843A-8AC629AFBCCB}" srcOrd="1" destOrd="0" presId="urn:microsoft.com/office/officeart/2011/layout/HexagonRadial"/>
    <dgm:cxn modelId="{858FEDF7-2BB3-4FB3-8E79-255C305A5B3C}" type="presParOf" srcId="{0004629C-96D8-4546-843A-8AC629AFBCCB}" destId="{91038680-3F6F-494F-A024-FEB136B82ED7}" srcOrd="0" destOrd="0" presId="urn:microsoft.com/office/officeart/2011/layout/HexagonRadial"/>
    <dgm:cxn modelId="{9736D8EB-D5C9-49B0-A381-50D46B1ECD8B}" type="presParOf" srcId="{DCB7515A-7D70-4229-B501-3B713D0B587D}" destId="{B334449A-08D7-4B38-9A3D-1631C2C8A7E1}" srcOrd="2" destOrd="0" presId="urn:microsoft.com/office/officeart/2011/layout/HexagonRadial"/>
    <dgm:cxn modelId="{7D409528-B55B-4365-9981-B613055A2320}" type="presParOf" srcId="{DCB7515A-7D70-4229-B501-3B713D0B587D}" destId="{8BE4F85F-6CD8-4986-92AE-E47B1ADCBA50}" srcOrd="3" destOrd="0" presId="urn:microsoft.com/office/officeart/2011/layout/HexagonRadial"/>
    <dgm:cxn modelId="{E820D8A3-8CEC-4A06-9B91-BD43E5B14EB3}" type="presParOf" srcId="{8BE4F85F-6CD8-4986-92AE-E47B1ADCBA50}" destId="{44A96631-2C78-4DB5-931D-3FD93A9AC144}" srcOrd="0" destOrd="0" presId="urn:microsoft.com/office/officeart/2011/layout/HexagonRadial"/>
    <dgm:cxn modelId="{5A3699DC-D2B9-46F0-AD1F-CE5518314D4A}" type="presParOf" srcId="{DCB7515A-7D70-4229-B501-3B713D0B587D}" destId="{E231EFFA-F79B-409B-BDF5-DB90642A8CA0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5E49536-A8E8-4DE9-ADF7-7F85BBAF94DE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Transfer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9903F54-E902-4E0B-BC7B-B3CFC07E3BA6}" type="parTrans" cxnId="{1BF6490E-3B9D-4C1F-BEAF-FFDF03754E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67862F5-DE0C-4067-9F3D-DA2C75CEF33E}" type="sibTrans" cxnId="{1BF6490E-3B9D-4C1F-BEAF-FFDF03754E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6970BCF-0245-43B8-BDF8-87B9C748B331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Compression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A8A24F31-9F2A-4549-8D0A-7FDA4756DBBE}" type="parTrans" cxnId="{6F7500AD-854F-456F-8445-32A8C42A326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67E430C-3075-40EC-A08B-39C4D18879CA}" type="sibTrans" cxnId="{6F7500AD-854F-456F-8445-32A8C42A3260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  <dgm:pt modelId="{0004629C-96D8-4546-843A-8AC629AFBCCB}" type="pres">
      <dgm:prSet presAssocID="{A5E49536-A8E8-4DE9-ADF7-7F85BBAF94DE}" presName="Accent1" presStyleCnt="0"/>
      <dgm:spPr/>
    </dgm:pt>
    <dgm:pt modelId="{91038680-3F6F-494F-A024-FEB136B82ED7}" type="pres">
      <dgm:prSet presAssocID="{A5E49536-A8E8-4DE9-ADF7-7F85BBAF94DE}" presName="Accent" presStyleLbl="bgShp" presStyleIdx="0" presStyleCnt="2"/>
      <dgm:spPr/>
    </dgm:pt>
    <dgm:pt modelId="{B334449A-08D7-4B38-9A3D-1631C2C8A7E1}" type="pres">
      <dgm:prSet presAssocID="{A5E49536-A8E8-4DE9-ADF7-7F85BBAF94DE}" presName="Child1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8BE4F85F-6CD8-4986-92AE-E47B1ADCBA50}" type="pres">
      <dgm:prSet presAssocID="{16970BCF-0245-43B8-BDF8-87B9C748B331}" presName="Accent2" presStyleCnt="0"/>
      <dgm:spPr/>
    </dgm:pt>
    <dgm:pt modelId="{44A96631-2C78-4DB5-931D-3FD93A9AC144}" type="pres">
      <dgm:prSet presAssocID="{16970BCF-0245-43B8-BDF8-87B9C748B331}" presName="Accent" presStyleLbl="bgShp" presStyleIdx="1" presStyleCnt="2"/>
      <dgm:spPr/>
    </dgm:pt>
    <dgm:pt modelId="{E231EFFA-F79B-409B-BDF5-DB90642A8CA0}" type="pres">
      <dgm:prSet presAssocID="{16970BCF-0245-43B8-BDF8-87B9C748B331}" presName="Child2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1BF6490E-3B9D-4C1F-BEAF-FFDF03754EE1}" srcId="{220E4C7E-8AB0-411D-BEF6-DA847871C4EC}" destId="{A5E49536-A8E8-4DE9-ADF7-7F85BBAF94DE}" srcOrd="0" destOrd="0" parTransId="{B9903F54-E902-4E0B-BC7B-B3CFC07E3BA6}" sibTransId="{D67862F5-DE0C-4067-9F3D-DA2C75CEF33E}"/>
    <dgm:cxn modelId="{B4816230-89AA-4AA2-8DFA-97D1A570640E}" type="presOf" srcId="{16970BCF-0245-43B8-BDF8-87B9C748B331}" destId="{E231EFFA-F79B-409B-BDF5-DB90642A8CA0}" srcOrd="0" destOrd="0" presId="urn:microsoft.com/office/officeart/2011/layout/HexagonRadial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6F7500AD-854F-456F-8445-32A8C42A3260}" srcId="{220E4C7E-8AB0-411D-BEF6-DA847871C4EC}" destId="{16970BCF-0245-43B8-BDF8-87B9C748B331}" srcOrd="1" destOrd="0" parTransId="{A8A24F31-9F2A-4549-8D0A-7FDA4756DBBE}" sibTransId="{267E430C-3075-40EC-A08B-39C4D18879CA}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F982AFFA-95AC-402B-85FD-A5BBA67181B5}" type="presOf" srcId="{A5E49536-A8E8-4DE9-ADF7-7F85BBAF94DE}" destId="{B334449A-08D7-4B38-9A3D-1631C2C8A7E1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  <dgm:cxn modelId="{60E158DF-1393-4952-8E8F-EDD1E312D7B6}" type="presParOf" srcId="{DCB7515A-7D70-4229-B501-3B713D0B587D}" destId="{0004629C-96D8-4546-843A-8AC629AFBCCB}" srcOrd="1" destOrd="0" presId="urn:microsoft.com/office/officeart/2011/layout/HexagonRadial"/>
    <dgm:cxn modelId="{858FEDF7-2BB3-4FB3-8E79-255C305A5B3C}" type="presParOf" srcId="{0004629C-96D8-4546-843A-8AC629AFBCCB}" destId="{91038680-3F6F-494F-A024-FEB136B82ED7}" srcOrd="0" destOrd="0" presId="urn:microsoft.com/office/officeart/2011/layout/HexagonRadial"/>
    <dgm:cxn modelId="{9736D8EB-D5C9-49B0-A381-50D46B1ECD8B}" type="presParOf" srcId="{DCB7515A-7D70-4229-B501-3B713D0B587D}" destId="{B334449A-08D7-4B38-9A3D-1631C2C8A7E1}" srcOrd="2" destOrd="0" presId="urn:microsoft.com/office/officeart/2011/layout/HexagonRadial"/>
    <dgm:cxn modelId="{7D409528-B55B-4365-9981-B613055A2320}" type="presParOf" srcId="{DCB7515A-7D70-4229-B501-3B713D0B587D}" destId="{8BE4F85F-6CD8-4986-92AE-E47B1ADCBA50}" srcOrd="3" destOrd="0" presId="urn:microsoft.com/office/officeart/2011/layout/HexagonRadial"/>
    <dgm:cxn modelId="{E820D8A3-8CEC-4A06-9B91-BD43E5B14EB3}" type="presParOf" srcId="{8BE4F85F-6CD8-4986-92AE-E47B1ADCBA50}" destId="{44A96631-2C78-4DB5-931D-3FD93A9AC144}" srcOrd="0" destOrd="0" presId="urn:microsoft.com/office/officeart/2011/layout/HexagonRadial"/>
    <dgm:cxn modelId="{5A3699DC-D2B9-46F0-AD1F-CE5518314D4A}" type="presParOf" srcId="{DCB7515A-7D70-4229-B501-3B713D0B587D}" destId="{E231EFFA-F79B-409B-BDF5-DB90642A8CA0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5E49536-A8E8-4DE9-ADF7-7F85BBAF94DE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Transfer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9903F54-E902-4E0B-BC7B-B3CFC07E3BA6}" type="parTrans" cxnId="{1BF6490E-3B9D-4C1F-BEAF-FFDF03754E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67862F5-DE0C-4067-9F3D-DA2C75CEF33E}" type="sibTrans" cxnId="{1BF6490E-3B9D-4C1F-BEAF-FFDF03754E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01B961E-201C-46AD-9320-0E79B0BC3DF7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Compression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0E083D9-282F-4DA8-A97C-A547CE9F112D}" type="parTrans" cxnId="{E7870704-6D07-4C6B-AF96-21F70101699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FA98096-A96E-4EA6-BA8D-D970DEEA60F8}" type="sibTrans" cxnId="{E7870704-6D07-4C6B-AF96-21F70101699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0603E38-8B59-4990-ACA4-41CAD12BE474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Pipelines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3683F54-7DA7-4101-B24F-0E4CBB1E420C}" type="parTrans" cxnId="{6EA42AEA-8A90-4779-8655-546D4DC3DFD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0C89239-6E3B-499A-98DB-CEF673CFC390}" type="sibTrans" cxnId="{6EA42AEA-8A90-4779-8655-546D4DC3DFD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  <dgm:pt modelId="{0004629C-96D8-4546-843A-8AC629AFBCCB}" type="pres">
      <dgm:prSet presAssocID="{A5E49536-A8E8-4DE9-ADF7-7F85BBAF94DE}" presName="Accent1" presStyleCnt="0"/>
      <dgm:spPr/>
    </dgm:pt>
    <dgm:pt modelId="{91038680-3F6F-494F-A024-FEB136B82ED7}" type="pres">
      <dgm:prSet presAssocID="{A5E49536-A8E8-4DE9-ADF7-7F85BBAF94DE}" presName="Accent" presStyleLbl="bgShp" presStyleIdx="0" presStyleCnt="3"/>
      <dgm:spPr/>
    </dgm:pt>
    <dgm:pt modelId="{B334449A-08D7-4B38-9A3D-1631C2C8A7E1}" type="pres">
      <dgm:prSet presAssocID="{A5E49536-A8E8-4DE9-ADF7-7F85BBAF94DE}" presName="Child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AFE03DF-EEB3-4BA1-8834-82CEA91F9920}" type="pres">
      <dgm:prSet presAssocID="{201B961E-201C-46AD-9320-0E79B0BC3DF7}" presName="Accent2" presStyleCnt="0"/>
      <dgm:spPr/>
    </dgm:pt>
    <dgm:pt modelId="{1F831B62-6CEE-4AA7-8277-4CF9ECB2B187}" type="pres">
      <dgm:prSet presAssocID="{201B961E-201C-46AD-9320-0E79B0BC3DF7}" presName="Accent" presStyleLbl="bgShp" presStyleIdx="1" presStyleCnt="3"/>
      <dgm:spPr/>
    </dgm:pt>
    <dgm:pt modelId="{7F797357-D25B-43C2-BAF1-AF1721EBC5F5}" type="pres">
      <dgm:prSet presAssocID="{201B961E-201C-46AD-9320-0E79B0BC3DF7}" presName="Child2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9340C01-6EB7-4C4E-B3F3-5280E00E3D66}" type="pres">
      <dgm:prSet presAssocID="{10603E38-8B59-4990-ACA4-41CAD12BE474}" presName="Accent3" presStyleCnt="0"/>
      <dgm:spPr/>
    </dgm:pt>
    <dgm:pt modelId="{ACE50DEB-FDE8-48C1-A5CD-D90DDF8D33D3}" type="pres">
      <dgm:prSet presAssocID="{10603E38-8B59-4990-ACA4-41CAD12BE474}" presName="Accent" presStyleLbl="bgShp" presStyleIdx="2" presStyleCnt="3"/>
      <dgm:spPr/>
    </dgm:pt>
    <dgm:pt modelId="{28810EC1-1E1D-4760-9FC8-5456EEF9E45A}" type="pres">
      <dgm:prSet presAssocID="{10603E38-8B59-4990-ACA4-41CAD12BE474}" presName="Child3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7870704-6D07-4C6B-AF96-21F701016996}" srcId="{220E4C7E-8AB0-411D-BEF6-DA847871C4EC}" destId="{201B961E-201C-46AD-9320-0E79B0BC3DF7}" srcOrd="1" destOrd="0" parTransId="{20E083D9-282F-4DA8-A97C-A547CE9F112D}" sibTransId="{5FA98096-A96E-4EA6-BA8D-D970DEEA60F8}"/>
    <dgm:cxn modelId="{6647BB06-E5CB-4658-ADE0-C1BC0F84C3ED}" type="presOf" srcId="{10603E38-8B59-4990-ACA4-41CAD12BE474}" destId="{28810EC1-1E1D-4760-9FC8-5456EEF9E45A}" srcOrd="0" destOrd="0" presId="urn:microsoft.com/office/officeart/2011/layout/HexagonRadial"/>
    <dgm:cxn modelId="{1BF6490E-3B9D-4C1F-BEAF-FFDF03754EE1}" srcId="{220E4C7E-8AB0-411D-BEF6-DA847871C4EC}" destId="{A5E49536-A8E8-4DE9-ADF7-7F85BBAF94DE}" srcOrd="0" destOrd="0" parTransId="{B9903F54-E902-4E0B-BC7B-B3CFC07E3BA6}" sibTransId="{D67862F5-DE0C-4067-9F3D-DA2C75CEF33E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9F323451-94C4-44B3-BED8-DB6D45EA1B2E}" type="presOf" srcId="{201B961E-201C-46AD-9320-0E79B0BC3DF7}" destId="{7F797357-D25B-43C2-BAF1-AF1721EBC5F5}" srcOrd="0" destOrd="0" presId="urn:microsoft.com/office/officeart/2011/layout/HexagonRadial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6EA42AEA-8A90-4779-8655-546D4DC3DFD4}" srcId="{220E4C7E-8AB0-411D-BEF6-DA847871C4EC}" destId="{10603E38-8B59-4990-ACA4-41CAD12BE474}" srcOrd="2" destOrd="0" parTransId="{D3683F54-7DA7-4101-B24F-0E4CBB1E420C}" sibTransId="{60C89239-6E3B-499A-98DB-CEF673CFC390}"/>
    <dgm:cxn modelId="{F982AFFA-95AC-402B-85FD-A5BBA67181B5}" type="presOf" srcId="{A5E49536-A8E8-4DE9-ADF7-7F85BBAF94DE}" destId="{B334449A-08D7-4B38-9A3D-1631C2C8A7E1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  <dgm:cxn modelId="{60E158DF-1393-4952-8E8F-EDD1E312D7B6}" type="presParOf" srcId="{DCB7515A-7D70-4229-B501-3B713D0B587D}" destId="{0004629C-96D8-4546-843A-8AC629AFBCCB}" srcOrd="1" destOrd="0" presId="urn:microsoft.com/office/officeart/2011/layout/HexagonRadial"/>
    <dgm:cxn modelId="{858FEDF7-2BB3-4FB3-8E79-255C305A5B3C}" type="presParOf" srcId="{0004629C-96D8-4546-843A-8AC629AFBCCB}" destId="{91038680-3F6F-494F-A024-FEB136B82ED7}" srcOrd="0" destOrd="0" presId="urn:microsoft.com/office/officeart/2011/layout/HexagonRadial"/>
    <dgm:cxn modelId="{9736D8EB-D5C9-49B0-A381-50D46B1ECD8B}" type="presParOf" srcId="{DCB7515A-7D70-4229-B501-3B713D0B587D}" destId="{B334449A-08D7-4B38-9A3D-1631C2C8A7E1}" srcOrd="2" destOrd="0" presId="urn:microsoft.com/office/officeart/2011/layout/HexagonRadial"/>
    <dgm:cxn modelId="{AD748303-231E-4E76-987C-4E22187AE18B}" type="presParOf" srcId="{DCB7515A-7D70-4229-B501-3B713D0B587D}" destId="{7AFE03DF-EEB3-4BA1-8834-82CEA91F9920}" srcOrd="3" destOrd="0" presId="urn:microsoft.com/office/officeart/2011/layout/HexagonRadial"/>
    <dgm:cxn modelId="{58FE7A1B-5D51-4A27-BADE-845B75C94158}" type="presParOf" srcId="{7AFE03DF-EEB3-4BA1-8834-82CEA91F9920}" destId="{1F831B62-6CEE-4AA7-8277-4CF9ECB2B187}" srcOrd="0" destOrd="0" presId="urn:microsoft.com/office/officeart/2011/layout/HexagonRadial"/>
    <dgm:cxn modelId="{37682709-6FF6-44EF-9EAB-846F5D06BA9B}" type="presParOf" srcId="{DCB7515A-7D70-4229-B501-3B713D0B587D}" destId="{7F797357-D25B-43C2-BAF1-AF1721EBC5F5}" srcOrd="4" destOrd="0" presId="urn:microsoft.com/office/officeart/2011/layout/HexagonRadial"/>
    <dgm:cxn modelId="{E1B32267-9ABE-4343-AA52-5B96D65AF47D}" type="presParOf" srcId="{DCB7515A-7D70-4229-B501-3B713D0B587D}" destId="{79340C01-6EB7-4C4E-B3F3-5280E00E3D66}" srcOrd="5" destOrd="0" presId="urn:microsoft.com/office/officeart/2011/layout/HexagonRadial"/>
    <dgm:cxn modelId="{0C7044E6-90A4-458F-AE68-02A60F12A4AC}" type="presParOf" srcId="{79340C01-6EB7-4C4E-B3F3-5280E00E3D66}" destId="{ACE50DEB-FDE8-48C1-A5CD-D90DDF8D33D3}" srcOrd="0" destOrd="0" presId="urn:microsoft.com/office/officeart/2011/layout/HexagonRadial"/>
    <dgm:cxn modelId="{C49EF597-D630-40E1-8FA8-549548601A2B}" type="presParOf" srcId="{DCB7515A-7D70-4229-B501-3B713D0B587D}" destId="{28810EC1-1E1D-4760-9FC8-5456EEF9E45A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5E49536-A8E8-4DE9-ADF7-7F85BBAF94DE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Transfer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B9903F54-E902-4E0B-BC7B-B3CFC07E3BA6}" type="parTrans" cxnId="{1BF6490E-3B9D-4C1F-BEAF-FFDF03754E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67862F5-DE0C-4067-9F3D-DA2C75CEF33E}" type="sibTrans" cxnId="{1BF6490E-3B9D-4C1F-BEAF-FFDF03754EE1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01B961E-201C-46AD-9320-0E79B0BC3DF7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Compression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0E083D9-282F-4DA8-A97C-A547CE9F112D}" type="parTrans" cxnId="{E7870704-6D07-4C6B-AF96-21F70101699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FA98096-A96E-4EA6-BA8D-D970DEEA60F8}" type="sibTrans" cxnId="{E7870704-6D07-4C6B-AF96-21F70101699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10603E38-8B59-4990-ACA4-41CAD12BE474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Pipelines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3683F54-7DA7-4101-B24F-0E4CBB1E420C}" type="parTrans" cxnId="{6EA42AEA-8A90-4779-8655-546D4DC3DFD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0C89239-6E3B-499A-98DB-CEF673CFC390}" type="sibTrans" cxnId="{6EA42AEA-8A90-4779-8655-546D4DC3DFD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494052DE-81B0-446F-99A3-CFEDD0E177F7}" type="pres">
      <dgm:prSet presAssocID="{220E4C7E-8AB0-411D-BEF6-DA847871C4EC}" presName="Parent" presStyleLbl="node0" presStyleIdx="0" presStyleCnt="1">
        <dgm:presLayoutVars>
          <dgm:chMax val="6"/>
          <dgm:chPref val="6"/>
        </dgm:presLayoutVars>
      </dgm:prSet>
      <dgm:spPr/>
    </dgm:pt>
    <dgm:pt modelId="{0004629C-96D8-4546-843A-8AC629AFBCCB}" type="pres">
      <dgm:prSet presAssocID="{A5E49536-A8E8-4DE9-ADF7-7F85BBAF94DE}" presName="Accent1" presStyleCnt="0"/>
      <dgm:spPr/>
    </dgm:pt>
    <dgm:pt modelId="{91038680-3F6F-494F-A024-FEB136B82ED7}" type="pres">
      <dgm:prSet presAssocID="{A5E49536-A8E8-4DE9-ADF7-7F85BBAF94DE}" presName="Accent" presStyleLbl="bgShp" presStyleIdx="0" presStyleCnt="3"/>
      <dgm:spPr/>
    </dgm:pt>
    <dgm:pt modelId="{B334449A-08D7-4B38-9A3D-1631C2C8A7E1}" type="pres">
      <dgm:prSet presAssocID="{A5E49536-A8E8-4DE9-ADF7-7F85BBAF94DE}" presName="Child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AFE03DF-EEB3-4BA1-8834-82CEA91F9920}" type="pres">
      <dgm:prSet presAssocID="{201B961E-201C-46AD-9320-0E79B0BC3DF7}" presName="Accent2" presStyleCnt="0"/>
      <dgm:spPr/>
    </dgm:pt>
    <dgm:pt modelId="{1F831B62-6CEE-4AA7-8277-4CF9ECB2B187}" type="pres">
      <dgm:prSet presAssocID="{201B961E-201C-46AD-9320-0E79B0BC3DF7}" presName="Accent" presStyleLbl="bgShp" presStyleIdx="1" presStyleCnt="3"/>
      <dgm:spPr/>
    </dgm:pt>
    <dgm:pt modelId="{7F797357-D25B-43C2-BAF1-AF1721EBC5F5}" type="pres">
      <dgm:prSet presAssocID="{201B961E-201C-46AD-9320-0E79B0BC3DF7}" presName="Child2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9340C01-6EB7-4C4E-B3F3-5280E00E3D66}" type="pres">
      <dgm:prSet presAssocID="{10603E38-8B59-4990-ACA4-41CAD12BE474}" presName="Accent3" presStyleCnt="0"/>
      <dgm:spPr/>
    </dgm:pt>
    <dgm:pt modelId="{ACE50DEB-FDE8-48C1-A5CD-D90DDF8D33D3}" type="pres">
      <dgm:prSet presAssocID="{10603E38-8B59-4990-ACA4-41CAD12BE474}" presName="Accent" presStyleLbl="bgShp" presStyleIdx="2" presStyleCnt="3"/>
      <dgm:spPr/>
    </dgm:pt>
    <dgm:pt modelId="{28810EC1-1E1D-4760-9FC8-5456EEF9E45A}" type="pres">
      <dgm:prSet presAssocID="{10603E38-8B59-4990-ACA4-41CAD12BE474}" presName="Child3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E7870704-6D07-4C6B-AF96-21F701016996}" srcId="{220E4C7E-8AB0-411D-BEF6-DA847871C4EC}" destId="{201B961E-201C-46AD-9320-0E79B0BC3DF7}" srcOrd="1" destOrd="0" parTransId="{20E083D9-282F-4DA8-A97C-A547CE9F112D}" sibTransId="{5FA98096-A96E-4EA6-BA8D-D970DEEA60F8}"/>
    <dgm:cxn modelId="{6647BB06-E5CB-4658-ADE0-C1BC0F84C3ED}" type="presOf" srcId="{10603E38-8B59-4990-ACA4-41CAD12BE474}" destId="{28810EC1-1E1D-4760-9FC8-5456EEF9E45A}" srcOrd="0" destOrd="0" presId="urn:microsoft.com/office/officeart/2011/layout/HexagonRadial"/>
    <dgm:cxn modelId="{1BF6490E-3B9D-4C1F-BEAF-FFDF03754EE1}" srcId="{220E4C7E-8AB0-411D-BEF6-DA847871C4EC}" destId="{A5E49536-A8E8-4DE9-ADF7-7F85BBAF94DE}" srcOrd="0" destOrd="0" parTransId="{B9903F54-E902-4E0B-BC7B-B3CFC07E3BA6}" sibTransId="{D67862F5-DE0C-4067-9F3D-DA2C75CEF33E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E1870343-99C7-4C5E-9636-7B71565CDAE7}" srcId="{4D54D557-0D5C-4CD4-9CF3-F251A144F6C4}" destId="{220E4C7E-8AB0-411D-BEF6-DA847871C4EC}" srcOrd="0" destOrd="0" parTransId="{9F649DF5-E2E2-4B5D-9F70-F7F1A8DCFA2F}" sibTransId="{B20B3360-F2ED-4B00-B122-8327C5CBE6CE}"/>
    <dgm:cxn modelId="{9F323451-94C4-44B3-BED8-DB6D45EA1B2E}" type="presOf" srcId="{201B961E-201C-46AD-9320-0E79B0BC3DF7}" destId="{7F797357-D25B-43C2-BAF1-AF1721EBC5F5}" srcOrd="0" destOrd="0" presId="urn:microsoft.com/office/officeart/2011/layout/HexagonRadial"/>
    <dgm:cxn modelId="{866791D3-82D7-4D35-A3A5-3DF2EC0B1517}" type="presOf" srcId="{220E4C7E-8AB0-411D-BEF6-DA847871C4EC}" destId="{494052DE-81B0-446F-99A3-CFEDD0E177F7}" srcOrd="0" destOrd="0" presId="urn:microsoft.com/office/officeart/2011/layout/HexagonRadial"/>
    <dgm:cxn modelId="{6EA42AEA-8A90-4779-8655-546D4DC3DFD4}" srcId="{220E4C7E-8AB0-411D-BEF6-DA847871C4EC}" destId="{10603E38-8B59-4990-ACA4-41CAD12BE474}" srcOrd="2" destOrd="0" parTransId="{D3683F54-7DA7-4101-B24F-0E4CBB1E420C}" sibTransId="{60C89239-6E3B-499A-98DB-CEF673CFC390}"/>
    <dgm:cxn modelId="{F982AFFA-95AC-402B-85FD-A5BBA67181B5}" type="presOf" srcId="{A5E49536-A8E8-4DE9-ADF7-7F85BBAF94DE}" destId="{B334449A-08D7-4B38-9A3D-1631C2C8A7E1}" srcOrd="0" destOrd="0" presId="urn:microsoft.com/office/officeart/2011/layout/HexagonRadial"/>
    <dgm:cxn modelId="{3A955622-491E-444B-93C8-F6577B7DEC08}" type="presParOf" srcId="{DCB7515A-7D70-4229-B501-3B713D0B587D}" destId="{494052DE-81B0-446F-99A3-CFEDD0E177F7}" srcOrd="0" destOrd="0" presId="urn:microsoft.com/office/officeart/2011/layout/HexagonRadial"/>
    <dgm:cxn modelId="{60E158DF-1393-4952-8E8F-EDD1E312D7B6}" type="presParOf" srcId="{DCB7515A-7D70-4229-B501-3B713D0B587D}" destId="{0004629C-96D8-4546-843A-8AC629AFBCCB}" srcOrd="1" destOrd="0" presId="urn:microsoft.com/office/officeart/2011/layout/HexagonRadial"/>
    <dgm:cxn modelId="{858FEDF7-2BB3-4FB3-8E79-255C305A5B3C}" type="presParOf" srcId="{0004629C-96D8-4546-843A-8AC629AFBCCB}" destId="{91038680-3F6F-494F-A024-FEB136B82ED7}" srcOrd="0" destOrd="0" presId="urn:microsoft.com/office/officeart/2011/layout/HexagonRadial"/>
    <dgm:cxn modelId="{9736D8EB-D5C9-49B0-A381-50D46B1ECD8B}" type="presParOf" srcId="{DCB7515A-7D70-4229-B501-3B713D0B587D}" destId="{B334449A-08D7-4B38-9A3D-1631C2C8A7E1}" srcOrd="2" destOrd="0" presId="urn:microsoft.com/office/officeart/2011/layout/HexagonRadial"/>
    <dgm:cxn modelId="{AD748303-231E-4E76-987C-4E22187AE18B}" type="presParOf" srcId="{DCB7515A-7D70-4229-B501-3B713D0B587D}" destId="{7AFE03DF-EEB3-4BA1-8834-82CEA91F9920}" srcOrd="3" destOrd="0" presId="urn:microsoft.com/office/officeart/2011/layout/HexagonRadial"/>
    <dgm:cxn modelId="{58FE7A1B-5D51-4A27-BADE-845B75C94158}" type="presParOf" srcId="{7AFE03DF-EEB3-4BA1-8834-82CEA91F9920}" destId="{1F831B62-6CEE-4AA7-8277-4CF9ECB2B187}" srcOrd="0" destOrd="0" presId="urn:microsoft.com/office/officeart/2011/layout/HexagonRadial"/>
    <dgm:cxn modelId="{37682709-6FF6-44EF-9EAB-846F5D06BA9B}" type="presParOf" srcId="{DCB7515A-7D70-4229-B501-3B713D0B587D}" destId="{7F797357-D25B-43C2-BAF1-AF1721EBC5F5}" srcOrd="4" destOrd="0" presId="urn:microsoft.com/office/officeart/2011/layout/HexagonRadial"/>
    <dgm:cxn modelId="{E1B32267-9ABE-4343-AA52-5B96D65AF47D}" type="presParOf" srcId="{DCB7515A-7D70-4229-B501-3B713D0B587D}" destId="{79340C01-6EB7-4C4E-B3F3-5280E00E3D66}" srcOrd="5" destOrd="0" presId="urn:microsoft.com/office/officeart/2011/layout/HexagonRadial"/>
    <dgm:cxn modelId="{0C7044E6-90A4-458F-AE68-02A60F12A4AC}" type="presParOf" srcId="{79340C01-6EB7-4C4E-B3F3-5280E00E3D66}" destId="{ACE50DEB-FDE8-48C1-A5CD-D90DDF8D33D3}" srcOrd="0" destOrd="0" presId="urn:microsoft.com/office/officeart/2011/layout/HexagonRadial"/>
    <dgm:cxn modelId="{C49EF597-D630-40E1-8FA8-549548601A2B}" type="presParOf" srcId="{DCB7515A-7D70-4229-B501-3B713D0B587D}" destId="{28810EC1-1E1D-4760-9FC8-5456EEF9E45A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4C08E0-315E-418D-AD10-4009ADE228E2}">
      <dgm:prSet phldrT="[Text]"/>
      <dgm:spPr>
        <a:noFill/>
        <a:ln>
          <a:solidFill>
            <a:srgbClr val="5C2A7F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Allocation</a:t>
          </a:r>
          <a:endParaRPr lang="en-GB" b="1" dirty="0">
            <a:solidFill>
              <a:schemeClr val="bg1"/>
            </a:solidFill>
          </a:endParaRPr>
        </a:p>
      </dgm:t>
    </dgm:pt>
    <dgm:pt modelId="{1B5FF198-B73F-4F99-BE69-795783FB7C95}" type="par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71BC7FB-6096-44A9-947E-D5D4051BB9A1}" type="sibTrans" cxnId="{9C748C9C-8E34-4B4B-A7DF-78CE58335BA4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A88BAD24-67E5-4AD1-900F-5DD7F48EF16F}">
      <dgm:prSet phldrT="[Text]"/>
      <dgm:spPr>
        <a:solidFill>
          <a:srgbClr val="FFFF99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What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7E9F4AA-19CB-4294-9F00-22C3E7F93919}" type="par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285848E-D4E9-46B8-84E1-C9443D3D0212}" type="sibTrans" cxnId="{00DF36B2-A4E9-4040-ABB8-9A35E3BF94E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543D8A2-C14D-4495-9096-D3F264A199F2}">
      <dgm:prSet phldrT="[Text]"/>
      <dgm:spPr>
        <a:solidFill>
          <a:srgbClr val="CCFF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Who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BC6CB5-78C2-4C6A-8CFA-8C021F95EE8B}" type="par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A73D064-1E29-478C-AC30-015965C8C7B2}" type="sibTrans" cxnId="{C3BD7586-E61C-42BA-BAC9-E931385731B6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C0381B4-969A-4FA1-8A5F-84CB703B7126}">
      <dgm:prSet phldrT="[Text]"/>
      <dgm:spPr>
        <a:solidFill>
          <a:srgbClr val="CCFF99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Where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6A12CB4E-D22F-4661-822B-2410935B70BF}" type="par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E3668043-9E20-4F1C-A3C3-E235984B34DF}" type="sibTrans" cxnId="{903DCC56-67F9-4B01-B646-D4647F052B0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220E4C7E-8AB0-411D-BEF6-DA847871C4EC}">
      <dgm:prSet phldrT="[Text]"/>
      <dgm:spPr>
        <a:solidFill>
          <a:srgbClr val="FFCC66"/>
        </a:solidFill>
        <a:ln w="3175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How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F649DF5-E2E2-4B5D-9F70-F7F1A8DCFA2F}" type="par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20B3360-F2ED-4B00-B122-8327C5CBE6CE}" type="sibTrans" cxnId="{E1870343-99C7-4C5E-9636-7B71565CDAE7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65A0C856-C1E2-4241-99D6-0964D2A6C642}">
      <dgm:prSet phldrT="[Text]"/>
      <dgm:spPr>
        <a:solidFill>
          <a:srgbClr val="CC99FF"/>
        </a:solidFill>
        <a:ln w="3175"/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When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9D80149-263B-4A4A-B19D-EECC19D5969A}" type="par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55AF527-BAF0-491C-A90B-C775049452C1}" type="sibTrans" cxnId="{493B2E98-6BFE-4B61-888E-EBEE4E1CF14E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C77206C-13E9-4F73-B6FE-87DE8065DD00}" type="pres">
      <dgm:prSet presAssocID="{3C4C08E0-315E-418D-AD10-4009ADE228E2}" presName="Parent" presStyleLbl="node0" presStyleIdx="0" presStyleCnt="1">
        <dgm:presLayoutVars>
          <dgm:chMax val="6"/>
          <dgm:chPref val="6"/>
        </dgm:presLayoutVars>
      </dgm:prSet>
      <dgm:spPr/>
    </dgm:pt>
    <dgm:pt modelId="{74FEEC0E-21E9-4A59-B2D9-85366CB20C34}" type="pres">
      <dgm:prSet presAssocID="{EA5EEAE6-5BB4-4474-B492-751526765EB6}" presName="Accent1" presStyleCnt="0"/>
      <dgm:spPr/>
    </dgm:pt>
    <dgm:pt modelId="{911A9C5C-F8C4-4DE5-A3F5-24ED91951DDD}" type="pres">
      <dgm:prSet presAssocID="{EA5EEAE6-5BB4-4474-B492-751526765EB6}" presName="Accent" presStyleLbl="bgShp" presStyleIdx="0" presStyleCnt="6"/>
      <dgm:spPr/>
    </dgm:pt>
    <dgm:pt modelId="{4F1972A2-9715-4896-BAB9-03F1D75808DA}" type="pres">
      <dgm:prSet presAssocID="{EA5EEAE6-5BB4-4474-B492-751526765EB6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C95C14F6-0862-4856-AAC2-832C13183246}" type="pres">
      <dgm:prSet presAssocID="{A88BAD24-67E5-4AD1-900F-5DD7F48EF16F}" presName="Accent2" presStyleCnt="0"/>
      <dgm:spPr/>
    </dgm:pt>
    <dgm:pt modelId="{CA1B8A40-9EDC-4E7A-87B0-7D7BA796EAEC}" type="pres">
      <dgm:prSet presAssocID="{A88BAD24-67E5-4AD1-900F-5DD7F48EF16F}" presName="Accent" presStyleLbl="bgShp" presStyleIdx="1" presStyleCnt="6"/>
      <dgm:spPr/>
    </dgm:pt>
    <dgm:pt modelId="{FA9B6F7B-6F7F-4010-8A72-41A6B7B72510}" type="pres">
      <dgm:prSet presAssocID="{A88BAD24-67E5-4AD1-900F-5DD7F48EF16F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16B257D-674F-4516-97E7-580682581E38}" type="pres">
      <dgm:prSet presAssocID="{2543D8A2-C14D-4495-9096-D3F264A199F2}" presName="Accent3" presStyleCnt="0"/>
      <dgm:spPr/>
    </dgm:pt>
    <dgm:pt modelId="{0B4910F9-0121-431A-8679-834906529879}" type="pres">
      <dgm:prSet presAssocID="{2543D8A2-C14D-4495-9096-D3F264A199F2}" presName="Accent" presStyleLbl="bgShp" presStyleIdx="2" presStyleCnt="6"/>
      <dgm:spPr/>
    </dgm:pt>
    <dgm:pt modelId="{3A706040-5F21-443C-A234-B569D6C04B98}" type="pres">
      <dgm:prSet presAssocID="{2543D8A2-C14D-4495-9096-D3F264A199F2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3883C9CE-2006-4D72-BAB8-8E8B6C08133E}" type="pres">
      <dgm:prSet presAssocID="{7C0381B4-969A-4FA1-8A5F-84CB703B7126}" presName="Accent4" presStyleCnt="0"/>
      <dgm:spPr/>
    </dgm:pt>
    <dgm:pt modelId="{1FEBEE9C-6540-4DB4-A0BE-8AAF92C5823E}" type="pres">
      <dgm:prSet presAssocID="{7C0381B4-969A-4FA1-8A5F-84CB703B7126}" presName="Accent" presStyleLbl="bgShp" presStyleIdx="3" presStyleCnt="6"/>
      <dgm:spPr/>
    </dgm:pt>
    <dgm:pt modelId="{1B89B34B-F829-434F-846C-8F650C6C1036}" type="pres">
      <dgm:prSet presAssocID="{7C0381B4-969A-4FA1-8A5F-84CB703B7126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B9AFC93-78AF-41D6-A82A-71A7DDD3D6C9}" type="pres">
      <dgm:prSet presAssocID="{220E4C7E-8AB0-411D-BEF6-DA847871C4EC}" presName="Accent5" presStyleCnt="0"/>
      <dgm:spPr/>
    </dgm:pt>
    <dgm:pt modelId="{C59DBC07-7BC1-4888-B033-9D72EBC7D5CA}" type="pres">
      <dgm:prSet presAssocID="{220E4C7E-8AB0-411D-BEF6-DA847871C4EC}" presName="Accent" presStyleLbl="bgShp" presStyleIdx="4" presStyleCnt="6"/>
      <dgm:spPr/>
    </dgm:pt>
    <dgm:pt modelId="{B5DA5580-601A-4D8A-B479-030487714C3E}" type="pres">
      <dgm:prSet presAssocID="{220E4C7E-8AB0-411D-BEF6-DA847871C4EC}" presName="Child5" presStyleLbl="node1" presStyleIdx="4" presStyleCnt="6" custLinFactY="-22601" custLinFactNeighborX="536" custLinFactNeighborY="-100000">
        <dgm:presLayoutVars>
          <dgm:chMax val="0"/>
          <dgm:chPref val="0"/>
          <dgm:bulletEnabled val="1"/>
        </dgm:presLayoutVars>
      </dgm:prSet>
      <dgm:spPr/>
    </dgm:pt>
    <dgm:pt modelId="{9204A904-E327-473D-A1E5-F0961B561879}" type="pres">
      <dgm:prSet presAssocID="{65A0C856-C1E2-4241-99D6-0964D2A6C642}" presName="Accent6" presStyleCnt="0"/>
      <dgm:spPr/>
    </dgm:pt>
    <dgm:pt modelId="{C9602BA0-5B90-4045-97BA-CE32699F0D73}" type="pres">
      <dgm:prSet presAssocID="{65A0C856-C1E2-4241-99D6-0964D2A6C642}" presName="Accent" presStyleLbl="bgShp" presStyleIdx="5" presStyleCnt="6"/>
      <dgm:spPr/>
    </dgm:pt>
    <dgm:pt modelId="{73222CC7-7546-4009-9B37-2CD80BD5D046}" type="pres">
      <dgm:prSet presAssocID="{65A0C856-C1E2-4241-99D6-0964D2A6C642}" presName="Child6" presStyleLbl="node1" presStyleIdx="5" presStyleCnt="6" custLinFactY="21363" custLinFactNeighborX="-1458" custLinFactNeighborY="100000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AA05AC33-29DF-4E6D-BD44-C83A53802F2D}" type="presOf" srcId="{2543D8A2-C14D-4495-9096-D3F264A199F2}" destId="{3A706040-5F21-443C-A234-B569D6C04B98}" srcOrd="0" destOrd="0" presId="urn:microsoft.com/office/officeart/2011/layout/HexagonRadial"/>
    <dgm:cxn modelId="{E1870343-99C7-4C5E-9636-7B71565CDAE7}" srcId="{3C4C08E0-315E-418D-AD10-4009ADE228E2}" destId="{220E4C7E-8AB0-411D-BEF6-DA847871C4EC}" srcOrd="4" destOrd="0" parTransId="{9F649DF5-E2E2-4B5D-9F70-F7F1A8DCFA2F}" sibTransId="{B20B3360-F2ED-4B00-B122-8327C5CBE6CE}"/>
    <dgm:cxn modelId="{131E806B-26E3-4D1B-AF5A-C758778A8DC3}" srcId="{3C4C08E0-315E-418D-AD10-4009ADE228E2}" destId="{EA5EEAE6-5BB4-4474-B492-751526765EB6}" srcOrd="0" destOrd="0" parTransId="{E02336B8-BAD7-412A-8A0F-CE755B3DD165}" sibTransId="{328A4962-A9B2-4EDF-8170-E450A6D80DD3}"/>
    <dgm:cxn modelId="{4FD6B176-7C3C-43DF-B08A-4E39C9334354}" type="presOf" srcId="{EA5EEAE6-5BB4-4474-B492-751526765EB6}" destId="{4F1972A2-9715-4896-BAB9-03F1D75808DA}" srcOrd="0" destOrd="0" presId="urn:microsoft.com/office/officeart/2011/layout/HexagonRadial"/>
    <dgm:cxn modelId="{903DCC56-67F9-4B01-B646-D4647F052B05}" srcId="{3C4C08E0-315E-418D-AD10-4009ADE228E2}" destId="{7C0381B4-969A-4FA1-8A5F-84CB703B7126}" srcOrd="3" destOrd="0" parTransId="{6A12CB4E-D22F-4661-822B-2410935B70BF}" sibTransId="{E3668043-9E20-4F1C-A3C3-E235984B34DF}"/>
    <dgm:cxn modelId="{2FF32B78-AB63-4BFA-AD6B-97734BEA4C3F}" type="presOf" srcId="{220E4C7E-8AB0-411D-BEF6-DA847871C4EC}" destId="{B5DA5580-601A-4D8A-B479-030487714C3E}" srcOrd="0" destOrd="0" presId="urn:microsoft.com/office/officeart/2011/layout/HexagonRadial"/>
    <dgm:cxn modelId="{C3BD7586-E61C-42BA-BAC9-E931385731B6}" srcId="{3C4C08E0-315E-418D-AD10-4009ADE228E2}" destId="{2543D8A2-C14D-4495-9096-D3F264A199F2}" srcOrd="2" destOrd="0" parTransId="{E0BC6CB5-78C2-4C6A-8CFA-8C021F95EE8B}" sibTransId="{0A73D064-1E29-478C-AC30-015965C8C7B2}"/>
    <dgm:cxn modelId="{493B2E98-6BFE-4B61-888E-EBEE4E1CF14E}" srcId="{3C4C08E0-315E-418D-AD10-4009ADE228E2}" destId="{65A0C856-C1E2-4241-99D6-0964D2A6C642}" srcOrd="5" destOrd="0" parTransId="{C9D80149-263B-4A4A-B19D-EECC19D5969A}" sibTransId="{555AF527-BAF0-491C-A90B-C775049452C1}"/>
    <dgm:cxn modelId="{9C748C9C-8E34-4B4B-A7DF-78CE58335BA4}" srcId="{4D54D557-0D5C-4CD4-9CF3-F251A144F6C4}" destId="{3C4C08E0-315E-418D-AD10-4009ADE228E2}" srcOrd="0" destOrd="0" parTransId="{1B5FF198-B73F-4F99-BE69-795783FB7C95}" sibTransId="{071BC7FB-6096-44A9-947E-D5D4051BB9A1}"/>
    <dgm:cxn modelId="{00DF36B2-A4E9-4040-ABB8-9A35E3BF94E6}" srcId="{3C4C08E0-315E-418D-AD10-4009ADE228E2}" destId="{A88BAD24-67E5-4AD1-900F-5DD7F48EF16F}" srcOrd="1" destOrd="0" parTransId="{97E9F4AA-19CB-4294-9F00-22C3E7F93919}" sibTransId="{6285848E-D4E9-46B8-84E1-C9443D3D0212}"/>
    <dgm:cxn modelId="{4D335BBA-7F7A-41EA-B613-966E6014150F}" type="presOf" srcId="{A88BAD24-67E5-4AD1-900F-5DD7F48EF16F}" destId="{FA9B6F7B-6F7F-4010-8A72-41A6B7B72510}" srcOrd="0" destOrd="0" presId="urn:microsoft.com/office/officeart/2011/layout/HexagonRadial"/>
    <dgm:cxn modelId="{90B2B0C0-7E2B-4F39-B3CB-EE8242A32011}" type="presOf" srcId="{65A0C856-C1E2-4241-99D6-0964D2A6C642}" destId="{73222CC7-7546-4009-9B37-2CD80BD5D046}" srcOrd="0" destOrd="0" presId="urn:microsoft.com/office/officeart/2011/layout/HexagonRadial"/>
    <dgm:cxn modelId="{090D34C5-53E5-4CFF-9331-848F7619C3A0}" type="presOf" srcId="{7C0381B4-969A-4FA1-8A5F-84CB703B7126}" destId="{1B89B34B-F829-434F-846C-8F650C6C1036}" srcOrd="0" destOrd="0" presId="urn:microsoft.com/office/officeart/2011/layout/HexagonRadial"/>
    <dgm:cxn modelId="{10AC0CED-6471-4DF4-AC42-DC0FD2D005C3}" type="presOf" srcId="{3C4C08E0-315E-418D-AD10-4009ADE228E2}" destId="{6C77206C-13E9-4F73-B6FE-87DE8065DD00}" srcOrd="0" destOrd="0" presId="urn:microsoft.com/office/officeart/2011/layout/HexagonRadial"/>
    <dgm:cxn modelId="{AE3BA65E-382B-459D-8F75-F620045CF510}" type="presParOf" srcId="{DCB7515A-7D70-4229-B501-3B713D0B587D}" destId="{6C77206C-13E9-4F73-B6FE-87DE8065DD00}" srcOrd="0" destOrd="0" presId="urn:microsoft.com/office/officeart/2011/layout/HexagonRadial"/>
    <dgm:cxn modelId="{3F14B41A-8F7D-4D27-B61B-3B2C6DFFDC54}" type="presParOf" srcId="{DCB7515A-7D70-4229-B501-3B713D0B587D}" destId="{74FEEC0E-21E9-4A59-B2D9-85366CB20C34}" srcOrd="1" destOrd="0" presId="urn:microsoft.com/office/officeart/2011/layout/HexagonRadial"/>
    <dgm:cxn modelId="{7AC86662-1CEC-48E7-B6E3-F7EE48CE85E8}" type="presParOf" srcId="{74FEEC0E-21E9-4A59-B2D9-85366CB20C34}" destId="{911A9C5C-F8C4-4DE5-A3F5-24ED91951DDD}" srcOrd="0" destOrd="0" presId="urn:microsoft.com/office/officeart/2011/layout/HexagonRadial"/>
    <dgm:cxn modelId="{0B070AB4-099E-4277-988E-A8A013ED146C}" type="presParOf" srcId="{DCB7515A-7D70-4229-B501-3B713D0B587D}" destId="{4F1972A2-9715-4896-BAB9-03F1D75808DA}" srcOrd="2" destOrd="0" presId="urn:microsoft.com/office/officeart/2011/layout/HexagonRadial"/>
    <dgm:cxn modelId="{221BF90C-96F4-410E-B019-064D841877DE}" type="presParOf" srcId="{DCB7515A-7D70-4229-B501-3B713D0B587D}" destId="{C95C14F6-0862-4856-AAC2-832C13183246}" srcOrd="3" destOrd="0" presId="urn:microsoft.com/office/officeart/2011/layout/HexagonRadial"/>
    <dgm:cxn modelId="{9103E49C-B0E9-4205-8C49-239B54660045}" type="presParOf" srcId="{C95C14F6-0862-4856-AAC2-832C13183246}" destId="{CA1B8A40-9EDC-4E7A-87B0-7D7BA796EAEC}" srcOrd="0" destOrd="0" presId="urn:microsoft.com/office/officeart/2011/layout/HexagonRadial"/>
    <dgm:cxn modelId="{77AED976-69AE-4335-A6D6-85A39A09DBCC}" type="presParOf" srcId="{DCB7515A-7D70-4229-B501-3B713D0B587D}" destId="{FA9B6F7B-6F7F-4010-8A72-41A6B7B72510}" srcOrd="4" destOrd="0" presId="urn:microsoft.com/office/officeart/2011/layout/HexagonRadial"/>
    <dgm:cxn modelId="{0DDC539E-2C21-4356-8D95-C944C7524F6D}" type="presParOf" srcId="{DCB7515A-7D70-4229-B501-3B713D0B587D}" destId="{516B257D-674F-4516-97E7-580682581E38}" srcOrd="5" destOrd="0" presId="urn:microsoft.com/office/officeart/2011/layout/HexagonRadial"/>
    <dgm:cxn modelId="{8F87DA58-F7B6-47CD-BD79-769C651C30D6}" type="presParOf" srcId="{516B257D-674F-4516-97E7-580682581E38}" destId="{0B4910F9-0121-431A-8679-834906529879}" srcOrd="0" destOrd="0" presId="urn:microsoft.com/office/officeart/2011/layout/HexagonRadial"/>
    <dgm:cxn modelId="{4A61D182-557F-4509-BD7B-810931E774DB}" type="presParOf" srcId="{DCB7515A-7D70-4229-B501-3B713D0B587D}" destId="{3A706040-5F21-443C-A234-B569D6C04B98}" srcOrd="6" destOrd="0" presId="urn:microsoft.com/office/officeart/2011/layout/HexagonRadial"/>
    <dgm:cxn modelId="{27519260-5C4A-4103-A0F5-CE0905D34B57}" type="presParOf" srcId="{DCB7515A-7D70-4229-B501-3B713D0B587D}" destId="{3883C9CE-2006-4D72-BAB8-8E8B6C08133E}" srcOrd="7" destOrd="0" presId="urn:microsoft.com/office/officeart/2011/layout/HexagonRadial"/>
    <dgm:cxn modelId="{370E01AA-F510-40EF-9816-2F620CBA961B}" type="presParOf" srcId="{3883C9CE-2006-4D72-BAB8-8E8B6C08133E}" destId="{1FEBEE9C-6540-4DB4-A0BE-8AAF92C5823E}" srcOrd="0" destOrd="0" presId="urn:microsoft.com/office/officeart/2011/layout/HexagonRadial"/>
    <dgm:cxn modelId="{23696F88-785C-40B7-A1E4-93D8EB8AD5F8}" type="presParOf" srcId="{DCB7515A-7D70-4229-B501-3B713D0B587D}" destId="{1B89B34B-F829-434F-846C-8F650C6C1036}" srcOrd="8" destOrd="0" presId="urn:microsoft.com/office/officeart/2011/layout/HexagonRadial"/>
    <dgm:cxn modelId="{3203D14A-E4CE-4595-9352-7D804CD19CBB}" type="presParOf" srcId="{DCB7515A-7D70-4229-B501-3B713D0B587D}" destId="{3B9AFC93-78AF-41D6-A82A-71A7DDD3D6C9}" srcOrd="9" destOrd="0" presId="urn:microsoft.com/office/officeart/2011/layout/HexagonRadial"/>
    <dgm:cxn modelId="{80E6F3C3-DBD3-4A03-AA3D-3C730CED19A1}" type="presParOf" srcId="{3B9AFC93-78AF-41D6-A82A-71A7DDD3D6C9}" destId="{C59DBC07-7BC1-4888-B033-9D72EBC7D5CA}" srcOrd="0" destOrd="0" presId="urn:microsoft.com/office/officeart/2011/layout/HexagonRadial"/>
    <dgm:cxn modelId="{B02FBE5F-2FAD-4FBB-8F04-CB30D5A58B02}" type="presParOf" srcId="{DCB7515A-7D70-4229-B501-3B713D0B587D}" destId="{B5DA5580-601A-4D8A-B479-030487714C3E}" srcOrd="10" destOrd="0" presId="urn:microsoft.com/office/officeart/2011/layout/HexagonRadial"/>
    <dgm:cxn modelId="{B5F36E80-94D2-40B3-968D-0242096C1A00}" type="presParOf" srcId="{DCB7515A-7D70-4229-B501-3B713D0B587D}" destId="{9204A904-E327-473D-A1E5-F0961B561879}" srcOrd="11" destOrd="0" presId="urn:microsoft.com/office/officeart/2011/layout/HexagonRadial"/>
    <dgm:cxn modelId="{53B9C30E-945F-4F6E-802B-BEB588D6FA5E}" type="presParOf" srcId="{9204A904-E327-473D-A1E5-F0961B561879}" destId="{C9602BA0-5B90-4045-97BA-CE32699F0D73}" srcOrd="0" destOrd="0" presId="urn:microsoft.com/office/officeart/2011/layout/HexagonRadial"/>
    <dgm:cxn modelId="{AF35D5C3-3D81-4647-8ECC-F7A826FF9020}" type="presParOf" srcId="{DCB7515A-7D70-4229-B501-3B713D0B587D}" destId="{73222CC7-7546-4009-9B37-2CD80BD5D04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5069DE59-279C-4806-AD54-31D187EAEC94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996FDF2-38B2-409D-BD84-B363BC3A6047}" type="parTrans" cxnId="{2F623816-3AE8-4D96-A7ED-62FFE9F0E00C}">
      <dgm:prSet/>
      <dgm:spPr/>
      <dgm:t>
        <a:bodyPr/>
        <a:lstStyle/>
        <a:p>
          <a:endParaRPr lang="en-GB"/>
        </a:p>
      </dgm:t>
    </dgm:pt>
    <dgm:pt modelId="{9C320993-ACC9-41FA-AB82-EECBBCA79E74}" type="sibTrans" cxnId="{2F623816-3AE8-4D96-A7ED-62FFE9F0E00C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B3659F0-CA23-46DE-919C-06C3B822CBCE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940CEAF5-7DF2-4230-8390-4EA48F010FFE}" type="pres">
      <dgm:prSet presAssocID="{5069DE59-279C-4806-AD54-31D187EAEC94}" presName="Accent1" presStyleCnt="0"/>
      <dgm:spPr/>
    </dgm:pt>
    <dgm:pt modelId="{2761DDC5-F6AB-43C4-B975-4314AEF6A52A}" type="pres">
      <dgm:prSet presAssocID="{5069DE59-279C-4806-AD54-31D187EAEC94}" presName="Accent" presStyleLbl="bgShp" presStyleIdx="0" presStyleCnt="1"/>
      <dgm:spPr/>
    </dgm:pt>
    <dgm:pt modelId="{8C1F2A04-38AA-4110-8F46-77F0C3158E7C}" type="pres">
      <dgm:prSet presAssocID="{5069DE59-279C-4806-AD54-31D187EAEC94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2F623816-3AE8-4D96-A7ED-62FFE9F0E00C}" srcId="{EA5EEAE6-5BB4-4474-B492-751526765EB6}" destId="{5069DE59-279C-4806-AD54-31D187EAEC94}" srcOrd="0" destOrd="0" parTransId="{7996FDF2-38B2-409D-BD84-B363BC3A6047}" sibTransId="{9C320993-ACC9-41FA-AB82-EECBBCA79E74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8551449F-28B1-46F4-A017-1BF02E494AD4}" type="presOf" srcId="{5069DE59-279C-4806-AD54-31D187EAEC94}" destId="{8C1F2A04-38AA-4110-8F46-77F0C3158E7C}" srcOrd="0" destOrd="0" presId="urn:microsoft.com/office/officeart/2011/layout/HexagonRadial"/>
    <dgm:cxn modelId="{C423DDD0-7400-4899-9E32-66A13BF60412}" type="presOf" srcId="{EA5EEAE6-5BB4-4474-B492-751526765EB6}" destId="{AB3659F0-CA23-46DE-919C-06C3B822CBCE}" srcOrd="0" destOrd="0" presId="urn:microsoft.com/office/officeart/2011/layout/HexagonRadial"/>
    <dgm:cxn modelId="{521536E7-9823-4446-BA5A-5006AAFF634E}" type="presParOf" srcId="{DCB7515A-7D70-4229-B501-3B713D0B587D}" destId="{AB3659F0-CA23-46DE-919C-06C3B822CBCE}" srcOrd="0" destOrd="0" presId="urn:microsoft.com/office/officeart/2011/layout/HexagonRadial"/>
    <dgm:cxn modelId="{46218344-0E9A-46AD-B13C-53933E90B692}" type="presParOf" srcId="{DCB7515A-7D70-4229-B501-3B713D0B587D}" destId="{940CEAF5-7DF2-4230-8390-4EA48F010FFE}" srcOrd="1" destOrd="0" presId="urn:microsoft.com/office/officeart/2011/layout/HexagonRadial"/>
    <dgm:cxn modelId="{E97E21EE-C00F-4773-9ED1-BAE9E9CED3BF}" type="presParOf" srcId="{940CEAF5-7DF2-4230-8390-4EA48F010FFE}" destId="{2761DDC5-F6AB-43C4-B975-4314AEF6A52A}" srcOrd="0" destOrd="0" presId="urn:microsoft.com/office/officeart/2011/layout/HexagonRadial"/>
    <dgm:cxn modelId="{C6DA0FF1-8F2E-41BA-B375-3D2067250A4B}" type="presParOf" srcId="{DCB7515A-7D70-4229-B501-3B713D0B587D}" destId="{8C1F2A04-38AA-4110-8F46-77F0C3158E7C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5069DE59-279C-4806-AD54-31D187EAEC94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996FDF2-38B2-409D-BD84-B363BC3A6047}" type="parTrans" cxnId="{2F623816-3AE8-4D96-A7ED-62FFE9F0E00C}">
      <dgm:prSet/>
      <dgm:spPr/>
      <dgm:t>
        <a:bodyPr/>
        <a:lstStyle/>
        <a:p>
          <a:endParaRPr lang="en-GB"/>
        </a:p>
      </dgm:t>
    </dgm:pt>
    <dgm:pt modelId="{9C320993-ACC9-41FA-AB82-EECBBCA79E74}" type="sibTrans" cxnId="{2F623816-3AE8-4D96-A7ED-62FFE9F0E00C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B3659F0-CA23-46DE-919C-06C3B822CBCE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940CEAF5-7DF2-4230-8390-4EA48F010FFE}" type="pres">
      <dgm:prSet presAssocID="{5069DE59-279C-4806-AD54-31D187EAEC94}" presName="Accent1" presStyleCnt="0"/>
      <dgm:spPr/>
    </dgm:pt>
    <dgm:pt modelId="{2761DDC5-F6AB-43C4-B975-4314AEF6A52A}" type="pres">
      <dgm:prSet presAssocID="{5069DE59-279C-4806-AD54-31D187EAEC94}" presName="Accent" presStyleLbl="bgShp" presStyleIdx="0" presStyleCnt="1"/>
      <dgm:spPr/>
    </dgm:pt>
    <dgm:pt modelId="{8C1F2A04-38AA-4110-8F46-77F0C3158E7C}" type="pres">
      <dgm:prSet presAssocID="{5069DE59-279C-4806-AD54-31D187EAEC94}" presName="Child1" presStyleLbl="node1" presStyleIdx="0" presStyleCnt="1">
        <dgm:presLayoutVars>
          <dgm:chMax val="0"/>
          <dgm:chPref val="0"/>
          <dgm:bulletEnabled val="1"/>
        </dgm:presLayoutVars>
      </dgm:prSet>
      <dgm:spPr/>
    </dgm:pt>
  </dgm:ptLst>
  <dgm:cxnLst>
    <dgm:cxn modelId="{2F623816-3AE8-4D96-A7ED-62FFE9F0E00C}" srcId="{EA5EEAE6-5BB4-4474-B492-751526765EB6}" destId="{5069DE59-279C-4806-AD54-31D187EAEC94}" srcOrd="0" destOrd="0" parTransId="{7996FDF2-38B2-409D-BD84-B363BC3A6047}" sibTransId="{9C320993-ACC9-41FA-AB82-EECBBCA79E74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8551449F-28B1-46F4-A017-1BF02E494AD4}" type="presOf" srcId="{5069DE59-279C-4806-AD54-31D187EAEC94}" destId="{8C1F2A04-38AA-4110-8F46-77F0C3158E7C}" srcOrd="0" destOrd="0" presId="urn:microsoft.com/office/officeart/2011/layout/HexagonRadial"/>
    <dgm:cxn modelId="{C423DDD0-7400-4899-9E32-66A13BF60412}" type="presOf" srcId="{EA5EEAE6-5BB4-4474-B492-751526765EB6}" destId="{AB3659F0-CA23-46DE-919C-06C3B822CBCE}" srcOrd="0" destOrd="0" presId="urn:microsoft.com/office/officeart/2011/layout/HexagonRadial"/>
    <dgm:cxn modelId="{521536E7-9823-4446-BA5A-5006AAFF634E}" type="presParOf" srcId="{DCB7515A-7D70-4229-B501-3B713D0B587D}" destId="{AB3659F0-CA23-46DE-919C-06C3B822CBCE}" srcOrd="0" destOrd="0" presId="urn:microsoft.com/office/officeart/2011/layout/HexagonRadial"/>
    <dgm:cxn modelId="{46218344-0E9A-46AD-B13C-53933E90B692}" type="presParOf" srcId="{DCB7515A-7D70-4229-B501-3B713D0B587D}" destId="{940CEAF5-7DF2-4230-8390-4EA48F010FFE}" srcOrd="1" destOrd="0" presId="urn:microsoft.com/office/officeart/2011/layout/HexagonRadial"/>
    <dgm:cxn modelId="{E97E21EE-C00F-4773-9ED1-BAE9E9CED3BF}" type="presParOf" srcId="{940CEAF5-7DF2-4230-8390-4EA48F010FFE}" destId="{2761DDC5-F6AB-43C4-B975-4314AEF6A52A}" srcOrd="0" destOrd="0" presId="urn:microsoft.com/office/officeart/2011/layout/HexagonRadial"/>
    <dgm:cxn modelId="{C6DA0FF1-8F2E-41BA-B375-3D2067250A4B}" type="presParOf" srcId="{DCB7515A-7D70-4229-B501-3B713D0B587D}" destId="{8C1F2A04-38AA-4110-8F46-77F0C3158E7C}" srcOrd="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5069DE59-279C-4806-AD54-31D187EAEC94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7996FDF2-38B2-409D-BD84-B363BC3A6047}" type="parTrans" cxnId="{2F623816-3AE8-4D96-A7ED-62FFE9F0E00C}">
      <dgm:prSet/>
      <dgm:spPr/>
      <dgm:t>
        <a:bodyPr/>
        <a:lstStyle/>
        <a:p>
          <a:endParaRPr lang="en-GB"/>
        </a:p>
      </dgm:t>
    </dgm:pt>
    <dgm:pt modelId="{9C320993-ACC9-41FA-AB82-EECBBCA79E74}" type="sibTrans" cxnId="{2F623816-3AE8-4D96-A7ED-62FFE9F0E00C}">
      <dgm:prSet/>
      <dgm:spPr/>
      <dgm:t>
        <a:bodyPr/>
        <a:lstStyle/>
        <a:p>
          <a:endParaRPr lang="en-GB"/>
        </a:p>
      </dgm:t>
    </dgm:pt>
    <dgm:pt modelId="{BA4B101B-FE0A-4CAE-82D8-E1EDDA23199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C33EFED0-F52A-4BEF-98E5-CD8C7A94DE7C}" type="parTrans" cxnId="{9D4598AD-7B0B-466B-82FD-6CE27A970B9F}">
      <dgm:prSet/>
      <dgm:spPr/>
      <dgm:t>
        <a:bodyPr/>
        <a:lstStyle/>
        <a:p>
          <a:endParaRPr lang="en-GB"/>
        </a:p>
      </dgm:t>
    </dgm:pt>
    <dgm:pt modelId="{9AB90AA3-A627-46A2-9355-3ED123EBA7BA}" type="sibTrans" cxnId="{9D4598AD-7B0B-466B-82FD-6CE27A970B9F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B3659F0-CA23-46DE-919C-06C3B822CBCE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940CEAF5-7DF2-4230-8390-4EA48F010FFE}" type="pres">
      <dgm:prSet presAssocID="{5069DE59-279C-4806-AD54-31D187EAEC94}" presName="Accent1" presStyleCnt="0"/>
      <dgm:spPr/>
    </dgm:pt>
    <dgm:pt modelId="{2761DDC5-F6AB-43C4-B975-4314AEF6A52A}" type="pres">
      <dgm:prSet presAssocID="{5069DE59-279C-4806-AD54-31D187EAEC94}" presName="Accent" presStyleLbl="bgShp" presStyleIdx="0" presStyleCnt="2"/>
      <dgm:spPr/>
    </dgm:pt>
    <dgm:pt modelId="{8C1F2A04-38AA-4110-8F46-77F0C3158E7C}" type="pres">
      <dgm:prSet presAssocID="{5069DE59-279C-4806-AD54-31D187EAEC94}" presName="Child1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727D7682-91FB-477B-A729-02500D2AFB3E}" type="pres">
      <dgm:prSet presAssocID="{BA4B101B-FE0A-4CAE-82D8-E1EDDA231993}" presName="Accent2" presStyleCnt="0"/>
      <dgm:spPr/>
    </dgm:pt>
    <dgm:pt modelId="{3986855E-F2E4-4620-8FEA-0269991B8C5F}" type="pres">
      <dgm:prSet presAssocID="{BA4B101B-FE0A-4CAE-82D8-E1EDDA231993}" presName="Accent" presStyleLbl="bgShp" presStyleIdx="1" presStyleCnt="2"/>
      <dgm:spPr/>
    </dgm:pt>
    <dgm:pt modelId="{726B9174-0F10-44EC-A184-6E4724DD3FCC}" type="pres">
      <dgm:prSet presAssocID="{BA4B101B-FE0A-4CAE-82D8-E1EDDA231993}" presName="Child2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774E8511-0972-4B37-83F7-34F61EE59A18}" type="presOf" srcId="{BA4B101B-FE0A-4CAE-82D8-E1EDDA231993}" destId="{726B9174-0F10-44EC-A184-6E4724DD3FCC}" srcOrd="0" destOrd="0" presId="urn:microsoft.com/office/officeart/2011/layout/HexagonRadial"/>
    <dgm:cxn modelId="{2F623816-3AE8-4D96-A7ED-62FFE9F0E00C}" srcId="{EA5EEAE6-5BB4-4474-B492-751526765EB6}" destId="{5069DE59-279C-4806-AD54-31D187EAEC94}" srcOrd="0" destOrd="0" parTransId="{7996FDF2-38B2-409D-BD84-B363BC3A6047}" sibTransId="{9C320993-ACC9-41FA-AB82-EECBBCA79E74}"/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8551449F-28B1-46F4-A017-1BF02E494AD4}" type="presOf" srcId="{5069DE59-279C-4806-AD54-31D187EAEC94}" destId="{8C1F2A04-38AA-4110-8F46-77F0C3158E7C}" srcOrd="0" destOrd="0" presId="urn:microsoft.com/office/officeart/2011/layout/HexagonRadial"/>
    <dgm:cxn modelId="{9D4598AD-7B0B-466B-82FD-6CE27A970B9F}" srcId="{EA5EEAE6-5BB4-4474-B492-751526765EB6}" destId="{BA4B101B-FE0A-4CAE-82D8-E1EDDA231993}" srcOrd="1" destOrd="0" parTransId="{C33EFED0-F52A-4BEF-98E5-CD8C7A94DE7C}" sibTransId="{9AB90AA3-A627-46A2-9355-3ED123EBA7BA}"/>
    <dgm:cxn modelId="{C423DDD0-7400-4899-9E32-66A13BF60412}" type="presOf" srcId="{EA5EEAE6-5BB4-4474-B492-751526765EB6}" destId="{AB3659F0-CA23-46DE-919C-06C3B822CBCE}" srcOrd="0" destOrd="0" presId="urn:microsoft.com/office/officeart/2011/layout/HexagonRadial"/>
    <dgm:cxn modelId="{521536E7-9823-4446-BA5A-5006AAFF634E}" type="presParOf" srcId="{DCB7515A-7D70-4229-B501-3B713D0B587D}" destId="{AB3659F0-CA23-46DE-919C-06C3B822CBCE}" srcOrd="0" destOrd="0" presId="urn:microsoft.com/office/officeart/2011/layout/HexagonRadial"/>
    <dgm:cxn modelId="{46218344-0E9A-46AD-B13C-53933E90B692}" type="presParOf" srcId="{DCB7515A-7D70-4229-B501-3B713D0B587D}" destId="{940CEAF5-7DF2-4230-8390-4EA48F010FFE}" srcOrd="1" destOrd="0" presId="urn:microsoft.com/office/officeart/2011/layout/HexagonRadial"/>
    <dgm:cxn modelId="{E97E21EE-C00F-4773-9ED1-BAE9E9CED3BF}" type="presParOf" srcId="{940CEAF5-7DF2-4230-8390-4EA48F010FFE}" destId="{2761DDC5-F6AB-43C4-B975-4314AEF6A52A}" srcOrd="0" destOrd="0" presId="urn:microsoft.com/office/officeart/2011/layout/HexagonRadial"/>
    <dgm:cxn modelId="{C6DA0FF1-8F2E-41BA-B375-3D2067250A4B}" type="presParOf" srcId="{DCB7515A-7D70-4229-B501-3B713D0B587D}" destId="{8C1F2A04-38AA-4110-8F46-77F0C3158E7C}" srcOrd="2" destOrd="0" presId="urn:microsoft.com/office/officeart/2011/layout/HexagonRadial"/>
    <dgm:cxn modelId="{640394F5-C4F1-4B87-BBCD-CE146FCA61F5}" type="presParOf" srcId="{DCB7515A-7D70-4229-B501-3B713D0B587D}" destId="{727D7682-91FB-477B-A729-02500D2AFB3E}" srcOrd="3" destOrd="0" presId="urn:microsoft.com/office/officeart/2011/layout/HexagonRadial"/>
    <dgm:cxn modelId="{6FAB1739-9078-48A0-AE84-1BFD26704317}" type="presParOf" srcId="{727D7682-91FB-477B-A729-02500D2AFB3E}" destId="{3986855E-F2E4-4620-8FEA-0269991B8C5F}" srcOrd="0" destOrd="0" presId="urn:microsoft.com/office/officeart/2011/layout/HexagonRadial"/>
    <dgm:cxn modelId="{5A63D067-9829-4303-8C08-0CA347C1CF1C}" type="presParOf" srcId="{DCB7515A-7D70-4229-B501-3B713D0B587D}" destId="{726B9174-0F10-44EC-A184-6E4724DD3FCC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/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/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 facilities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/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2"/>
      <dgm:spPr/>
    </dgm:pt>
    <dgm:pt modelId="{961C60E0-71C2-4EAD-B340-8A293B07466E}" type="pres">
      <dgm:prSet presAssocID="{C11238B8-69A5-4DE8-9E99-9B7E53BCBE98}" presName="Child1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2"/>
      <dgm:spPr/>
    </dgm:pt>
    <dgm:pt modelId="{268522EC-467B-41F5-A6AB-FE56F6A17D19}" type="pres">
      <dgm:prSet presAssocID="{0456FDCC-B009-4B1B-AD1F-9D8869C53EAD}" presName="Child2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tx2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Necessary?</a:t>
          </a:r>
          <a:endParaRPr lang="en-GB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/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/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Shared facilities</a:t>
          </a:r>
          <a:endParaRPr lang="en-GB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/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/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tx2"/>
              </a:solidFill>
            </a:rPr>
            <a:t>Emissions</a:t>
          </a:r>
          <a:endParaRPr lang="en-GB" dirty="0">
            <a:solidFill>
              <a:schemeClr val="tx2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/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/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3"/>
      <dgm:spPr/>
    </dgm:pt>
    <dgm:pt modelId="{961C60E0-71C2-4EAD-B340-8A293B07466E}" type="pres">
      <dgm:prSet presAssocID="{C11238B8-69A5-4DE8-9E99-9B7E53BCBE98}" presName="Child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3"/>
      <dgm:spPr/>
    </dgm:pt>
    <dgm:pt modelId="{268522EC-467B-41F5-A6AB-FE56F6A17D19}" type="pres">
      <dgm:prSet presAssocID="{0456FDCC-B009-4B1B-AD1F-9D8869C53EAD}" presName="Child2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3"/>
      <dgm:spPr/>
    </dgm:pt>
    <dgm:pt modelId="{57DFC463-C8B9-403F-A70A-891F0E673F3B}" type="pres">
      <dgm:prSet presAssocID="{57EF935E-09B7-4C40-8CEF-8B64826EE683}" presName="Child3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54D557-0D5C-4CD4-9CF3-F251A144F6C4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A5EEAE6-5BB4-4474-B492-751526765EB6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GB" dirty="0">
              <a:solidFill>
                <a:schemeClr val="bg1"/>
              </a:solidFill>
            </a:rPr>
            <a:t>Why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02336B8-BAD7-412A-8A0F-CE755B3DD165}" type="par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328A4962-A9B2-4EDF-8170-E450A6D80DD3}" type="sibTrans" cxnId="{131E806B-26E3-4D1B-AF5A-C758778A8DC3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C11238B8-69A5-4DE8-9E99-9B7E53BCBE98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Necessary?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9DDCB500-E42F-46AA-ABA8-47276B521EAC}" type="par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7160CECD-80D6-4F46-B1C3-B60E60D65606}" type="sibTrans" cxnId="{BDCBE9DC-ABC5-4ADD-AB10-E3BC57B83579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0456FDCC-B009-4B1B-AD1F-9D8869C53EAD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Shared facilities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28F3F49-84B5-4684-B003-2D4B7796A1D1}" type="par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BE284789-CC0B-4E2E-9F28-00441B6028BA}" type="sibTrans" cxnId="{D64E9876-390C-4192-B9F7-BF84C21ADE75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57EF935E-09B7-4C40-8CEF-8B64826EE683}">
      <dgm:prSet phldrT="[Text]"/>
      <dgm:spPr>
        <a:solidFill>
          <a:srgbClr val="FF9999"/>
        </a:solidFill>
        <a:ln w="6350">
          <a:solidFill>
            <a:schemeClr val="tx1"/>
          </a:solidFill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Emissions</a:t>
          </a:r>
          <a:endParaRPr lang="en-GB" dirty="0">
            <a:solidFill>
              <a:schemeClr val="bg1"/>
            </a:solidFill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D63333CD-7BEF-430E-8010-D6D3AE5E7B17}" type="par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4663C876-6F71-4E06-B0FB-EE120510600A}" type="sibTrans" cxnId="{CCA87E63-24DF-428D-A069-E3E4B6A2E2CB}">
      <dgm:prSet/>
      <dgm:spPr/>
      <dgm:t>
        <a:bodyPr/>
        <a:lstStyle/>
        <a:p>
          <a:endParaRPr lang="en-GB">
            <a:solidFill>
              <a:schemeClr val="bg1"/>
            </a:solidFill>
          </a:endParaRPr>
        </a:p>
      </dgm:t>
    </dgm:pt>
    <dgm:pt modelId="{DCB7515A-7D70-4229-B501-3B713D0B587D}" type="pres">
      <dgm:prSet presAssocID="{4D54D557-0D5C-4CD4-9CF3-F251A144F6C4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5A803D4-8FA6-45C8-A63D-F3BAEFA0E529}" type="pres">
      <dgm:prSet presAssocID="{EA5EEAE6-5BB4-4474-B492-751526765EB6}" presName="Parent" presStyleLbl="node0" presStyleIdx="0" presStyleCnt="1">
        <dgm:presLayoutVars>
          <dgm:chMax val="6"/>
          <dgm:chPref val="6"/>
        </dgm:presLayoutVars>
      </dgm:prSet>
      <dgm:spPr/>
    </dgm:pt>
    <dgm:pt modelId="{C4D41CCB-CA61-4071-9A9A-4540727C2EBE}" type="pres">
      <dgm:prSet presAssocID="{C11238B8-69A5-4DE8-9E99-9B7E53BCBE98}" presName="Accent1" presStyleCnt="0"/>
      <dgm:spPr/>
    </dgm:pt>
    <dgm:pt modelId="{A451AB43-45D2-49E3-8460-4FDD5D0427DC}" type="pres">
      <dgm:prSet presAssocID="{C11238B8-69A5-4DE8-9E99-9B7E53BCBE98}" presName="Accent" presStyleLbl="bgShp" presStyleIdx="0" presStyleCnt="3"/>
      <dgm:spPr/>
    </dgm:pt>
    <dgm:pt modelId="{961C60E0-71C2-4EAD-B340-8A293B07466E}" type="pres">
      <dgm:prSet presAssocID="{C11238B8-69A5-4DE8-9E99-9B7E53BCBE98}" presName="Child1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C54D950-DC97-4B4D-9ACB-C1E73908CBD9}" type="pres">
      <dgm:prSet presAssocID="{0456FDCC-B009-4B1B-AD1F-9D8869C53EAD}" presName="Accent2" presStyleCnt="0"/>
      <dgm:spPr/>
    </dgm:pt>
    <dgm:pt modelId="{82648A5F-5CE5-45AB-9202-4EDEC3B33098}" type="pres">
      <dgm:prSet presAssocID="{0456FDCC-B009-4B1B-AD1F-9D8869C53EAD}" presName="Accent" presStyleLbl="bgShp" presStyleIdx="1" presStyleCnt="3"/>
      <dgm:spPr/>
    </dgm:pt>
    <dgm:pt modelId="{268522EC-467B-41F5-A6AB-FE56F6A17D19}" type="pres">
      <dgm:prSet presAssocID="{0456FDCC-B009-4B1B-AD1F-9D8869C53EAD}" presName="Child2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8BEC945-C7F9-4182-A583-7786AF9486A3}" type="pres">
      <dgm:prSet presAssocID="{57EF935E-09B7-4C40-8CEF-8B64826EE683}" presName="Accent3" presStyleCnt="0"/>
      <dgm:spPr/>
    </dgm:pt>
    <dgm:pt modelId="{B65932A8-A7ED-470E-9F4A-63DE6E4C12E8}" type="pres">
      <dgm:prSet presAssocID="{57EF935E-09B7-4C40-8CEF-8B64826EE683}" presName="Accent" presStyleLbl="bgShp" presStyleIdx="2" presStyleCnt="3"/>
      <dgm:spPr/>
    </dgm:pt>
    <dgm:pt modelId="{57DFC463-C8B9-403F-A70A-891F0E673F3B}" type="pres">
      <dgm:prSet presAssocID="{57EF935E-09B7-4C40-8CEF-8B64826EE683}" presName="Child3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50D8B31-BE9A-42C8-8141-2C2006A1FD85}" type="presOf" srcId="{4D54D557-0D5C-4CD4-9CF3-F251A144F6C4}" destId="{DCB7515A-7D70-4229-B501-3B713D0B587D}" srcOrd="0" destOrd="0" presId="urn:microsoft.com/office/officeart/2011/layout/HexagonRadial"/>
    <dgm:cxn modelId="{756DFF32-3F66-41FE-BDE4-7B67D54FD40D}" type="presOf" srcId="{C11238B8-69A5-4DE8-9E99-9B7E53BCBE98}" destId="{961C60E0-71C2-4EAD-B340-8A293B07466E}" srcOrd="0" destOrd="0" presId="urn:microsoft.com/office/officeart/2011/layout/HexagonRadial"/>
    <dgm:cxn modelId="{A80B9F41-C427-4F65-AA28-B969B9DBCEBF}" type="presOf" srcId="{57EF935E-09B7-4C40-8CEF-8B64826EE683}" destId="{57DFC463-C8B9-403F-A70A-891F0E673F3B}" srcOrd="0" destOrd="0" presId="urn:microsoft.com/office/officeart/2011/layout/HexagonRadial"/>
    <dgm:cxn modelId="{CCA87E63-24DF-428D-A069-E3E4B6A2E2CB}" srcId="{EA5EEAE6-5BB4-4474-B492-751526765EB6}" destId="{57EF935E-09B7-4C40-8CEF-8B64826EE683}" srcOrd="2" destOrd="0" parTransId="{D63333CD-7BEF-430E-8010-D6D3AE5E7B17}" sibTransId="{4663C876-6F71-4E06-B0FB-EE120510600A}"/>
    <dgm:cxn modelId="{131E806B-26E3-4D1B-AF5A-C758778A8DC3}" srcId="{4D54D557-0D5C-4CD4-9CF3-F251A144F6C4}" destId="{EA5EEAE6-5BB4-4474-B492-751526765EB6}" srcOrd="0" destOrd="0" parTransId="{E02336B8-BAD7-412A-8A0F-CE755B3DD165}" sibTransId="{328A4962-A9B2-4EDF-8170-E450A6D80DD3}"/>
    <dgm:cxn modelId="{D64E9876-390C-4192-B9F7-BF84C21ADE75}" srcId="{EA5EEAE6-5BB4-4474-B492-751526765EB6}" destId="{0456FDCC-B009-4B1B-AD1F-9D8869C53EAD}" srcOrd="1" destOrd="0" parTransId="{428F3F49-84B5-4684-B003-2D4B7796A1D1}" sibTransId="{BE284789-CC0B-4E2E-9F28-00441B6028BA}"/>
    <dgm:cxn modelId="{AC8ED358-001A-42C8-B669-A448274D7692}" type="presOf" srcId="{EA5EEAE6-5BB4-4474-B492-751526765EB6}" destId="{C5A803D4-8FA6-45C8-A63D-F3BAEFA0E529}" srcOrd="0" destOrd="0" presId="urn:microsoft.com/office/officeart/2011/layout/HexagonRadial"/>
    <dgm:cxn modelId="{F05613B5-4D02-446D-9FFF-2EEA82F2D96C}" type="presOf" srcId="{0456FDCC-B009-4B1B-AD1F-9D8869C53EAD}" destId="{268522EC-467B-41F5-A6AB-FE56F6A17D19}" srcOrd="0" destOrd="0" presId="urn:microsoft.com/office/officeart/2011/layout/HexagonRadial"/>
    <dgm:cxn modelId="{BDCBE9DC-ABC5-4ADD-AB10-E3BC57B83579}" srcId="{EA5EEAE6-5BB4-4474-B492-751526765EB6}" destId="{C11238B8-69A5-4DE8-9E99-9B7E53BCBE98}" srcOrd="0" destOrd="0" parTransId="{9DDCB500-E42F-46AA-ABA8-47276B521EAC}" sibTransId="{7160CECD-80D6-4F46-B1C3-B60E60D65606}"/>
    <dgm:cxn modelId="{AC2FB60D-C9BA-48DD-A16C-D56BAB52E0C1}" type="presParOf" srcId="{DCB7515A-7D70-4229-B501-3B713D0B587D}" destId="{C5A803D4-8FA6-45C8-A63D-F3BAEFA0E529}" srcOrd="0" destOrd="0" presId="urn:microsoft.com/office/officeart/2011/layout/HexagonRadial"/>
    <dgm:cxn modelId="{6F5AEF03-FF27-47AE-B02B-2C3D4C9BFC13}" type="presParOf" srcId="{DCB7515A-7D70-4229-B501-3B713D0B587D}" destId="{C4D41CCB-CA61-4071-9A9A-4540727C2EBE}" srcOrd="1" destOrd="0" presId="urn:microsoft.com/office/officeart/2011/layout/HexagonRadial"/>
    <dgm:cxn modelId="{7FB87834-1F48-4E69-A992-36C8D5CA4FE9}" type="presParOf" srcId="{C4D41CCB-CA61-4071-9A9A-4540727C2EBE}" destId="{A451AB43-45D2-49E3-8460-4FDD5D0427DC}" srcOrd="0" destOrd="0" presId="urn:microsoft.com/office/officeart/2011/layout/HexagonRadial"/>
    <dgm:cxn modelId="{3E776A20-50C4-40AC-B63C-FBE5D987C220}" type="presParOf" srcId="{DCB7515A-7D70-4229-B501-3B713D0B587D}" destId="{961C60E0-71C2-4EAD-B340-8A293B07466E}" srcOrd="2" destOrd="0" presId="urn:microsoft.com/office/officeart/2011/layout/HexagonRadial"/>
    <dgm:cxn modelId="{5DCFD570-C76B-45D2-B9ED-5570CF10EBDF}" type="presParOf" srcId="{DCB7515A-7D70-4229-B501-3B713D0B587D}" destId="{3C54D950-DC97-4B4D-9ACB-C1E73908CBD9}" srcOrd="3" destOrd="0" presId="urn:microsoft.com/office/officeart/2011/layout/HexagonRadial"/>
    <dgm:cxn modelId="{A1B3ED0F-4062-4DA9-9480-F2FB6283EB9A}" type="presParOf" srcId="{3C54D950-DC97-4B4D-9ACB-C1E73908CBD9}" destId="{82648A5F-5CE5-45AB-9202-4EDEC3B33098}" srcOrd="0" destOrd="0" presId="urn:microsoft.com/office/officeart/2011/layout/HexagonRadial"/>
    <dgm:cxn modelId="{A48E6902-8A83-4615-946D-8AFE40AA68A4}" type="presParOf" srcId="{DCB7515A-7D70-4229-B501-3B713D0B587D}" destId="{268522EC-467B-41F5-A6AB-FE56F6A17D19}" srcOrd="4" destOrd="0" presId="urn:microsoft.com/office/officeart/2011/layout/HexagonRadial"/>
    <dgm:cxn modelId="{F7FFB1C9-93E1-49F5-BADE-ADB7CC4DF08D}" type="presParOf" srcId="{DCB7515A-7D70-4229-B501-3B713D0B587D}" destId="{78BEC945-C7F9-4182-A583-7786AF9486A3}" srcOrd="5" destOrd="0" presId="urn:microsoft.com/office/officeart/2011/layout/HexagonRadial"/>
    <dgm:cxn modelId="{8BA32C34-2E29-4FCB-914B-84CA08DCD678}" type="presParOf" srcId="{78BEC945-C7F9-4182-A583-7786AF9486A3}" destId="{B65932A8-A7ED-470E-9F4A-63DE6E4C12E8}" srcOrd="0" destOrd="0" presId="urn:microsoft.com/office/officeart/2011/layout/HexagonRadial"/>
    <dgm:cxn modelId="{93398972-56F3-4E9B-8CD0-6A347D257835}" type="presParOf" srcId="{DCB7515A-7D70-4229-B501-3B713D0B587D}" destId="{57DFC463-C8B9-403F-A70A-891F0E673F3B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1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77420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bg1"/>
              </a:solidFill>
            </a:rPr>
            <a:t>Why</a:t>
          </a:r>
        </a:p>
      </dsp:txBody>
      <dsp:txXfrm>
        <a:off x="2772145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08452" y="94631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bg1"/>
              </a:solidFill>
            </a:rPr>
            <a:t>What</a:t>
          </a:r>
        </a:p>
      </dsp:txBody>
      <dsp:txXfrm>
        <a:off x="4403177" y="1201285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08452" y="280665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bg1"/>
              </a:solidFill>
            </a:rPr>
            <a:t>Who</a:t>
          </a:r>
        </a:p>
      </dsp:txBody>
      <dsp:txXfrm>
        <a:off x="4403177" y="3061630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77420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bg1"/>
              </a:solidFill>
            </a:rPr>
            <a:t>Where</a:t>
          </a:r>
        </a:p>
      </dsp:txBody>
      <dsp:txXfrm>
        <a:off x="2772145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12887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100" kern="1200" dirty="0">
              <a:solidFill>
                <a:schemeClr val="bg1"/>
              </a:solidFill>
            </a:rPr>
            <a:t>When</a:t>
          </a:r>
        </a:p>
      </dsp:txBody>
      <dsp:txXfrm>
        <a:off x="1107612" y="3066405"/>
        <a:ext cx="1188985" cy="10286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1662175" y="1311046"/>
          <a:ext cx="1666591" cy="14415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>
              <a:solidFill>
                <a:schemeClr val="bg1"/>
              </a:solidFill>
            </a:rPr>
            <a:t>Why</a:t>
          </a:r>
        </a:p>
      </dsp:txBody>
      <dsp:txXfrm>
        <a:off x="1938336" y="1549909"/>
        <a:ext cx="1114269" cy="963774"/>
      </dsp:txXfrm>
    </dsp:sp>
    <dsp:sp modelId="{82648A5F-5CE5-45AB-9202-4EDEC3B33098}">
      <dsp:nvSpPr>
        <dsp:cNvPr id="0" name=""/>
        <dsp:cNvSpPr/>
      </dsp:nvSpPr>
      <dsp:spPr>
        <a:xfrm>
          <a:off x="2705701" y="621385"/>
          <a:ext cx="62888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1815725" y="0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Necessary?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042033" y="195785"/>
        <a:ext cx="912974" cy="789834"/>
      </dsp:txXfrm>
    </dsp:sp>
    <dsp:sp modelId="{B65932A8-A7ED-470E-9F4A-63DE6E4C12E8}">
      <dsp:nvSpPr>
        <dsp:cNvPr id="0" name=""/>
        <dsp:cNvSpPr/>
      </dsp:nvSpPr>
      <dsp:spPr>
        <a:xfrm>
          <a:off x="3439633" y="1634134"/>
          <a:ext cx="62888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068233" y="726643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Shared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294541" y="922428"/>
        <a:ext cx="912974" cy="789834"/>
      </dsp:txXfrm>
    </dsp:sp>
    <dsp:sp modelId="{DD3B7191-1534-4F58-9605-8294302FB33B}">
      <dsp:nvSpPr>
        <dsp:cNvPr id="0" name=""/>
        <dsp:cNvSpPr/>
      </dsp:nvSpPr>
      <dsp:spPr>
        <a:xfrm>
          <a:off x="2929650" y="2777337"/>
          <a:ext cx="62888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FC463-C8B9-403F-A70A-891F0E673F3B}">
      <dsp:nvSpPr>
        <dsp:cNvPr id="0" name=""/>
        <dsp:cNvSpPr/>
      </dsp:nvSpPr>
      <dsp:spPr>
        <a:xfrm>
          <a:off x="3068233" y="2155139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Emissions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294541" y="2350924"/>
        <a:ext cx="912974" cy="789834"/>
      </dsp:txXfrm>
    </dsp:sp>
    <dsp:sp modelId="{DAE8643D-FD51-41B1-966C-D396A3F9A76B}">
      <dsp:nvSpPr>
        <dsp:cNvPr id="0" name=""/>
        <dsp:cNvSpPr/>
      </dsp:nvSpPr>
      <dsp:spPr>
        <a:xfrm>
          <a:off x="1815725" y="2882595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Financial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042033" y="3078380"/>
        <a:ext cx="912974" cy="78983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1662175" y="1311046"/>
          <a:ext cx="1666591" cy="14415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>
              <a:solidFill>
                <a:schemeClr val="bg1"/>
              </a:solidFill>
            </a:rPr>
            <a:t>Why</a:t>
          </a:r>
        </a:p>
      </dsp:txBody>
      <dsp:txXfrm>
        <a:off x="1938336" y="1549909"/>
        <a:ext cx="1114269" cy="963774"/>
      </dsp:txXfrm>
    </dsp:sp>
    <dsp:sp modelId="{82648A5F-5CE5-45AB-9202-4EDEC3B33098}">
      <dsp:nvSpPr>
        <dsp:cNvPr id="0" name=""/>
        <dsp:cNvSpPr/>
      </dsp:nvSpPr>
      <dsp:spPr>
        <a:xfrm>
          <a:off x="2705701" y="621385"/>
          <a:ext cx="62888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1815725" y="0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Necessary?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042033" y="195785"/>
        <a:ext cx="912974" cy="789834"/>
      </dsp:txXfrm>
    </dsp:sp>
    <dsp:sp modelId="{B65932A8-A7ED-470E-9F4A-63DE6E4C12E8}">
      <dsp:nvSpPr>
        <dsp:cNvPr id="0" name=""/>
        <dsp:cNvSpPr/>
      </dsp:nvSpPr>
      <dsp:spPr>
        <a:xfrm>
          <a:off x="3439633" y="1634134"/>
          <a:ext cx="62888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068233" y="726643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Shared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294541" y="922428"/>
        <a:ext cx="912974" cy="789834"/>
      </dsp:txXfrm>
    </dsp:sp>
    <dsp:sp modelId="{DD3B7191-1534-4F58-9605-8294302FB33B}">
      <dsp:nvSpPr>
        <dsp:cNvPr id="0" name=""/>
        <dsp:cNvSpPr/>
      </dsp:nvSpPr>
      <dsp:spPr>
        <a:xfrm>
          <a:off x="2929650" y="2777337"/>
          <a:ext cx="62888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FC463-C8B9-403F-A70A-891F0E673F3B}">
      <dsp:nvSpPr>
        <dsp:cNvPr id="0" name=""/>
        <dsp:cNvSpPr/>
      </dsp:nvSpPr>
      <dsp:spPr>
        <a:xfrm>
          <a:off x="3068233" y="2155139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Emissions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294541" y="2350924"/>
        <a:ext cx="912974" cy="789834"/>
      </dsp:txXfrm>
    </dsp:sp>
    <dsp:sp modelId="{DAE8643D-FD51-41B1-966C-D396A3F9A76B}">
      <dsp:nvSpPr>
        <dsp:cNvPr id="0" name=""/>
        <dsp:cNvSpPr/>
      </dsp:nvSpPr>
      <dsp:spPr>
        <a:xfrm>
          <a:off x="1815725" y="2882595"/>
          <a:ext cx="136559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Financial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042033" y="3078380"/>
        <a:ext cx="912974" cy="78983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>
              <a:solidFill>
                <a:schemeClr val="bg1"/>
              </a:solidFill>
            </a:rPr>
            <a:t>Why</a:t>
          </a:r>
        </a:p>
      </dsp:txBody>
      <dsp:txXfrm>
        <a:off x="2490752" y="1549923"/>
        <a:ext cx="1114106" cy="963746"/>
      </dsp:txXfrm>
    </dsp:sp>
    <dsp:sp modelId="{82648A5F-5CE5-45AB-9202-4EDEC3B33098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Necessary?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195784"/>
        <a:ext cx="912982" cy="789836"/>
      </dsp:txXfrm>
    </dsp:sp>
    <dsp:sp modelId="{B65932A8-A7ED-470E-9F4A-63DE6E4C12E8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Shared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922427"/>
        <a:ext cx="912982" cy="789836"/>
      </dsp:txXfrm>
    </dsp:sp>
    <dsp:sp modelId="{DD3B7191-1534-4F58-9605-8294302FB33B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FC463-C8B9-403F-A70A-891F0E673F3B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Emissions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2350923"/>
        <a:ext cx="912982" cy="789836"/>
      </dsp:txXfrm>
    </dsp:sp>
    <dsp:sp modelId="{E5AC5683-2DDE-4B8E-8BF3-2C7030CCF2FD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643D-FD51-41B1-966C-D396A3F9A76B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Financial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3078379"/>
        <a:ext cx="912982" cy="789836"/>
      </dsp:txXfrm>
    </dsp:sp>
    <dsp:sp modelId="{F11DDB96-C633-495B-A0C8-3A287DB776B4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Important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336187" y="2351736"/>
        <a:ext cx="912982" cy="78983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4200" kern="1200" dirty="0">
              <a:solidFill>
                <a:schemeClr val="bg1"/>
              </a:solidFill>
            </a:rPr>
            <a:t>Why</a:t>
          </a:r>
        </a:p>
      </dsp:txBody>
      <dsp:txXfrm>
        <a:off x="2490752" y="1549923"/>
        <a:ext cx="1114106" cy="963746"/>
      </dsp:txXfrm>
    </dsp:sp>
    <dsp:sp modelId="{82648A5F-5CE5-45AB-9202-4EDEC3B33098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Necessary?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195784"/>
        <a:ext cx="912982" cy="789836"/>
      </dsp:txXfrm>
    </dsp:sp>
    <dsp:sp modelId="{B65932A8-A7ED-470E-9F4A-63DE6E4C12E8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Shared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922427"/>
        <a:ext cx="912982" cy="789836"/>
      </dsp:txXfrm>
    </dsp:sp>
    <dsp:sp modelId="{DD3B7191-1534-4F58-9605-8294302FB33B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FC463-C8B9-403F-A70A-891F0E673F3B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Emissions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2350923"/>
        <a:ext cx="912982" cy="789836"/>
      </dsp:txXfrm>
    </dsp:sp>
    <dsp:sp modelId="{E5AC5683-2DDE-4B8E-8BF3-2C7030CCF2FD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643D-FD51-41B1-966C-D396A3F9A76B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Financial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3078379"/>
        <a:ext cx="912982" cy="789836"/>
      </dsp:txXfrm>
    </dsp:sp>
    <dsp:sp modelId="{F11DDB96-C633-495B-A0C8-3A287DB776B4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Important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336187" y="2351736"/>
        <a:ext cx="912982" cy="78983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>
              <a:solidFill>
                <a:schemeClr val="bg1"/>
              </a:solidFill>
            </a:rPr>
            <a:t>Why</a:t>
          </a:r>
        </a:p>
      </dsp:txBody>
      <dsp:txXfrm>
        <a:off x="2490752" y="1549923"/>
        <a:ext cx="1114106" cy="963746"/>
      </dsp:txXfrm>
    </dsp:sp>
    <dsp:sp modelId="{82648A5F-5CE5-45AB-9202-4EDEC3B33098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Necessary?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195784"/>
        <a:ext cx="912982" cy="789836"/>
      </dsp:txXfrm>
    </dsp:sp>
    <dsp:sp modelId="{B65932A8-A7ED-470E-9F4A-63DE6E4C12E8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Shared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922427"/>
        <a:ext cx="912982" cy="789836"/>
      </dsp:txXfrm>
    </dsp:sp>
    <dsp:sp modelId="{DD3B7191-1534-4F58-9605-8294302FB33B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FC463-C8B9-403F-A70A-891F0E673F3B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Emissions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2350923"/>
        <a:ext cx="912982" cy="789836"/>
      </dsp:txXfrm>
    </dsp:sp>
    <dsp:sp modelId="{E5AC5683-2DDE-4B8E-8BF3-2C7030CCF2FD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643D-FD51-41B1-966C-D396A3F9A76B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Financial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3078379"/>
        <a:ext cx="912982" cy="789836"/>
      </dsp:txXfrm>
    </dsp:sp>
    <dsp:sp modelId="{3F01F176-AB0A-4F70-B611-172983878A67}">
      <dsp:nvSpPr>
        <dsp:cNvPr id="0" name=""/>
        <dsp:cNvSpPr/>
      </dsp:nvSpPr>
      <dsp:spPr>
        <a:xfrm>
          <a:off x="1471919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DDB96-C633-495B-A0C8-3A287DB776B4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Important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336187" y="2351736"/>
        <a:ext cx="912982" cy="789836"/>
      </dsp:txXfrm>
    </dsp:sp>
    <dsp:sp modelId="{8698A2BA-4640-4292-BF60-95F3700F786D}">
      <dsp:nvSpPr>
        <dsp:cNvPr id="0" name=""/>
        <dsp:cNvSpPr/>
      </dsp:nvSpPr>
      <dsp:spPr>
        <a:xfrm>
          <a:off x="1109878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Get it right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336187" y="920801"/>
        <a:ext cx="912982" cy="789836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800" kern="1200" dirty="0">
              <a:solidFill>
                <a:schemeClr val="bg1"/>
              </a:solidFill>
            </a:rPr>
            <a:t>Why</a:t>
          </a:r>
        </a:p>
      </dsp:txBody>
      <dsp:txXfrm>
        <a:off x="2490752" y="1549923"/>
        <a:ext cx="1114106" cy="963746"/>
      </dsp:txXfrm>
    </dsp:sp>
    <dsp:sp modelId="{82648A5F-5CE5-45AB-9202-4EDEC3B33098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Necessary?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195784"/>
        <a:ext cx="912982" cy="789836"/>
      </dsp:txXfrm>
    </dsp:sp>
    <dsp:sp modelId="{B65932A8-A7ED-470E-9F4A-63DE6E4C12E8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Shared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922427"/>
        <a:ext cx="912982" cy="789836"/>
      </dsp:txXfrm>
    </dsp:sp>
    <dsp:sp modelId="{DD3B7191-1534-4F58-9605-8294302FB33B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DFC463-C8B9-403F-A70A-891F0E673F3B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Emissions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846830" y="2350923"/>
        <a:ext cx="912982" cy="789836"/>
      </dsp:txXfrm>
    </dsp:sp>
    <dsp:sp modelId="{E5AC5683-2DDE-4B8E-8BF3-2C7030CCF2FD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8643D-FD51-41B1-966C-D396A3F9A76B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Financial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2594415" y="3078379"/>
        <a:ext cx="912982" cy="789836"/>
      </dsp:txXfrm>
    </dsp:sp>
    <dsp:sp modelId="{3F01F176-AB0A-4F70-B611-172983878A67}">
      <dsp:nvSpPr>
        <dsp:cNvPr id="0" name=""/>
        <dsp:cNvSpPr/>
      </dsp:nvSpPr>
      <dsp:spPr>
        <a:xfrm>
          <a:off x="1471919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1DDB96-C633-495B-A0C8-3A287DB776B4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Important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336187" y="2351736"/>
        <a:ext cx="912982" cy="789836"/>
      </dsp:txXfrm>
    </dsp:sp>
    <dsp:sp modelId="{8698A2BA-4640-4292-BF60-95F3700F786D}">
      <dsp:nvSpPr>
        <dsp:cNvPr id="0" name=""/>
        <dsp:cNvSpPr/>
      </dsp:nvSpPr>
      <dsp:spPr>
        <a:xfrm>
          <a:off x="1109878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Get it right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1336187" y="920801"/>
        <a:ext cx="912982" cy="78983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698804" y="0"/>
          <a:ext cx="4698390" cy="4064000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Why</a:t>
          </a:r>
        </a:p>
      </dsp:txBody>
      <dsp:txXfrm>
        <a:off x="1477365" y="673437"/>
        <a:ext cx="3141268" cy="271712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77420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772145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08452" y="94631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403177" y="1201285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08452" y="280665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403177" y="3061630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77420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772145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12887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07612" y="3066405"/>
        <a:ext cx="1188985" cy="102861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6644E-2182-4889-8572-5DA8BF09E087}">
      <dsp:nvSpPr>
        <dsp:cNvPr id="0" name=""/>
        <dsp:cNvSpPr/>
      </dsp:nvSpPr>
      <dsp:spPr>
        <a:xfrm>
          <a:off x="698804" y="0"/>
          <a:ext cx="4698390" cy="4064000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What</a:t>
          </a:r>
        </a:p>
      </dsp:txBody>
      <dsp:txXfrm>
        <a:off x="1477365" y="673437"/>
        <a:ext cx="3141268" cy="27171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7B8DA-20CA-4C83-80BA-87E367F7312E}">
      <dsp:nvSpPr>
        <dsp:cNvPr id="0" name=""/>
        <dsp:cNvSpPr/>
      </dsp:nvSpPr>
      <dsp:spPr>
        <a:xfrm>
          <a:off x="1541625" y="1433779"/>
          <a:ext cx="2578616" cy="2578743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Units/ Basis</a:t>
          </a:r>
          <a:endParaRPr lang="en-GB" sz="5300" kern="1200" dirty="0"/>
        </a:p>
      </dsp:txBody>
      <dsp:txXfrm>
        <a:off x="1919255" y="1811427"/>
        <a:ext cx="1823356" cy="1823447"/>
      </dsp:txXfrm>
    </dsp:sp>
    <dsp:sp modelId="{11D4FB09-F475-4C34-9B10-8E35EF37A790}">
      <dsp:nvSpPr>
        <dsp:cNvPr id="0" name=""/>
        <dsp:cNvSpPr/>
      </dsp:nvSpPr>
      <dsp:spPr>
        <a:xfrm>
          <a:off x="211869" y="0"/>
          <a:ext cx="5198064" cy="5418667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CE4E96-D521-4F70-9109-E5F4FE3AD802}">
      <dsp:nvSpPr>
        <dsp:cNvPr id="0" name=""/>
        <dsp:cNvSpPr/>
      </dsp:nvSpPr>
      <dsp:spPr>
        <a:xfrm>
          <a:off x="4039346" y="456793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25B8B8-ADC5-4A89-8976-E4FC4B96A13C}">
      <dsp:nvSpPr>
        <dsp:cNvPr id="0" name=""/>
        <dsp:cNvSpPr/>
      </dsp:nvSpPr>
      <dsp:spPr>
        <a:xfrm>
          <a:off x="5525498" y="479010"/>
          <a:ext cx="1849022" cy="13373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700" kern="1200" dirty="0">
              <a:solidFill>
                <a:srgbClr val="7030A0"/>
              </a:solidFill>
            </a:rPr>
            <a:t>Mass</a:t>
          </a:r>
          <a:endParaRPr lang="en-GB" sz="2700" kern="1200" dirty="0">
            <a:solidFill>
              <a:srgbClr val="7030A0"/>
            </a:solidFill>
          </a:endParaRPr>
        </a:p>
      </dsp:txBody>
      <dsp:txXfrm>
        <a:off x="5525498" y="479010"/>
        <a:ext cx="1849022" cy="1337327"/>
      </dsp:txXfrm>
    </dsp:sp>
    <dsp:sp modelId="{FF3247DA-272B-4B56-B719-6A788241E867}">
      <dsp:nvSpPr>
        <dsp:cNvPr id="0" name=""/>
        <dsp:cNvSpPr/>
      </dsp:nvSpPr>
      <dsp:spPr>
        <a:xfrm>
          <a:off x="4573251" y="2028748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230D5E-B0AB-47B3-8124-1EA442453B22}">
      <dsp:nvSpPr>
        <dsp:cNvPr id="0" name=""/>
        <dsp:cNvSpPr/>
      </dsp:nvSpPr>
      <dsp:spPr>
        <a:xfrm>
          <a:off x="6067107" y="2048256"/>
          <a:ext cx="1849022" cy="13373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700" kern="1200" dirty="0">
              <a:solidFill>
                <a:srgbClr val="7030A0"/>
              </a:solidFill>
            </a:rPr>
            <a:t>Volume</a:t>
          </a:r>
          <a:endParaRPr lang="en-GB" sz="2700" kern="1200" dirty="0">
            <a:solidFill>
              <a:srgbClr val="7030A0"/>
            </a:solidFill>
          </a:endParaRPr>
        </a:p>
      </dsp:txBody>
      <dsp:txXfrm>
        <a:off x="6067107" y="2048256"/>
        <a:ext cx="1849022" cy="1337327"/>
      </dsp:txXfrm>
    </dsp:sp>
    <dsp:sp modelId="{99C3E004-8661-4E8F-947F-18F076B09C0F}">
      <dsp:nvSpPr>
        <dsp:cNvPr id="0" name=""/>
        <dsp:cNvSpPr/>
      </dsp:nvSpPr>
      <dsp:spPr>
        <a:xfrm>
          <a:off x="4039346" y="3622920"/>
          <a:ext cx="1381373" cy="1381760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D9BDAC-6FE2-4D14-A522-7402E3D2FA92}">
      <dsp:nvSpPr>
        <dsp:cNvPr id="0" name=""/>
        <dsp:cNvSpPr/>
      </dsp:nvSpPr>
      <dsp:spPr>
        <a:xfrm>
          <a:off x="5525498" y="3651097"/>
          <a:ext cx="1849022" cy="133732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700" kern="1200" dirty="0">
              <a:solidFill>
                <a:srgbClr val="7030A0"/>
              </a:solidFill>
            </a:rPr>
            <a:t>Composition</a:t>
          </a:r>
          <a:endParaRPr lang="en-GB" sz="2700" kern="1200" dirty="0">
            <a:solidFill>
              <a:srgbClr val="7030A0"/>
            </a:solidFill>
          </a:endParaRPr>
        </a:p>
      </dsp:txBody>
      <dsp:txXfrm>
        <a:off x="5525498" y="3651097"/>
        <a:ext cx="1849022" cy="1337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77420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772145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08452" y="94631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403177" y="1201285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08452" y="280665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403177" y="3061630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77420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772145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12887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07612" y="3066405"/>
        <a:ext cx="1188985" cy="102861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6644E-2182-4889-8572-5DA8BF09E087}">
      <dsp:nvSpPr>
        <dsp:cNvPr id="0" name=""/>
        <dsp:cNvSpPr/>
      </dsp:nvSpPr>
      <dsp:spPr>
        <a:xfrm>
          <a:off x="698804" y="0"/>
          <a:ext cx="4698390" cy="4064000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What</a:t>
          </a:r>
        </a:p>
      </dsp:txBody>
      <dsp:txXfrm>
        <a:off x="1477365" y="673437"/>
        <a:ext cx="3141268" cy="271712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95578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790303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013057" y="904481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307782" y="1159452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013057" y="2764826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307782" y="3019797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95578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790303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66507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61232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31045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25770" y="3066405"/>
        <a:ext cx="1188985" cy="102861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284C7-41E0-454C-88FE-DDDEB64C953C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Who</a:t>
          </a:r>
        </a:p>
      </dsp:txBody>
      <dsp:txXfrm>
        <a:off x="1317399" y="877024"/>
        <a:ext cx="4090906" cy="35385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284C7-41E0-454C-88FE-DDDEB64C953C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Who</a:t>
          </a:r>
        </a:p>
      </dsp:txBody>
      <dsp:txXfrm>
        <a:off x="1317399" y="877024"/>
        <a:ext cx="4090906" cy="3538540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567303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862028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80176" y="94631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474901" y="1201285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80176" y="280665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474901" y="3061630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549145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843870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84611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79336" y="3066405"/>
        <a:ext cx="1188985" cy="102861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C577C-B9C3-4555-BC01-3D7F0D152F48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Where</a:t>
          </a:r>
        </a:p>
      </dsp:txBody>
      <dsp:txXfrm>
        <a:off x="1317399" y="877024"/>
        <a:ext cx="4090906" cy="3538540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C577C-B9C3-4555-BC01-3D7F0D152F48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Where</a:t>
          </a:r>
        </a:p>
      </dsp:txBody>
      <dsp:txXfrm>
        <a:off x="1317399" y="877024"/>
        <a:ext cx="4090906" cy="3538540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77420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772145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08452" y="904481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403177" y="1159452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08452" y="2764826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403177" y="3019797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77420" y="371219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772145" y="3967170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12887" y="2769601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07612" y="3024572"/>
        <a:ext cx="1188985" cy="1028613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9FAB2-FF6E-47F8-BB73-8C1D428DA1C2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When</a:t>
          </a:r>
        </a:p>
      </dsp:txBody>
      <dsp:txXfrm>
        <a:off x="1317399" y="877024"/>
        <a:ext cx="4090906" cy="3538540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27B8DA-20CA-4C83-80BA-87E367F7312E}">
      <dsp:nvSpPr>
        <dsp:cNvPr id="0" name=""/>
        <dsp:cNvSpPr/>
      </dsp:nvSpPr>
      <dsp:spPr>
        <a:xfrm>
          <a:off x="2767707" y="1612623"/>
          <a:ext cx="2525612" cy="2525386"/>
        </a:xfrm>
        <a:prstGeom prst="ellipse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Frequency</a:t>
          </a:r>
          <a:endParaRPr lang="en-GB" sz="3100" kern="1200" dirty="0"/>
        </a:p>
      </dsp:txBody>
      <dsp:txXfrm>
        <a:off x="3137574" y="1982457"/>
        <a:ext cx="1785878" cy="1785718"/>
      </dsp:txXfrm>
    </dsp:sp>
    <dsp:sp modelId="{11D4FB09-F475-4C34-9B10-8E35EF37A790}">
      <dsp:nvSpPr>
        <dsp:cNvPr id="0" name=""/>
        <dsp:cNvSpPr/>
      </dsp:nvSpPr>
      <dsp:spPr>
        <a:xfrm>
          <a:off x="1465601" y="208285"/>
          <a:ext cx="5090524" cy="5306369"/>
        </a:xfrm>
        <a:prstGeom prst="blockArc">
          <a:avLst>
            <a:gd name="adj1" fmla="val 16509444"/>
            <a:gd name="adj2" fmla="val 5088054"/>
            <a:gd name="adj3" fmla="val 5240"/>
          </a:avLst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CE4E96-D521-4F70-9109-E5F4FE3AD802}">
      <dsp:nvSpPr>
        <dsp:cNvPr id="0" name=""/>
        <dsp:cNvSpPr/>
      </dsp:nvSpPr>
      <dsp:spPr>
        <a:xfrm>
          <a:off x="4617054" y="0"/>
          <a:ext cx="1353271" cy="135298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025B8B8-ADC5-4A89-8976-E4FC4B96A13C}">
      <dsp:nvSpPr>
        <dsp:cNvPr id="0" name=""/>
        <dsp:cNvSpPr/>
      </dsp:nvSpPr>
      <dsp:spPr>
        <a:xfrm>
          <a:off x="6073397" y="17309"/>
          <a:ext cx="1811529" cy="1309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>
              <a:solidFill>
                <a:srgbClr val="7030A0"/>
              </a:solidFill>
            </a:rPr>
            <a:t>Yearly</a:t>
          </a:r>
          <a:endParaRPr lang="en-GB" sz="2900" kern="1200" dirty="0">
            <a:solidFill>
              <a:srgbClr val="7030A0"/>
            </a:solidFill>
          </a:endParaRPr>
        </a:p>
      </dsp:txBody>
      <dsp:txXfrm>
        <a:off x="6073397" y="17309"/>
        <a:ext cx="1811529" cy="1309715"/>
      </dsp:txXfrm>
    </dsp:sp>
    <dsp:sp modelId="{FF3247DA-272B-4B56-B719-6A788241E867}">
      <dsp:nvSpPr>
        <dsp:cNvPr id="0" name=""/>
        <dsp:cNvSpPr/>
      </dsp:nvSpPr>
      <dsp:spPr>
        <a:xfrm>
          <a:off x="5616621" y="1260096"/>
          <a:ext cx="1353271" cy="135298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7000" r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3230D5E-B0AB-47B3-8124-1EA442453B22}">
      <dsp:nvSpPr>
        <dsp:cNvPr id="0" name=""/>
        <dsp:cNvSpPr/>
      </dsp:nvSpPr>
      <dsp:spPr>
        <a:xfrm>
          <a:off x="7069256" y="1283752"/>
          <a:ext cx="1811529" cy="1309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>
              <a:solidFill>
                <a:srgbClr val="7030A0"/>
              </a:solidFill>
            </a:rPr>
            <a:t>Monthly</a:t>
          </a:r>
          <a:endParaRPr lang="en-GB" sz="2900" kern="1200" dirty="0">
            <a:solidFill>
              <a:srgbClr val="7030A0"/>
            </a:solidFill>
          </a:endParaRPr>
        </a:p>
      </dsp:txBody>
      <dsp:txXfrm>
        <a:off x="7069256" y="1283752"/>
        <a:ext cx="1811529" cy="1309715"/>
      </dsp:txXfrm>
    </dsp:sp>
    <dsp:sp modelId="{99C3E004-8661-4E8F-947F-18F076B09C0F}">
      <dsp:nvSpPr>
        <dsp:cNvPr id="0" name=""/>
        <dsp:cNvSpPr/>
      </dsp:nvSpPr>
      <dsp:spPr>
        <a:xfrm>
          <a:off x="5611431" y="3112739"/>
          <a:ext cx="1353271" cy="1352988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D9BDAC-6FE2-4D14-A522-7402E3D2FA92}">
      <dsp:nvSpPr>
        <dsp:cNvPr id="0" name=""/>
        <dsp:cNvSpPr/>
      </dsp:nvSpPr>
      <dsp:spPr>
        <a:xfrm>
          <a:off x="7069256" y="3134663"/>
          <a:ext cx="1811529" cy="1309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>
              <a:solidFill>
                <a:srgbClr val="7030A0"/>
              </a:solidFill>
            </a:rPr>
            <a:t>Daily</a:t>
          </a:r>
          <a:endParaRPr lang="en-GB" sz="2900" kern="1200" dirty="0">
            <a:solidFill>
              <a:srgbClr val="7030A0"/>
            </a:solidFill>
          </a:endParaRPr>
        </a:p>
      </dsp:txBody>
      <dsp:txXfrm>
        <a:off x="7069256" y="3134663"/>
        <a:ext cx="1811529" cy="1309715"/>
      </dsp:txXfrm>
    </dsp:sp>
    <dsp:sp modelId="{C0BA8BD4-FDD0-4A33-B71B-3EF28475C941}">
      <dsp:nvSpPr>
        <dsp:cNvPr id="0" name=""/>
        <dsp:cNvSpPr/>
      </dsp:nvSpPr>
      <dsp:spPr>
        <a:xfrm>
          <a:off x="4617054" y="4416685"/>
          <a:ext cx="1353271" cy="1352988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B82C5FA-A645-4037-A8EF-F3E2B1AD429B}">
      <dsp:nvSpPr>
        <dsp:cNvPr id="0" name=""/>
        <dsp:cNvSpPr/>
      </dsp:nvSpPr>
      <dsp:spPr>
        <a:xfrm>
          <a:off x="6120325" y="4459952"/>
          <a:ext cx="4064800" cy="130971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2900" kern="1200" dirty="0">
              <a:solidFill>
                <a:srgbClr val="7030A0"/>
              </a:solidFill>
            </a:rPr>
            <a:t>Monitoring, purity, forecasting, nominations, lifting, trading, capacity</a:t>
          </a:r>
          <a:endParaRPr lang="en-GB" sz="2900" kern="1200" dirty="0">
            <a:solidFill>
              <a:srgbClr val="7030A0"/>
            </a:solidFill>
          </a:endParaRPr>
        </a:p>
      </dsp:txBody>
      <dsp:txXfrm>
        <a:off x="6120325" y="4459952"/>
        <a:ext cx="4064800" cy="13097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659F0-CA23-46DE-919C-06C3B822CBCE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Why</a:t>
          </a:r>
        </a:p>
      </dsp:txBody>
      <dsp:txXfrm>
        <a:off x="1317399" y="877024"/>
        <a:ext cx="4090906" cy="3538540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69FAB2-FF6E-47F8-BB73-8C1D428DA1C2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When</a:t>
          </a:r>
        </a:p>
      </dsp:txBody>
      <dsp:txXfrm>
        <a:off x="1317399" y="877024"/>
        <a:ext cx="4090906" cy="353854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77420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772145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08452" y="94631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403177" y="1201285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08452" y="280665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403177" y="3061630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77420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772145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12887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07612" y="3066405"/>
        <a:ext cx="1188985" cy="1028613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052DE-81B0-446F-99A3-CFEDD0E177F7}">
      <dsp:nvSpPr>
        <dsp:cNvPr id="0" name=""/>
        <dsp:cNvSpPr/>
      </dsp:nvSpPr>
      <dsp:spPr>
        <a:xfrm>
          <a:off x="303472" y="0"/>
          <a:ext cx="6118760" cy="5292588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1317399" y="877024"/>
        <a:ext cx="4090906" cy="3538540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38680-3F6F-494F-A024-FEB136B82ED7}">
      <dsp:nvSpPr>
        <dsp:cNvPr id="0" name=""/>
        <dsp:cNvSpPr/>
      </dsp:nvSpPr>
      <dsp:spPr>
        <a:xfrm>
          <a:off x="1133281" y="1636454"/>
          <a:ext cx="3107275" cy="269028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52DE-81B0-446F-99A3-CFEDD0E177F7}">
      <dsp:nvSpPr>
        <dsp:cNvPr id="0" name=""/>
        <dsp:cNvSpPr/>
      </dsp:nvSpPr>
      <dsp:spPr>
        <a:xfrm>
          <a:off x="0" y="1606464"/>
          <a:ext cx="4044166" cy="3498054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670145" y="2186115"/>
        <a:ext cx="2703876" cy="2338752"/>
      </dsp:txXfrm>
    </dsp:sp>
    <dsp:sp modelId="{B334449A-08D7-4B38-9A3D-1631C2C8A7E1}">
      <dsp:nvSpPr>
        <dsp:cNvPr id="0" name=""/>
        <dsp:cNvSpPr/>
      </dsp:nvSpPr>
      <dsp:spPr>
        <a:xfrm>
          <a:off x="3411950" y="188068"/>
          <a:ext cx="3313754" cy="2866782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</a:rPr>
            <a:t>Transfer</a:t>
          </a:r>
          <a:endParaRPr lang="en-GB" sz="5000" kern="1200" dirty="0">
            <a:solidFill>
              <a:schemeClr val="bg1"/>
            </a:solidFill>
          </a:endParaRPr>
        </a:p>
      </dsp:txBody>
      <dsp:txXfrm>
        <a:off x="3961109" y="663155"/>
        <a:ext cx="2215436" cy="1916608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038680-3F6F-494F-A024-FEB136B82ED7}">
      <dsp:nvSpPr>
        <dsp:cNvPr id="0" name=""/>
        <dsp:cNvSpPr/>
      </dsp:nvSpPr>
      <dsp:spPr>
        <a:xfrm>
          <a:off x="1133281" y="1636454"/>
          <a:ext cx="3107275" cy="269028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4052DE-81B0-446F-99A3-CFEDD0E177F7}">
      <dsp:nvSpPr>
        <dsp:cNvPr id="0" name=""/>
        <dsp:cNvSpPr/>
      </dsp:nvSpPr>
      <dsp:spPr>
        <a:xfrm>
          <a:off x="0" y="1606464"/>
          <a:ext cx="4044166" cy="3498054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670145" y="2186115"/>
        <a:ext cx="2703876" cy="2338752"/>
      </dsp:txXfrm>
    </dsp:sp>
    <dsp:sp modelId="{B334449A-08D7-4B38-9A3D-1631C2C8A7E1}">
      <dsp:nvSpPr>
        <dsp:cNvPr id="0" name=""/>
        <dsp:cNvSpPr/>
      </dsp:nvSpPr>
      <dsp:spPr>
        <a:xfrm>
          <a:off x="3411950" y="188068"/>
          <a:ext cx="3313754" cy="2866782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>
              <a:solidFill>
                <a:schemeClr val="bg1"/>
              </a:solidFill>
            </a:rPr>
            <a:t>Transfer</a:t>
          </a:r>
          <a:endParaRPr lang="en-GB" sz="5000" kern="1200" dirty="0">
            <a:solidFill>
              <a:schemeClr val="bg1"/>
            </a:solidFill>
          </a:endParaRPr>
        </a:p>
      </dsp:txBody>
      <dsp:txXfrm>
        <a:off x="3961109" y="663155"/>
        <a:ext cx="2215436" cy="191660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052DE-81B0-446F-99A3-CFEDD0E177F7}">
      <dsp:nvSpPr>
        <dsp:cNvPr id="0" name=""/>
        <dsp:cNvSpPr/>
      </dsp:nvSpPr>
      <dsp:spPr>
        <a:xfrm>
          <a:off x="552752" y="1185010"/>
          <a:ext cx="3379425" cy="292309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1112747" y="1669388"/>
        <a:ext cx="2259435" cy="1954340"/>
      </dsp:txXfrm>
    </dsp:sp>
    <dsp:sp modelId="{44A96631-2C78-4DB5-931D-3FD93A9AC144}">
      <dsp:nvSpPr>
        <dsp:cNvPr id="0" name=""/>
        <dsp:cNvSpPr/>
      </dsp:nvSpPr>
      <dsp:spPr>
        <a:xfrm>
          <a:off x="4156986" y="1840232"/>
          <a:ext cx="1275223" cy="1098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4449A-08D7-4B38-9A3D-1631C2C8A7E1}">
      <dsp:nvSpPr>
        <dsp:cNvPr id="0" name=""/>
        <dsp:cNvSpPr/>
      </dsp:nvSpPr>
      <dsp:spPr>
        <a:xfrm>
          <a:off x="3403879" y="0"/>
          <a:ext cx="2769072" cy="2395954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Transfer</a:t>
          </a:r>
          <a:endParaRPr lang="en-GB" sz="2600" kern="1200" dirty="0">
            <a:solidFill>
              <a:schemeClr val="bg1"/>
            </a:solidFill>
          </a:endParaRPr>
        </a:p>
      </dsp:txBody>
      <dsp:txXfrm>
        <a:off x="3862810" y="397092"/>
        <a:ext cx="1851210" cy="1601770"/>
      </dsp:txXfrm>
    </dsp:sp>
    <dsp:sp modelId="{E231EFFA-F79B-409B-BDF5-DB90642A8CA0}">
      <dsp:nvSpPr>
        <dsp:cNvPr id="0" name=""/>
        <dsp:cNvSpPr/>
      </dsp:nvSpPr>
      <dsp:spPr>
        <a:xfrm>
          <a:off x="3403879" y="2896633"/>
          <a:ext cx="2769072" cy="2395954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Compression</a:t>
          </a:r>
          <a:endParaRPr lang="en-GB" sz="2600" kern="1200" dirty="0">
            <a:solidFill>
              <a:schemeClr val="bg1"/>
            </a:solidFill>
          </a:endParaRPr>
        </a:p>
      </dsp:txBody>
      <dsp:txXfrm>
        <a:off x="3862810" y="3293725"/>
        <a:ext cx="1851210" cy="1601770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052DE-81B0-446F-99A3-CFEDD0E177F7}">
      <dsp:nvSpPr>
        <dsp:cNvPr id="0" name=""/>
        <dsp:cNvSpPr/>
      </dsp:nvSpPr>
      <dsp:spPr>
        <a:xfrm>
          <a:off x="552752" y="1185010"/>
          <a:ext cx="3379425" cy="292309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1112747" y="1669388"/>
        <a:ext cx="2259435" cy="1954340"/>
      </dsp:txXfrm>
    </dsp:sp>
    <dsp:sp modelId="{44A96631-2C78-4DB5-931D-3FD93A9AC144}">
      <dsp:nvSpPr>
        <dsp:cNvPr id="0" name=""/>
        <dsp:cNvSpPr/>
      </dsp:nvSpPr>
      <dsp:spPr>
        <a:xfrm>
          <a:off x="4156986" y="1840232"/>
          <a:ext cx="1275223" cy="1098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4449A-08D7-4B38-9A3D-1631C2C8A7E1}">
      <dsp:nvSpPr>
        <dsp:cNvPr id="0" name=""/>
        <dsp:cNvSpPr/>
      </dsp:nvSpPr>
      <dsp:spPr>
        <a:xfrm>
          <a:off x="3403879" y="0"/>
          <a:ext cx="2769072" cy="2395954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Transfer</a:t>
          </a:r>
          <a:endParaRPr lang="en-GB" sz="2600" kern="1200" dirty="0">
            <a:solidFill>
              <a:schemeClr val="bg1"/>
            </a:solidFill>
          </a:endParaRPr>
        </a:p>
      </dsp:txBody>
      <dsp:txXfrm>
        <a:off x="3862810" y="397092"/>
        <a:ext cx="1851210" cy="1601770"/>
      </dsp:txXfrm>
    </dsp:sp>
    <dsp:sp modelId="{E231EFFA-F79B-409B-BDF5-DB90642A8CA0}">
      <dsp:nvSpPr>
        <dsp:cNvPr id="0" name=""/>
        <dsp:cNvSpPr/>
      </dsp:nvSpPr>
      <dsp:spPr>
        <a:xfrm>
          <a:off x="3403879" y="2896633"/>
          <a:ext cx="2769072" cy="2395954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solidFill>
                <a:schemeClr val="bg1"/>
              </a:solidFill>
            </a:rPr>
            <a:t>Compression</a:t>
          </a:r>
          <a:endParaRPr lang="en-GB" sz="2600" kern="1200" dirty="0">
            <a:solidFill>
              <a:schemeClr val="bg1"/>
            </a:solidFill>
          </a:endParaRPr>
        </a:p>
      </dsp:txBody>
      <dsp:txXfrm>
        <a:off x="3862810" y="3293725"/>
        <a:ext cx="1851210" cy="160177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052DE-81B0-446F-99A3-CFEDD0E177F7}">
      <dsp:nvSpPr>
        <dsp:cNvPr id="0" name=""/>
        <dsp:cNvSpPr/>
      </dsp:nvSpPr>
      <dsp:spPr>
        <a:xfrm>
          <a:off x="1165105" y="926732"/>
          <a:ext cx="2643010" cy="2285868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1603047" y="1305496"/>
        <a:ext cx="1767126" cy="1528340"/>
      </dsp:txXfrm>
    </dsp:sp>
    <dsp:sp modelId="{1F831B62-6CEE-4AA7-8277-4CF9ECB2B187}">
      <dsp:nvSpPr>
        <dsp:cNvPr id="0" name=""/>
        <dsp:cNvSpPr/>
      </dsp:nvSpPr>
      <dsp:spPr>
        <a:xfrm>
          <a:off x="3983935" y="1439054"/>
          <a:ext cx="997337" cy="8589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4449A-08D7-4B38-9A3D-1631C2C8A7E1}">
      <dsp:nvSpPr>
        <dsp:cNvPr id="0" name=""/>
        <dsp:cNvSpPr/>
      </dsp:nvSpPr>
      <dsp:spPr>
        <a:xfrm>
          <a:off x="3394939" y="0"/>
          <a:ext cx="2165660" cy="187357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Transfer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753838" y="310494"/>
        <a:ext cx="1447862" cy="1252588"/>
      </dsp:txXfrm>
    </dsp:sp>
    <dsp:sp modelId="{ACE50DEB-FDE8-48C1-A5CD-D90DDF8D33D3}">
      <dsp:nvSpPr>
        <dsp:cNvPr id="0" name=""/>
        <dsp:cNvSpPr/>
      </dsp:nvSpPr>
      <dsp:spPr>
        <a:xfrm>
          <a:off x="3175164" y="3252295"/>
          <a:ext cx="997337" cy="8589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97357-D25B-43C2-BAF1-AF1721EBC5F5}">
      <dsp:nvSpPr>
        <dsp:cNvPr id="0" name=""/>
        <dsp:cNvSpPr/>
      </dsp:nvSpPr>
      <dsp:spPr>
        <a:xfrm>
          <a:off x="3394939" y="2265227"/>
          <a:ext cx="2165660" cy="187357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Compression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753838" y="2575721"/>
        <a:ext cx="1447862" cy="1252588"/>
      </dsp:txXfrm>
    </dsp:sp>
    <dsp:sp modelId="{28810EC1-1E1D-4760-9FC8-5456EEF9E45A}">
      <dsp:nvSpPr>
        <dsp:cNvPr id="0" name=""/>
        <dsp:cNvSpPr/>
      </dsp:nvSpPr>
      <dsp:spPr>
        <a:xfrm>
          <a:off x="1408615" y="3419011"/>
          <a:ext cx="2165660" cy="187357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Pipelines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1767514" y="3729505"/>
        <a:ext cx="1447862" cy="125258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052DE-81B0-446F-99A3-CFEDD0E177F7}">
      <dsp:nvSpPr>
        <dsp:cNvPr id="0" name=""/>
        <dsp:cNvSpPr/>
      </dsp:nvSpPr>
      <dsp:spPr>
        <a:xfrm>
          <a:off x="1165105" y="926732"/>
          <a:ext cx="2643010" cy="2285868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How</a:t>
          </a:r>
        </a:p>
      </dsp:txBody>
      <dsp:txXfrm>
        <a:off x="1603047" y="1305496"/>
        <a:ext cx="1767126" cy="1528340"/>
      </dsp:txXfrm>
    </dsp:sp>
    <dsp:sp modelId="{1F831B62-6CEE-4AA7-8277-4CF9ECB2B187}">
      <dsp:nvSpPr>
        <dsp:cNvPr id="0" name=""/>
        <dsp:cNvSpPr/>
      </dsp:nvSpPr>
      <dsp:spPr>
        <a:xfrm>
          <a:off x="3983935" y="1439054"/>
          <a:ext cx="997337" cy="8589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4449A-08D7-4B38-9A3D-1631C2C8A7E1}">
      <dsp:nvSpPr>
        <dsp:cNvPr id="0" name=""/>
        <dsp:cNvSpPr/>
      </dsp:nvSpPr>
      <dsp:spPr>
        <a:xfrm>
          <a:off x="3394939" y="0"/>
          <a:ext cx="2165660" cy="187357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Transfer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753838" y="310494"/>
        <a:ext cx="1447862" cy="1252588"/>
      </dsp:txXfrm>
    </dsp:sp>
    <dsp:sp modelId="{ACE50DEB-FDE8-48C1-A5CD-D90DDF8D33D3}">
      <dsp:nvSpPr>
        <dsp:cNvPr id="0" name=""/>
        <dsp:cNvSpPr/>
      </dsp:nvSpPr>
      <dsp:spPr>
        <a:xfrm>
          <a:off x="3175164" y="3252295"/>
          <a:ext cx="997337" cy="8589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797357-D25B-43C2-BAF1-AF1721EBC5F5}">
      <dsp:nvSpPr>
        <dsp:cNvPr id="0" name=""/>
        <dsp:cNvSpPr/>
      </dsp:nvSpPr>
      <dsp:spPr>
        <a:xfrm>
          <a:off x="3394939" y="2265227"/>
          <a:ext cx="2165660" cy="187357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Compression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3753838" y="2575721"/>
        <a:ext cx="1447862" cy="1252588"/>
      </dsp:txXfrm>
    </dsp:sp>
    <dsp:sp modelId="{28810EC1-1E1D-4760-9FC8-5456EEF9E45A}">
      <dsp:nvSpPr>
        <dsp:cNvPr id="0" name=""/>
        <dsp:cNvSpPr/>
      </dsp:nvSpPr>
      <dsp:spPr>
        <a:xfrm>
          <a:off x="1408615" y="3419011"/>
          <a:ext cx="2165660" cy="1873576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Pipelines</a:t>
          </a:r>
          <a:endParaRPr lang="en-GB" sz="2000" kern="1200" dirty="0">
            <a:solidFill>
              <a:schemeClr val="bg1"/>
            </a:solidFill>
          </a:endParaRPr>
        </a:p>
      </dsp:txBody>
      <dsp:txXfrm>
        <a:off x="1767514" y="3729505"/>
        <a:ext cx="1447862" cy="1252588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7206C-13E9-4F73-B6FE-87DE8065DD00}">
      <dsp:nvSpPr>
        <dsp:cNvPr id="0" name=""/>
        <dsp:cNvSpPr/>
      </dsp:nvSpPr>
      <dsp:spPr>
        <a:xfrm>
          <a:off x="2277517" y="1707388"/>
          <a:ext cx="2170165" cy="1877280"/>
        </a:xfrm>
        <a:prstGeom prst="hexagon">
          <a:avLst>
            <a:gd name="adj" fmla="val 28570"/>
            <a:gd name="vf" fmla="val 115470"/>
          </a:avLst>
        </a:prstGeom>
        <a:noFill/>
        <a:ln w="12700" cap="flat" cmpd="sng" algn="ctr">
          <a:solidFill>
            <a:srgbClr val="5C2A7F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bg1"/>
              </a:solidFill>
            </a:rPr>
            <a:t>Allocation</a:t>
          </a:r>
          <a:endParaRPr lang="en-GB" sz="2500" b="1" kern="1200" dirty="0">
            <a:solidFill>
              <a:schemeClr val="bg1"/>
            </a:solidFill>
          </a:endParaRPr>
        </a:p>
      </dsp:txBody>
      <dsp:txXfrm>
        <a:off x="2637144" y="2018480"/>
        <a:ext cx="1450911" cy="1255096"/>
      </dsp:txXfrm>
    </dsp:sp>
    <dsp:sp modelId="{CA1B8A40-9EDC-4E7A-87B0-7D7BA796EAEC}">
      <dsp:nvSpPr>
        <dsp:cNvPr id="0" name=""/>
        <dsp:cNvSpPr/>
      </dsp:nvSpPr>
      <dsp:spPr>
        <a:xfrm>
          <a:off x="3636457" y="809236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1972A2-9715-4896-BAB9-03F1D75808DA}">
      <dsp:nvSpPr>
        <dsp:cNvPr id="0" name=""/>
        <dsp:cNvSpPr/>
      </dsp:nvSpPr>
      <dsp:spPr>
        <a:xfrm>
          <a:off x="2477420" y="0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Why</a:t>
          </a:r>
        </a:p>
      </dsp:txBody>
      <dsp:txXfrm>
        <a:off x="2772145" y="254971"/>
        <a:ext cx="1188985" cy="1028613"/>
      </dsp:txXfrm>
    </dsp:sp>
    <dsp:sp modelId="{0B4910F9-0121-431A-8679-834906529879}">
      <dsp:nvSpPr>
        <dsp:cNvPr id="0" name=""/>
        <dsp:cNvSpPr/>
      </dsp:nvSpPr>
      <dsp:spPr>
        <a:xfrm>
          <a:off x="4592057" y="2128149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B6F7B-6F7F-4010-8A72-41A6B7B72510}">
      <dsp:nvSpPr>
        <dsp:cNvPr id="0" name=""/>
        <dsp:cNvSpPr/>
      </dsp:nvSpPr>
      <dsp:spPr>
        <a:xfrm>
          <a:off x="4108452" y="94631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FF99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What</a:t>
          </a:r>
        </a:p>
      </dsp:txBody>
      <dsp:txXfrm>
        <a:off x="4403177" y="1201285"/>
        <a:ext cx="1188985" cy="1028613"/>
      </dsp:txXfrm>
    </dsp:sp>
    <dsp:sp modelId="{1FEBEE9C-6540-4DB4-A0BE-8AAF92C5823E}">
      <dsp:nvSpPr>
        <dsp:cNvPr id="0" name=""/>
        <dsp:cNvSpPr/>
      </dsp:nvSpPr>
      <dsp:spPr>
        <a:xfrm>
          <a:off x="3928236" y="361695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706040-5F21-443C-A234-B569D6C04B98}">
      <dsp:nvSpPr>
        <dsp:cNvPr id="0" name=""/>
        <dsp:cNvSpPr/>
      </dsp:nvSpPr>
      <dsp:spPr>
        <a:xfrm>
          <a:off x="4108452" y="2806659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Who</a:t>
          </a:r>
        </a:p>
      </dsp:txBody>
      <dsp:txXfrm>
        <a:off x="4403177" y="3061630"/>
        <a:ext cx="1188985" cy="1028613"/>
      </dsp:txXfrm>
    </dsp:sp>
    <dsp:sp modelId="{C59DBC07-7BC1-4888-B033-9D72EBC7D5CA}">
      <dsp:nvSpPr>
        <dsp:cNvPr id="0" name=""/>
        <dsp:cNvSpPr/>
      </dsp:nvSpPr>
      <dsp:spPr>
        <a:xfrm>
          <a:off x="2281555" y="3771498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89B34B-F829-434F-846C-8F650C6C1036}">
      <dsp:nvSpPr>
        <dsp:cNvPr id="0" name=""/>
        <dsp:cNvSpPr/>
      </dsp:nvSpPr>
      <dsp:spPr>
        <a:xfrm>
          <a:off x="2477420" y="3754032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FF99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Where</a:t>
          </a:r>
        </a:p>
      </dsp:txBody>
      <dsp:txXfrm>
        <a:off x="2772145" y="4009003"/>
        <a:ext cx="1188985" cy="1028613"/>
      </dsp:txXfrm>
    </dsp:sp>
    <dsp:sp modelId="{C9602BA0-5B90-4045-97BA-CE32699F0D73}">
      <dsp:nvSpPr>
        <dsp:cNvPr id="0" name=""/>
        <dsp:cNvSpPr/>
      </dsp:nvSpPr>
      <dsp:spPr>
        <a:xfrm>
          <a:off x="1310307" y="2453114"/>
          <a:ext cx="818797" cy="70550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A5580-601A-4D8A-B479-030487714C3E}">
      <dsp:nvSpPr>
        <dsp:cNvPr id="0" name=""/>
        <dsp:cNvSpPr/>
      </dsp:nvSpPr>
      <dsp:spPr>
        <a:xfrm>
          <a:off x="848349" y="921433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FFCC66"/>
        </a:solidFill>
        <a:ln w="3175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How</a:t>
          </a:r>
        </a:p>
      </dsp:txBody>
      <dsp:txXfrm>
        <a:off x="1143074" y="1176404"/>
        <a:ext cx="1188985" cy="1028613"/>
      </dsp:txXfrm>
    </dsp:sp>
    <dsp:sp modelId="{73222CC7-7546-4009-9B37-2CD80BD5D046}">
      <dsp:nvSpPr>
        <dsp:cNvPr id="0" name=""/>
        <dsp:cNvSpPr/>
      </dsp:nvSpPr>
      <dsp:spPr>
        <a:xfrm>
          <a:off x="812887" y="2811434"/>
          <a:ext cx="1778435" cy="1538555"/>
        </a:xfrm>
        <a:prstGeom prst="hexagon">
          <a:avLst>
            <a:gd name="adj" fmla="val 28570"/>
            <a:gd name="vf" fmla="val 115470"/>
          </a:avLst>
        </a:prstGeom>
        <a:solidFill>
          <a:srgbClr val="CC99FF"/>
        </a:solidFill>
        <a:ln w="3175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>
              <a:solidFill>
                <a:schemeClr val="bg1"/>
              </a:solidFill>
            </a:rPr>
            <a:t>When</a:t>
          </a:r>
        </a:p>
      </dsp:txBody>
      <dsp:txXfrm>
        <a:off x="1107612" y="3066405"/>
        <a:ext cx="1188985" cy="10286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1DDC5-F6AB-43C4-B975-4314AEF6A52A}">
      <dsp:nvSpPr>
        <dsp:cNvPr id="0" name=""/>
        <dsp:cNvSpPr/>
      </dsp:nvSpPr>
      <dsp:spPr>
        <a:xfrm>
          <a:off x="1133281" y="1636454"/>
          <a:ext cx="3107275" cy="269028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659F0-CA23-46DE-919C-06C3B822CBCE}">
      <dsp:nvSpPr>
        <dsp:cNvPr id="0" name=""/>
        <dsp:cNvSpPr/>
      </dsp:nvSpPr>
      <dsp:spPr>
        <a:xfrm>
          <a:off x="0" y="1606464"/>
          <a:ext cx="4044166" cy="349805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Why</a:t>
          </a:r>
        </a:p>
      </dsp:txBody>
      <dsp:txXfrm>
        <a:off x="670145" y="2186115"/>
        <a:ext cx="2703876" cy="2338752"/>
      </dsp:txXfrm>
    </dsp:sp>
    <dsp:sp modelId="{8C1F2A04-38AA-4110-8F46-77F0C3158E7C}">
      <dsp:nvSpPr>
        <dsp:cNvPr id="0" name=""/>
        <dsp:cNvSpPr/>
      </dsp:nvSpPr>
      <dsp:spPr>
        <a:xfrm>
          <a:off x="3411950" y="188068"/>
          <a:ext cx="3313754" cy="2866782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Necessary?</a:t>
          </a:r>
          <a:endParaRPr lang="en-GB" sz="3600" kern="1200" dirty="0">
            <a:solidFill>
              <a:schemeClr val="bg1"/>
            </a:solidFill>
          </a:endParaRPr>
        </a:p>
      </dsp:txBody>
      <dsp:txXfrm>
        <a:off x="3961109" y="663155"/>
        <a:ext cx="2215436" cy="19166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1DDC5-F6AB-43C4-B975-4314AEF6A52A}">
      <dsp:nvSpPr>
        <dsp:cNvPr id="0" name=""/>
        <dsp:cNvSpPr/>
      </dsp:nvSpPr>
      <dsp:spPr>
        <a:xfrm>
          <a:off x="1133281" y="1636454"/>
          <a:ext cx="3107275" cy="2690282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659F0-CA23-46DE-919C-06C3B822CBCE}">
      <dsp:nvSpPr>
        <dsp:cNvPr id="0" name=""/>
        <dsp:cNvSpPr/>
      </dsp:nvSpPr>
      <dsp:spPr>
        <a:xfrm>
          <a:off x="0" y="1606464"/>
          <a:ext cx="4044166" cy="349805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Why</a:t>
          </a:r>
        </a:p>
      </dsp:txBody>
      <dsp:txXfrm>
        <a:off x="670145" y="2186115"/>
        <a:ext cx="2703876" cy="2338752"/>
      </dsp:txXfrm>
    </dsp:sp>
    <dsp:sp modelId="{8C1F2A04-38AA-4110-8F46-77F0C3158E7C}">
      <dsp:nvSpPr>
        <dsp:cNvPr id="0" name=""/>
        <dsp:cNvSpPr/>
      </dsp:nvSpPr>
      <dsp:spPr>
        <a:xfrm>
          <a:off x="3411950" y="188068"/>
          <a:ext cx="3313754" cy="2866782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solidFill>
                <a:schemeClr val="bg1"/>
              </a:solidFill>
            </a:rPr>
            <a:t>Necessary?</a:t>
          </a:r>
          <a:endParaRPr lang="en-GB" sz="3600" kern="1200" dirty="0">
            <a:solidFill>
              <a:schemeClr val="bg1"/>
            </a:solidFill>
          </a:endParaRPr>
        </a:p>
      </dsp:txBody>
      <dsp:txXfrm>
        <a:off x="3961109" y="663155"/>
        <a:ext cx="2215436" cy="19166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3659F0-CA23-46DE-919C-06C3B822CBCE}">
      <dsp:nvSpPr>
        <dsp:cNvPr id="0" name=""/>
        <dsp:cNvSpPr/>
      </dsp:nvSpPr>
      <dsp:spPr>
        <a:xfrm>
          <a:off x="552752" y="1185010"/>
          <a:ext cx="3379425" cy="292309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Why</a:t>
          </a:r>
        </a:p>
      </dsp:txBody>
      <dsp:txXfrm>
        <a:off x="1112747" y="1669388"/>
        <a:ext cx="2259435" cy="1954340"/>
      </dsp:txXfrm>
    </dsp:sp>
    <dsp:sp modelId="{3986855E-F2E4-4620-8FEA-0269991B8C5F}">
      <dsp:nvSpPr>
        <dsp:cNvPr id="0" name=""/>
        <dsp:cNvSpPr/>
      </dsp:nvSpPr>
      <dsp:spPr>
        <a:xfrm>
          <a:off x="4156986" y="1840232"/>
          <a:ext cx="1275223" cy="1098741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F2A04-38AA-4110-8F46-77F0C3158E7C}">
      <dsp:nvSpPr>
        <dsp:cNvPr id="0" name=""/>
        <dsp:cNvSpPr/>
      </dsp:nvSpPr>
      <dsp:spPr>
        <a:xfrm>
          <a:off x="3403879" y="0"/>
          <a:ext cx="2769072" cy="239595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Necessary?</a:t>
          </a:r>
          <a:endParaRPr lang="en-GB" sz="3000" kern="1200" dirty="0">
            <a:solidFill>
              <a:schemeClr val="bg1"/>
            </a:solidFill>
          </a:endParaRPr>
        </a:p>
      </dsp:txBody>
      <dsp:txXfrm>
        <a:off x="3862810" y="397092"/>
        <a:ext cx="1851210" cy="1601770"/>
      </dsp:txXfrm>
    </dsp:sp>
    <dsp:sp modelId="{726B9174-0F10-44EC-A184-6E4724DD3FCC}">
      <dsp:nvSpPr>
        <dsp:cNvPr id="0" name=""/>
        <dsp:cNvSpPr/>
      </dsp:nvSpPr>
      <dsp:spPr>
        <a:xfrm>
          <a:off x="3403879" y="2896633"/>
          <a:ext cx="2769072" cy="2395954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solidFill>
                <a:schemeClr val="bg1"/>
              </a:solidFill>
            </a:rPr>
            <a:t>Shared</a:t>
          </a:r>
          <a:endParaRPr lang="en-GB" sz="3000" kern="1200" dirty="0">
            <a:solidFill>
              <a:schemeClr val="bg1"/>
            </a:solidFill>
          </a:endParaRPr>
        </a:p>
      </dsp:txBody>
      <dsp:txXfrm>
        <a:off x="3862810" y="3293725"/>
        <a:ext cx="1851210" cy="160177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890219" y="909929"/>
          <a:ext cx="2594947" cy="2244547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 dirty="0">
              <a:solidFill>
                <a:schemeClr val="bg1"/>
              </a:solidFill>
            </a:rPr>
            <a:t>Why</a:t>
          </a:r>
        </a:p>
      </dsp:txBody>
      <dsp:txXfrm>
        <a:off x="1320220" y="1281866"/>
        <a:ext cx="1734945" cy="1500673"/>
      </dsp:txXfrm>
    </dsp:sp>
    <dsp:sp modelId="{82648A5F-5CE5-45AB-9202-4EDEC3B33098}">
      <dsp:nvSpPr>
        <dsp:cNvPr id="0" name=""/>
        <dsp:cNvSpPr/>
      </dsp:nvSpPr>
      <dsp:spPr>
        <a:xfrm>
          <a:off x="3657788" y="1413052"/>
          <a:ext cx="979200" cy="843686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3079503" y="0"/>
          <a:ext cx="2126277" cy="1839772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Necessary?</a:t>
          </a:r>
          <a:endParaRPr lang="en-GB" sz="2300" kern="1200" dirty="0">
            <a:solidFill>
              <a:schemeClr val="bg1"/>
            </a:solidFill>
          </a:endParaRPr>
        </a:p>
      </dsp:txBody>
      <dsp:txXfrm>
        <a:off x="3431900" y="304914"/>
        <a:ext cx="1421483" cy="1229944"/>
      </dsp:txXfrm>
    </dsp:sp>
    <dsp:sp modelId="{268522EC-467B-41F5-A6AB-FE56F6A17D19}">
      <dsp:nvSpPr>
        <dsp:cNvPr id="0" name=""/>
        <dsp:cNvSpPr/>
      </dsp:nvSpPr>
      <dsp:spPr>
        <a:xfrm>
          <a:off x="3079503" y="2224227"/>
          <a:ext cx="2126277" cy="1839772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bg1"/>
              </a:solidFill>
            </a:rPr>
            <a:t>Shared facilities</a:t>
          </a:r>
          <a:endParaRPr lang="en-GB" sz="2300" kern="1200" dirty="0">
            <a:solidFill>
              <a:schemeClr val="bg1"/>
            </a:solidFill>
          </a:endParaRPr>
        </a:p>
      </dsp:txBody>
      <dsp:txXfrm>
        <a:off x="3431900" y="2529141"/>
        <a:ext cx="1421483" cy="12299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1360424" y="711606"/>
          <a:ext cx="2029478" cy="1755241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200" kern="1200" dirty="0">
              <a:solidFill>
                <a:schemeClr val="tx2"/>
              </a:solidFill>
            </a:rPr>
            <a:t>Why</a:t>
          </a:r>
        </a:p>
      </dsp:txBody>
      <dsp:txXfrm>
        <a:off x="1696705" y="1002446"/>
        <a:ext cx="1356916" cy="1173561"/>
      </dsp:txXfrm>
    </dsp:sp>
    <dsp:sp modelId="{82648A5F-5CE5-45AB-9202-4EDEC3B33098}">
      <dsp:nvSpPr>
        <dsp:cNvPr id="0" name=""/>
        <dsp:cNvSpPr/>
      </dsp:nvSpPr>
      <dsp:spPr>
        <a:xfrm>
          <a:off x="3524908" y="1105001"/>
          <a:ext cx="765821" cy="6595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3072638" y="0"/>
          <a:ext cx="1662937" cy="143865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Necessary?</a:t>
          </a:r>
          <a:endParaRPr lang="en-GB" sz="1800" kern="1200" dirty="0">
            <a:solidFill>
              <a:schemeClr val="tx2"/>
            </a:solidFill>
          </a:endParaRPr>
        </a:p>
      </dsp:txBody>
      <dsp:txXfrm>
        <a:off x="3348224" y="238418"/>
        <a:ext cx="1111765" cy="961820"/>
      </dsp:txXfrm>
    </dsp:sp>
    <dsp:sp modelId="{B65932A8-A7ED-470E-9F4A-63DE6E4C12E8}">
      <dsp:nvSpPr>
        <dsp:cNvPr id="0" name=""/>
        <dsp:cNvSpPr/>
      </dsp:nvSpPr>
      <dsp:spPr>
        <a:xfrm>
          <a:off x="2903881" y="2497327"/>
          <a:ext cx="765821" cy="6595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072638" y="1739391"/>
          <a:ext cx="1662937" cy="143865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Shared facilities</a:t>
          </a:r>
          <a:endParaRPr lang="en-GB" sz="1800" kern="1200" dirty="0">
            <a:solidFill>
              <a:schemeClr val="tx2"/>
            </a:solidFill>
          </a:endParaRPr>
        </a:p>
      </dsp:txBody>
      <dsp:txXfrm>
        <a:off x="3348224" y="1977809"/>
        <a:ext cx="1111765" cy="961820"/>
      </dsp:txXfrm>
    </dsp:sp>
    <dsp:sp modelId="{57DFC463-C8B9-403F-A70A-891F0E673F3B}">
      <dsp:nvSpPr>
        <dsp:cNvPr id="0" name=""/>
        <dsp:cNvSpPr/>
      </dsp:nvSpPr>
      <dsp:spPr>
        <a:xfrm>
          <a:off x="1547407" y="2625344"/>
          <a:ext cx="1662937" cy="143865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/>
              </a:solidFill>
            </a:rPr>
            <a:t>Emissions</a:t>
          </a:r>
          <a:endParaRPr lang="en-GB" sz="1800" kern="1200" dirty="0">
            <a:solidFill>
              <a:schemeClr val="tx2"/>
            </a:solidFill>
          </a:endParaRPr>
        </a:p>
      </dsp:txBody>
      <dsp:txXfrm>
        <a:off x="1822993" y="2863762"/>
        <a:ext cx="1111765" cy="9618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803D4-8FA6-45C8-A63D-F3BAEFA0E529}">
      <dsp:nvSpPr>
        <dsp:cNvPr id="0" name=""/>
        <dsp:cNvSpPr/>
      </dsp:nvSpPr>
      <dsp:spPr>
        <a:xfrm>
          <a:off x="1360424" y="711606"/>
          <a:ext cx="2029478" cy="1755241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5200" kern="1200" dirty="0">
              <a:solidFill>
                <a:schemeClr val="bg1"/>
              </a:solidFill>
            </a:rPr>
            <a:t>Why</a:t>
          </a:r>
        </a:p>
      </dsp:txBody>
      <dsp:txXfrm>
        <a:off x="1696705" y="1002446"/>
        <a:ext cx="1356916" cy="1173561"/>
      </dsp:txXfrm>
    </dsp:sp>
    <dsp:sp modelId="{82648A5F-5CE5-45AB-9202-4EDEC3B33098}">
      <dsp:nvSpPr>
        <dsp:cNvPr id="0" name=""/>
        <dsp:cNvSpPr/>
      </dsp:nvSpPr>
      <dsp:spPr>
        <a:xfrm>
          <a:off x="3524908" y="1105001"/>
          <a:ext cx="765821" cy="6595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C60E0-71C2-4EAD-B340-8A293B07466E}">
      <dsp:nvSpPr>
        <dsp:cNvPr id="0" name=""/>
        <dsp:cNvSpPr/>
      </dsp:nvSpPr>
      <dsp:spPr>
        <a:xfrm>
          <a:off x="3072638" y="0"/>
          <a:ext cx="1662937" cy="143865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Necessary?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3348224" y="238418"/>
        <a:ext cx="1111765" cy="961820"/>
      </dsp:txXfrm>
    </dsp:sp>
    <dsp:sp modelId="{B65932A8-A7ED-470E-9F4A-63DE6E4C12E8}">
      <dsp:nvSpPr>
        <dsp:cNvPr id="0" name=""/>
        <dsp:cNvSpPr/>
      </dsp:nvSpPr>
      <dsp:spPr>
        <a:xfrm>
          <a:off x="2903881" y="2497327"/>
          <a:ext cx="765821" cy="65958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8522EC-467B-41F5-A6AB-FE56F6A17D19}">
      <dsp:nvSpPr>
        <dsp:cNvPr id="0" name=""/>
        <dsp:cNvSpPr/>
      </dsp:nvSpPr>
      <dsp:spPr>
        <a:xfrm>
          <a:off x="3072638" y="1739391"/>
          <a:ext cx="1662937" cy="143865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Shared facilities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3348224" y="1977809"/>
        <a:ext cx="1111765" cy="961820"/>
      </dsp:txXfrm>
    </dsp:sp>
    <dsp:sp modelId="{57DFC463-C8B9-403F-A70A-891F0E673F3B}">
      <dsp:nvSpPr>
        <dsp:cNvPr id="0" name=""/>
        <dsp:cNvSpPr/>
      </dsp:nvSpPr>
      <dsp:spPr>
        <a:xfrm>
          <a:off x="1547407" y="2625344"/>
          <a:ext cx="1662937" cy="1438656"/>
        </a:xfrm>
        <a:prstGeom prst="hexagon">
          <a:avLst>
            <a:gd name="adj" fmla="val 28570"/>
            <a:gd name="vf" fmla="val 115470"/>
          </a:avLst>
        </a:prstGeom>
        <a:solidFill>
          <a:srgbClr val="FF9999"/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Emissions</a:t>
          </a:r>
          <a:endParaRPr lang="en-GB" sz="1800" kern="1200" dirty="0">
            <a:solidFill>
              <a:schemeClr val="bg1"/>
            </a:solidFill>
          </a:endParaRPr>
        </a:p>
      </dsp:txBody>
      <dsp:txXfrm>
        <a:off x="1822993" y="2863762"/>
        <a:ext cx="1111765" cy="961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168A-B2F7-B342-B801-3356C56717F2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F02E6-2FD5-6E46-90A2-E614FDB9D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32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4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16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8607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17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786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18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0898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19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4390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20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11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21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654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24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962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25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3857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27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8371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28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38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28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30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2107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31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9539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32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65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33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1740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475210-94A7-4E3E-81BC-113971FAD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3F2B2-648A-4025-ACA6-861A60FB772B}" type="slidenum">
              <a:rPr lang="nb-NO" altLang="en-US"/>
              <a:pPr/>
              <a:t>34</a:t>
            </a:fld>
            <a:endParaRPr lang="nb-NO" altLang="en-US"/>
          </a:p>
        </p:txBody>
      </p:sp>
      <p:sp>
        <p:nvSpPr>
          <p:cNvPr id="1851394" name="Rectangle 2">
            <a:extLst>
              <a:ext uri="{FF2B5EF4-FFF2-40B4-BE49-F238E27FC236}">
                <a16:creationId xmlns:a16="http://schemas.microsoft.com/office/drawing/2014/main" id="{3DCC906E-9657-4A55-B95D-BF0365382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1395" name="Rectangle 3">
            <a:extLst>
              <a:ext uri="{FF2B5EF4-FFF2-40B4-BE49-F238E27FC236}">
                <a16:creationId xmlns:a16="http://schemas.microsoft.com/office/drawing/2014/main" id="{A736A908-259D-41DD-94E7-C9D99C6CD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37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1286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38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05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39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4765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40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82765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41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952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6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42355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42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61723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43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77104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44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2721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45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752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46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7164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47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92792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48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1584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50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5126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51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940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52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6072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8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4314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53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2829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A475210-94A7-4E3E-81BC-113971FAD5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43F2B2-648A-4025-ACA6-861A60FB772B}" type="slidenum">
              <a:rPr lang="nb-NO" altLang="en-US"/>
              <a:pPr/>
              <a:t>54</a:t>
            </a:fld>
            <a:endParaRPr lang="nb-NO" altLang="en-US"/>
          </a:p>
        </p:txBody>
      </p:sp>
      <p:sp>
        <p:nvSpPr>
          <p:cNvPr id="1851394" name="Rectangle 2">
            <a:extLst>
              <a:ext uri="{FF2B5EF4-FFF2-40B4-BE49-F238E27FC236}">
                <a16:creationId xmlns:a16="http://schemas.microsoft.com/office/drawing/2014/main" id="{3DCC906E-9657-4A55-B95D-BF03653821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1395" name="Rectangle 3">
            <a:extLst>
              <a:ext uri="{FF2B5EF4-FFF2-40B4-BE49-F238E27FC236}">
                <a16:creationId xmlns:a16="http://schemas.microsoft.com/office/drawing/2014/main" id="{A736A908-259D-41DD-94E7-C9D99C6CD0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52871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55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5602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56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29063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57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8769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58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191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59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2095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62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8008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63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5878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66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756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9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4605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67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9051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1C927A-D86B-4523-B66C-7D0D852265A4}" type="slidenum">
              <a:rPr lang="en-GB" smtClean="0"/>
              <a:pPr>
                <a:defRPr/>
              </a:pPr>
              <a:t>69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B40CD1-2269-48EC-B73F-0D01FA78482F}" type="slidenum">
              <a:rPr lang="en-GB" smtClean="0"/>
              <a:pPr>
                <a:defRPr/>
              </a:pPr>
              <a:t>70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1C927A-D86B-4523-B66C-7D0D852265A4}" type="slidenum">
              <a:rPr lang="en-GB" smtClean="0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495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74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2825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75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7072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76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761676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77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42879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78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79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12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262447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80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41204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81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80670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82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78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83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84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85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955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BE6FD6-3A62-4A96-A322-F50D57F1C3B7}" type="slidenum">
              <a:rPr lang="en-GB" altLang="en-US"/>
              <a:pPr/>
              <a:t>86</a:t>
            </a:fld>
            <a:endParaRPr lang="en-GB" alt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320895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87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5848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88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6870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13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19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3227-357E-47EE-B584-6732FCB80296}" type="slidenum">
              <a:rPr lang="nb-NO"/>
              <a:pPr/>
              <a:t>14</a:t>
            </a:fld>
            <a:endParaRPr lang="nb-NO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00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788EBA-ADFE-4B33-AACC-8F5DBD4907EC}" type="slidenum">
              <a:rPr lang="nb-NO"/>
              <a:pPr/>
              <a:t>15</a:t>
            </a:fld>
            <a:endParaRPr lang="nb-NO"/>
          </a:p>
        </p:txBody>
      </p:sp>
      <p:sp>
        <p:nvSpPr>
          <p:cNvPr id="186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</p:spPr>
      </p:sp>
      <p:sp>
        <p:nvSpPr>
          <p:cNvPr id="186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5874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CFE3C-706B-6FC8-16CE-5C268E5D34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BCB1A-7728-4453-C72F-FA941BFC1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55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90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CE7F-1984-A140-8167-9230B56F28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2" y="1808162"/>
            <a:ext cx="11522076" cy="2085735"/>
          </a:xfrm>
        </p:spPr>
        <p:txBody>
          <a:bodyPr anchor="b">
            <a:noAutofit/>
          </a:bodyPr>
          <a:lstStyle>
            <a:lvl1pPr algn="l">
              <a:defRPr sz="70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74944A-B2EB-114D-99D0-0A5439AB0B6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227273"/>
            <a:ext cx="5761037" cy="13455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Intro Paragraph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00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E2BD0A-50AE-0547-98AA-BBF70A9C99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7447CFE-2AB0-BF41-8B7D-8700DC92EF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2" y="1808162"/>
            <a:ext cx="11522076" cy="2085735"/>
          </a:xfrm>
        </p:spPr>
        <p:txBody>
          <a:bodyPr anchor="b">
            <a:noAutofit/>
          </a:bodyPr>
          <a:lstStyle>
            <a:lvl1pPr algn="l">
              <a:defRPr sz="700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AC5384B-6A97-1945-ACF2-53BC6435704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227273"/>
            <a:ext cx="5761037" cy="1345547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Intro Paragraph </a:t>
            </a:r>
          </a:p>
        </p:txBody>
      </p:sp>
    </p:spTree>
    <p:extLst>
      <p:ext uri="{BB962C8B-B14F-4D97-AF65-F5344CB8AC3E}">
        <p14:creationId xmlns:p14="http://schemas.microsoft.com/office/powerpoint/2010/main" val="3061704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7DCD724-ACED-A749-A97F-18BC69E0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5878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40B6577-6D1E-854C-AC71-99E3F3336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1808163"/>
            <a:ext cx="11522076" cy="424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754B54B-571D-9D44-99C5-2499B0BAE6BA}"/>
              </a:ext>
            </a:extLst>
          </p:cNvPr>
          <p:cNvSpPr txBox="1">
            <a:spLocks/>
          </p:cNvSpPr>
          <p:nvPr userDrawn="1"/>
        </p:nvSpPr>
        <p:spPr>
          <a:xfrm>
            <a:off x="334963" y="351599"/>
            <a:ext cx="3371498" cy="192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b="0" i="0" spc="300" dirty="0">
              <a:latin typeface="Aveni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407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8A8A7-CC1D-FD40-BD74-43012B456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333375"/>
            <a:ext cx="5498678" cy="1331913"/>
          </a:xfrm>
        </p:spPr>
        <p:txBody>
          <a:bodyPr anchor="b">
            <a:normAutofit/>
          </a:bodyPr>
          <a:lstStyle>
            <a:lvl1pPr>
              <a:defRPr sz="3000" spc="0"/>
            </a:lvl1pPr>
          </a:lstStyle>
          <a:p>
            <a:r>
              <a:rPr lang="en-GB" dirty="0"/>
              <a:t>Click to edit </a:t>
            </a:r>
            <a:br>
              <a:rPr lang="en-GB" dirty="0"/>
            </a:br>
            <a:r>
              <a:rPr lang="en-GB" dirty="0"/>
              <a:t>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82B543C-13B2-D147-9E61-F4BCD37291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107" y="1828660"/>
            <a:ext cx="5498678" cy="445549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9EBA6BB-098F-0B45-953F-84DD6EEEED64}"/>
              </a:ext>
            </a:extLst>
          </p:cNvPr>
          <p:cNvSpPr txBox="1">
            <a:spLocks/>
          </p:cNvSpPr>
          <p:nvPr userDrawn="1"/>
        </p:nvSpPr>
        <p:spPr>
          <a:xfrm>
            <a:off x="334963" y="351599"/>
            <a:ext cx="3371498" cy="1924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kern="1200">
                <a:solidFill>
                  <a:schemeClr val="tx1"/>
                </a:solidFill>
                <a:latin typeface="Agrandir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800" b="0" i="0" spc="300" dirty="0">
              <a:latin typeface="Avenir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94AD6A-730A-E08C-75BF-C163A85B0C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351599"/>
            <a:ext cx="5751893" cy="593255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376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D2A6C-7ACE-D341-9F44-AB86D6809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72850" y="551145"/>
            <a:ext cx="5784188" cy="562581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F5BB8A-4EFE-2543-8FAF-B44E592F52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557409"/>
            <a:ext cx="5139862" cy="1853852"/>
          </a:xfrm>
        </p:spPr>
        <p:txBody>
          <a:bodyPr/>
          <a:lstStyle>
            <a:lvl1pPr>
              <a:defRPr spc="0"/>
            </a:lvl1pPr>
          </a:lstStyle>
          <a:p>
            <a:r>
              <a:rPr lang="en-GB" dirty="0"/>
              <a:t>Large </a:t>
            </a:r>
            <a:br>
              <a:rPr lang="en-GB" dirty="0"/>
            </a:br>
            <a:r>
              <a:rPr lang="en-GB" dirty="0"/>
              <a:t>Statement </a:t>
            </a:r>
            <a:br>
              <a:rPr lang="en-GB" dirty="0"/>
            </a:br>
            <a:r>
              <a:rPr lang="en-GB" dirty="0"/>
              <a:t>or Fact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81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D377-8AAC-FD09-B5D8-89A5C9FB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A4E05-8870-44E3-E4B6-C56BBCD74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503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92651-06DA-D8E5-F519-92E9DB41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2986-C182-F4F7-2379-9E9386AAA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13099"/>
            <a:ext cx="5196214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F2407-E9DD-BC10-5EF0-1D22683E1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45688" y="1813099"/>
            <a:ext cx="5196214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13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CF25-C2F8-0BA0-F25E-45A31DFB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570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EAE2-7F77-722B-6FFD-D3CF4595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081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89FDC-4E95-99F5-86CB-15BFD9C9C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9512" y="457201"/>
            <a:ext cx="617587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5A28C-132E-CF2D-100A-A224C1A27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7173"/>
            <a:ext cx="3932237" cy="422181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E15A0-4121-7E08-1042-63309563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677E59-DABC-6B4D-B12E-D7E19A410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CD377-8AAC-FD09-B5D8-89A5C9FBC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A4E05-8870-44E3-E4B6-C56BBCD74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7752053-09F8-4D09-3A4A-D53586A5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1904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54C89-4D09-9E92-9D39-76A8D02D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190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0799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40664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chemeClr val="bg1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chemeClr val="bg1"/>
                </a:solidFill>
                <a:latin typeface="Century Gothic" pitchFamily="34" charset="0"/>
              </a:defRPr>
            </a:lvl2pPr>
            <a:lvl3pPr>
              <a:defRPr sz="1800">
                <a:solidFill>
                  <a:schemeClr val="bg1"/>
                </a:solidFill>
                <a:latin typeface="Century Gothic" pitchFamily="34" charset="0"/>
              </a:defRPr>
            </a:lvl3pPr>
            <a:lvl4pPr>
              <a:defRPr>
                <a:solidFill>
                  <a:schemeClr val="bg1"/>
                </a:solidFill>
                <a:latin typeface="Century Gothic" pitchFamily="34" charset="0"/>
              </a:defRPr>
            </a:lvl4pPr>
            <a:lvl5pPr>
              <a:defRPr>
                <a:solidFill>
                  <a:schemeClr val="bg1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50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306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1277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3350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8037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4582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1402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90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92651-06DA-D8E5-F519-92E9DB41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72986-C182-F4F7-2379-9E9386AAAA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0236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F2407-E9DD-BC10-5EF0-1D22683E1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7785" y="1825625"/>
            <a:ext cx="4302369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7695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513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70990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6600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7821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1765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3685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0564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9640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8019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25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CF25-C2F8-0BA0-F25E-45A31DFB1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791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2928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7714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198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96049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8303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1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0984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65869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27993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59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2EC2-1528-C612-3EA0-B3723703E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EC29-9FAB-672A-06E4-BA4541F28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43176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ACBA5-32C3-BEDE-9F60-EA9FC08DAB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A5620-1A3B-3810-2F1E-4E711A1FC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677E59-DABC-6B4D-B12E-D7E19A410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6971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98651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38318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71286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791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2801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6887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7982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836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84430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832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AEAE2-7F77-722B-6FFD-D3CF45953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089FDC-4E95-99F5-86CB-15BFD9C9C6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5A28C-132E-CF2D-100A-A224C1A27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E15A0-4121-7E08-1042-63309563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677E59-DABC-6B4D-B12E-D7E19A410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547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22383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5665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05490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7389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20141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32077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4998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02843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8287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194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oil rig in the ocean&#10;&#10;Description automatically generated with medium confidence">
            <a:extLst>
              <a:ext uri="{FF2B5EF4-FFF2-40B4-BE49-F238E27FC236}">
                <a16:creationId xmlns:a16="http://schemas.microsoft.com/office/drawing/2014/main" id="{9740B2CE-942B-2A3F-70D4-96B4CD481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06365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0D5F61-BFB6-E880-83AE-2F9CC977997C}"/>
              </a:ext>
            </a:extLst>
          </p:cNvPr>
          <p:cNvSpPr txBox="1">
            <a:spLocks/>
          </p:cNvSpPr>
          <p:nvPr userDrawn="1"/>
        </p:nvSpPr>
        <p:spPr>
          <a:xfrm>
            <a:off x="334962" y="1808162"/>
            <a:ext cx="11522076" cy="2085735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000" b="1" i="0" kern="1200" spc="-15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dirty="0">
                <a:solidFill>
                  <a:schemeClr val="tx1"/>
                </a:solidFill>
              </a:rPr>
              <a:t>Click to edit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Master title style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1FA24CF-FB26-84F4-CE3C-0D2EB60D8E9C}"/>
              </a:ext>
            </a:extLst>
          </p:cNvPr>
          <p:cNvSpPr txBox="1">
            <a:spLocks/>
          </p:cNvSpPr>
          <p:nvPr userDrawn="1"/>
        </p:nvSpPr>
        <p:spPr>
          <a:xfrm>
            <a:off x="334963" y="4227273"/>
            <a:ext cx="5761037" cy="13455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2000" b="0" i="0" kern="1200">
                <a:solidFill>
                  <a:schemeClr val="bg2"/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bg2"/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2"/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600" b="0" i="0" kern="1200">
                <a:solidFill>
                  <a:schemeClr val="bg2"/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tx1"/>
                </a:solidFill>
              </a:rPr>
              <a:t>Intro Paragraph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26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7070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668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02284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5273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9333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7030A0"/>
                </a:solidFill>
              </a:defRPr>
            </a:lvl1pPr>
          </a:lstStyle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C2A7F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Click to edit Master title style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719667" y="1620838"/>
            <a:ext cx="10437284" cy="4448175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 sz="2800">
                <a:solidFill>
                  <a:srgbClr val="5C2A7F"/>
                </a:solidFill>
                <a:latin typeface="Century Gothic" pitchFamily="34" charset="0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5C2A7F"/>
                </a:solidFill>
                <a:latin typeface="Century Gothic" pitchFamily="34" charset="0"/>
              </a:defRPr>
            </a:lvl2pPr>
            <a:lvl3pPr>
              <a:defRPr sz="1800">
                <a:solidFill>
                  <a:srgbClr val="5C2A7F"/>
                </a:solidFill>
                <a:latin typeface="Century Gothic" pitchFamily="34" charset="0"/>
              </a:defRPr>
            </a:lvl3pPr>
            <a:lvl4pPr>
              <a:defRPr>
                <a:solidFill>
                  <a:srgbClr val="5C2A7F"/>
                </a:solidFill>
                <a:latin typeface="Century Gothic" pitchFamily="34" charset="0"/>
              </a:defRPr>
            </a:lvl4pPr>
            <a:lvl5pPr>
              <a:defRPr>
                <a:solidFill>
                  <a:srgbClr val="5C2A7F"/>
                </a:solidFill>
                <a:latin typeface="Century Gothic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89617634-C8A1-BDC9-A332-63B4FE17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/>
          <a:lstStyle/>
          <a:p>
            <a:fld id="{BAA3CD78-A9BD-401C-AF9B-6EBDFB7A306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214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7F66429-D2CC-4A49-F9ED-EDED8CC689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779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7752053-09F8-4D09-3A4A-D53586A5F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59479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554C89-4D09-9E92-9D39-76A8D02D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5947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6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Slide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9DFEF19A-AFAC-1CA3-B857-7AEA71C5C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147799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905B22D-40DC-C20E-C46C-1AA5F9BFB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8975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B33E14-48D6-83D7-C598-FA6AD04FA0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3877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E55D2DF-1734-0C23-7B61-08A8CE6E7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9182" y="1825625"/>
            <a:ext cx="443877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18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73.xml"/><Relationship Id="rId68" Type="http://schemas.openxmlformats.org/officeDocument/2006/relationships/image" Target="../media/image2.svg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6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image" Target="../media/image1.png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1F2EA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F6AC26-42F2-FAAF-1DBC-514B97733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7036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85883-4C80-6B05-E1F2-DF1031500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31563"/>
            <a:ext cx="908957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Parallelogram 9">
            <a:extLst>
              <a:ext uri="{FF2B5EF4-FFF2-40B4-BE49-F238E27FC236}">
                <a16:creationId xmlns:a16="http://schemas.microsoft.com/office/drawing/2014/main" id="{31D6079D-F3FF-71C1-8D1E-77255871D012}"/>
              </a:ext>
            </a:extLst>
          </p:cNvPr>
          <p:cNvSpPr/>
          <p:nvPr userDrawn="1"/>
        </p:nvSpPr>
        <p:spPr>
          <a:xfrm flipH="1">
            <a:off x="9140085" y="49"/>
            <a:ext cx="3059034" cy="6871526"/>
          </a:xfrm>
          <a:custGeom>
            <a:avLst/>
            <a:gdLst>
              <a:gd name="connsiteX0" fmla="*/ 0 w 4678457"/>
              <a:gd name="connsiteY0" fmla="*/ 6852356 h 6852356"/>
              <a:gd name="connsiteX1" fmla="*/ 1169614 w 4678457"/>
              <a:gd name="connsiteY1" fmla="*/ 0 h 6852356"/>
              <a:gd name="connsiteX2" fmla="*/ 4678457 w 4678457"/>
              <a:gd name="connsiteY2" fmla="*/ 0 h 6852356"/>
              <a:gd name="connsiteX3" fmla="*/ 3508843 w 4678457"/>
              <a:gd name="connsiteY3" fmla="*/ 6852356 h 6852356"/>
              <a:gd name="connsiteX4" fmla="*/ 0 w 4678457"/>
              <a:gd name="connsiteY4" fmla="*/ 6852356 h 6852356"/>
              <a:gd name="connsiteX0" fmla="*/ 0 w 5248546"/>
              <a:gd name="connsiteY0" fmla="*/ 6852356 h 6852356"/>
              <a:gd name="connsiteX1" fmla="*/ 1169614 w 5248546"/>
              <a:gd name="connsiteY1" fmla="*/ 0 h 6852356"/>
              <a:gd name="connsiteX2" fmla="*/ 5248546 w 5248546"/>
              <a:gd name="connsiteY2" fmla="*/ 5644 h 6852356"/>
              <a:gd name="connsiteX3" fmla="*/ 3508843 w 5248546"/>
              <a:gd name="connsiteY3" fmla="*/ 6852356 h 6852356"/>
              <a:gd name="connsiteX4" fmla="*/ 0 w 5248546"/>
              <a:gd name="connsiteY4" fmla="*/ 6852356 h 6852356"/>
              <a:gd name="connsiteX0" fmla="*/ 0 w 5248546"/>
              <a:gd name="connsiteY0" fmla="*/ 6852356 h 6852356"/>
              <a:gd name="connsiteX1" fmla="*/ 1169614 w 5248546"/>
              <a:gd name="connsiteY1" fmla="*/ 0 h 6852356"/>
              <a:gd name="connsiteX2" fmla="*/ 5248546 w 5248546"/>
              <a:gd name="connsiteY2" fmla="*/ 5644 h 6852356"/>
              <a:gd name="connsiteX3" fmla="*/ 1928399 w 5248546"/>
              <a:gd name="connsiteY3" fmla="*/ 6841067 h 6852356"/>
              <a:gd name="connsiteX4" fmla="*/ 0 w 5248546"/>
              <a:gd name="connsiteY4" fmla="*/ 6852356 h 6852356"/>
              <a:gd name="connsiteX0" fmla="*/ 0 w 5248546"/>
              <a:gd name="connsiteY0" fmla="*/ 6852356 h 6852356"/>
              <a:gd name="connsiteX1" fmla="*/ 1169614 w 5248546"/>
              <a:gd name="connsiteY1" fmla="*/ 0 h 6852356"/>
              <a:gd name="connsiteX2" fmla="*/ 5248546 w 5248546"/>
              <a:gd name="connsiteY2" fmla="*/ 5644 h 6852356"/>
              <a:gd name="connsiteX3" fmla="*/ 2272710 w 5248546"/>
              <a:gd name="connsiteY3" fmla="*/ 6846712 h 6852356"/>
              <a:gd name="connsiteX4" fmla="*/ 0 w 5248546"/>
              <a:gd name="connsiteY4" fmla="*/ 6852356 h 6852356"/>
              <a:gd name="connsiteX0" fmla="*/ 0 w 5248546"/>
              <a:gd name="connsiteY0" fmla="*/ 6846712 h 6846712"/>
              <a:gd name="connsiteX1" fmla="*/ 4776414 w 5248546"/>
              <a:gd name="connsiteY1" fmla="*/ 0 h 6846712"/>
              <a:gd name="connsiteX2" fmla="*/ 5248546 w 5248546"/>
              <a:gd name="connsiteY2" fmla="*/ 0 h 6846712"/>
              <a:gd name="connsiteX3" fmla="*/ 2272710 w 5248546"/>
              <a:gd name="connsiteY3" fmla="*/ 6841068 h 6846712"/>
              <a:gd name="connsiteX4" fmla="*/ 0 w 5248546"/>
              <a:gd name="connsiteY4" fmla="*/ 6846712 h 6846712"/>
              <a:gd name="connsiteX0" fmla="*/ 0 w 3515702"/>
              <a:gd name="connsiteY0" fmla="*/ 6852356 h 6852356"/>
              <a:gd name="connsiteX1" fmla="*/ 3043570 w 3515702"/>
              <a:gd name="connsiteY1" fmla="*/ 0 h 6852356"/>
              <a:gd name="connsiteX2" fmla="*/ 3515702 w 3515702"/>
              <a:gd name="connsiteY2" fmla="*/ 0 h 6852356"/>
              <a:gd name="connsiteX3" fmla="*/ 539866 w 3515702"/>
              <a:gd name="connsiteY3" fmla="*/ 6841068 h 6852356"/>
              <a:gd name="connsiteX4" fmla="*/ 0 w 3515702"/>
              <a:gd name="connsiteY4" fmla="*/ 6852356 h 6852356"/>
              <a:gd name="connsiteX0" fmla="*/ 0 w 4006769"/>
              <a:gd name="connsiteY0" fmla="*/ 6852356 h 6852356"/>
              <a:gd name="connsiteX1" fmla="*/ 3534637 w 4006769"/>
              <a:gd name="connsiteY1" fmla="*/ 0 h 6852356"/>
              <a:gd name="connsiteX2" fmla="*/ 4006769 w 4006769"/>
              <a:gd name="connsiteY2" fmla="*/ 0 h 6852356"/>
              <a:gd name="connsiteX3" fmla="*/ 1030933 w 4006769"/>
              <a:gd name="connsiteY3" fmla="*/ 6841068 h 6852356"/>
              <a:gd name="connsiteX4" fmla="*/ 0 w 4006769"/>
              <a:gd name="connsiteY4" fmla="*/ 6852356 h 6852356"/>
              <a:gd name="connsiteX0" fmla="*/ 0 w 4006769"/>
              <a:gd name="connsiteY0" fmla="*/ 6858000 h 6858000"/>
              <a:gd name="connsiteX1" fmla="*/ 2783926 w 4006769"/>
              <a:gd name="connsiteY1" fmla="*/ 0 h 6858000"/>
              <a:gd name="connsiteX2" fmla="*/ 4006769 w 4006769"/>
              <a:gd name="connsiteY2" fmla="*/ 5644 h 6858000"/>
              <a:gd name="connsiteX3" fmla="*/ 1030933 w 4006769"/>
              <a:gd name="connsiteY3" fmla="*/ 6846712 h 6858000"/>
              <a:gd name="connsiteX4" fmla="*/ 0 w 4006769"/>
              <a:gd name="connsiteY4" fmla="*/ 6858000 h 6858000"/>
              <a:gd name="connsiteX0" fmla="*/ 0 w 4300280"/>
              <a:gd name="connsiteY0" fmla="*/ 6858000 h 6858000"/>
              <a:gd name="connsiteX1" fmla="*/ 3077437 w 4300280"/>
              <a:gd name="connsiteY1" fmla="*/ 0 h 6858000"/>
              <a:gd name="connsiteX2" fmla="*/ 4300280 w 4300280"/>
              <a:gd name="connsiteY2" fmla="*/ 5644 h 6858000"/>
              <a:gd name="connsiteX3" fmla="*/ 1324444 w 4300280"/>
              <a:gd name="connsiteY3" fmla="*/ 6846712 h 6858000"/>
              <a:gd name="connsiteX4" fmla="*/ 0 w 4300280"/>
              <a:gd name="connsiteY4" fmla="*/ 6858000 h 6858000"/>
              <a:gd name="connsiteX0" fmla="*/ 0 w 4300280"/>
              <a:gd name="connsiteY0" fmla="*/ 6852356 h 6852356"/>
              <a:gd name="connsiteX1" fmla="*/ 2975837 w 4300280"/>
              <a:gd name="connsiteY1" fmla="*/ 0 h 6852356"/>
              <a:gd name="connsiteX2" fmla="*/ 4300280 w 4300280"/>
              <a:gd name="connsiteY2" fmla="*/ 0 h 6852356"/>
              <a:gd name="connsiteX3" fmla="*/ 1324444 w 4300280"/>
              <a:gd name="connsiteY3" fmla="*/ 6841068 h 6852356"/>
              <a:gd name="connsiteX4" fmla="*/ 0 w 4300280"/>
              <a:gd name="connsiteY4" fmla="*/ 6852356 h 6852356"/>
              <a:gd name="connsiteX0" fmla="*/ 0 w 4300280"/>
              <a:gd name="connsiteY0" fmla="*/ 6852356 h 6852357"/>
              <a:gd name="connsiteX1" fmla="*/ 2975837 w 4300280"/>
              <a:gd name="connsiteY1" fmla="*/ 0 h 6852357"/>
              <a:gd name="connsiteX2" fmla="*/ 4300280 w 4300280"/>
              <a:gd name="connsiteY2" fmla="*/ 0 h 6852357"/>
              <a:gd name="connsiteX3" fmla="*/ 1324444 w 4300280"/>
              <a:gd name="connsiteY3" fmla="*/ 6852357 h 6852357"/>
              <a:gd name="connsiteX4" fmla="*/ 0 w 4300280"/>
              <a:gd name="connsiteY4" fmla="*/ 6852356 h 6852357"/>
              <a:gd name="connsiteX0" fmla="*/ 0 w 4300280"/>
              <a:gd name="connsiteY0" fmla="*/ 6852356 h 6852357"/>
              <a:gd name="connsiteX1" fmla="*/ 2480348 w 4300280"/>
              <a:gd name="connsiteY1" fmla="*/ 1137086 h 6852357"/>
              <a:gd name="connsiteX2" fmla="*/ 4300280 w 4300280"/>
              <a:gd name="connsiteY2" fmla="*/ 0 h 6852357"/>
              <a:gd name="connsiteX3" fmla="*/ 1324444 w 4300280"/>
              <a:gd name="connsiteY3" fmla="*/ 6852357 h 6852357"/>
              <a:gd name="connsiteX4" fmla="*/ 0 w 4300280"/>
              <a:gd name="connsiteY4" fmla="*/ 6852356 h 6852357"/>
              <a:gd name="connsiteX0" fmla="*/ 0 w 3798438"/>
              <a:gd name="connsiteY0" fmla="*/ 5715270 h 5715271"/>
              <a:gd name="connsiteX1" fmla="*/ 2480348 w 3798438"/>
              <a:gd name="connsiteY1" fmla="*/ 0 h 5715271"/>
              <a:gd name="connsiteX2" fmla="*/ 3798438 w 3798438"/>
              <a:gd name="connsiteY2" fmla="*/ 19057 h 5715271"/>
              <a:gd name="connsiteX3" fmla="*/ 1324444 w 3798438"/>
              <a:gd name="connsiteY3" fmla="*/ 5715271 h 5715271"/>
              <a:gd name="connsiteX4" fmla="*/ 0 w 3798438"/>
              <a:gd name="connsiteY4" fmla="*/ 5715270 h 5715271"/>
              <a:gd name="connsiteX0" fmla="*/ 0 w 3798438"/>
              <a:gd name="connsiteY0" fmla="*/ 5696213 h 5696214"/>
              <a:gd name="connsiteX1" fmla="*/ 2461291 w 3798438"/>
              <a:gd name="connsiteY1" fmla="*/ 12705 h 5696214"/>
              <a:gd name="connsiteX2" fmla="*/ 3798438 w 3798438"/>
              <a:gd name="connsiteY2" fmla="*/ 0 h 5696214"/>
              <a:gd name="connsiteX3" fmla="*/ 1324444 w 3798438"/>
              <a:gd name="connsiteY3" fmla="*/ 5696214 h 5696214"/>
              <a:gd name="connsiteX4" fmla="*/ 0 w 3798438"/>
              <a:gd name="connsiteY4" fmla="*/ 5696213 h 5696214"/>
              <a:gd name="connsiteX0" fmla="*/ 0 w 3798438"/>
              <a:gd name="connsiteY0" fmla="*/ 5696213 h 5696213"/>
              <a:gd name="connsiteX1" fmla="*/ 2461291 w 3798438"/>
              <a:gd name="connsiteY1" fmla="*/ 12705 h 5696213"/>
              <a:gd name="connsiteX2" fmla="*/ 3798438 w 3798438"/>
              <a:gd name="connsiteY2" fmla="*/ 0 h 5696213"/>
              <a:gd name="connsiteX3" fmla="*/ 1845343 w 3798438"/>
              <a:gd name="connsiteY3" fmla="*/ 4482899 h 5696213"/>
              <a:gd name="connsiteX4" fmla="*/ 0 w 3798438"/>
              <a:gd name="connsiteY4" fmla="*/ 5696213 h 5696213"/>
              <a:gd name="connsiteX0" fmla="*/ 0 w 2038813"/>
              <a:gd name="connsiteY0" fmla="*/ 1624302 h 4482899"/>
              <a:gd name="connsiteX1" fmla="*/ 701666 w 2038813"/>
              <a:gd name="connsiteY1" fmla="*/ 12705 h 4482899"/>
              <a:gd name="connsiteX2" fmla="*/ 2038813 w 2038813"/>
              <a:gd name="connsiteY2" fmla="*/ 0 h 4482899"/>
              <a:gd name="connsiteX3" fmla="*/ 85718 w 2038813"/>
              <a:gd name="connsiteY3" fmla="*/ 4482899 h 4482899"/>
              <a:gd name="connsiteX4" fmla="*/ 0 w 2038813"/>
              <a:gd name="connsiteY4" fmla="*/ 1624302 h 4482899"/>
              <a:gd name="connsiteX0" fmla="*/ 0 w 2038813"/>
              <a:gd name="connsiteY0" fmla="*/ 1624302 h 4559129"/>
              <a:gd name="connsiteX1" fmla="*/ 701666 w 2038813"/>
              <a:gd name="connsiteY1" fmla="*/ 12705 h 4559129"/>
              <a:gd name="connsiteX2" fmla="*/ 2038813 w 2038813"/>
              <a:gd name="connsiteY2" fmla="*/ 0 h 4559129"/>
              <a:gd name="connsiteX3" fmla="*/ 47603 w 2038813"/>
              <a:gd name="connsiteY3" fmla="*/ 4559129 h 4559129"/>
              <a:gd name="connsiteX4" fmla="*/ 0 w 2038813"/>
              <a:gd name="connsiteY4" fmla="*/ 1624302 h 4559129"/>
              <a:gd name="connsiteX0" fmla="*/ 0 w 2021733"/>
              <a:gd name="connsiteY0" fmla="*/ 1607223 h 4559129"/>
              <a:gd name="connsiteX1" fmla="*/ 684586 w 2021733"/>
              <a:gd name="connsiteY1" fmla="*/ 12705 h 4559129"/>
              <a:gd name="connsiteX2" fmla="*/ 2021733 w 2021733"/>
              <a:gd name="connsiteY2" fmla="*/ 0 h 4559129"/>
              <a:gd name="connsiteX3" fmla="*/ 30523 w 2021733"/>
              <a:gd name="connsiteY3" fmla="*/ 4559129 h 4559129"/>
              <a:gd name="connsiteX4" fmla="*/ 0 w 2021733"/>
              <a:gd name="connsiteY4" fmla="*/ 1607223 h 4559129"/>
              <a:gd name="connsiteX0" fmla="*/ 0 w 2021733"/>
              <a:gd name="connsiteY0" fmla="*/ 1607223 h 4536357"/>
              <a:gd name="connsiteX1" fmla="*/ 684586 w 2021733"/>
              <a:gd name="connsiteY1" fmla="*/ 12705 h 4536357"/>
              <a:gd name="connsiteX2" fmla="*/ 2021733 w 2021733"/>
              <a:gd name="connsiteY2" fmla="*/ 0 h 4536357"/>
              <a:gd name="connsiteX3" fmla="*/ 10597 w 2021733"/>
              <a:gd name="connsiteY3" fmla="*/ 4536357 h 4536357"/>
              <a:gd name="connsiteX4" fmla="*/ 0 w 2021733"/>
              <a:gd name="connsiteY4" fmla="*/ 1607223 h 4536357"/>
              <a:gd name="connsiteX0" fmla="*/ 0 w 2021733"/>
              <a:gd name="connsiteY0" fmla="*/ 1607223 h 4542050"/>
              <a:gd name="connsiteX1" fmla="*/ 684586 w 2021733"/>
              <a:gd name="connsiteY1" fmla="*/ 12705 h 4542050"/>
              <a:gd name="connsiteX2" fmla="*/ 2021733 w 2021733"/>
              <a:gd name="connsiteY2" fmla="*/ 0 h 4542050"/>
              <a:gd name="connsiteX3" fmla="*/ 7751 w 2021733"/>
              <a:gd name="connsiteY3" fmla="*/ 4542050 h 4542050"/>
              <a:gd name="connsiteX4" fmla="*/ 0 w 2021733"/>
              <a:gd name="connsiteY4" fmla="*/ 1607223 h 4542050"/>
              <a:gd name="connsiteX0" fmla="*/ 0 w 2021733"/>
              <a:gd name="connsiteY0" fmla="*/ 1607223 h 4542050"/>
              <a:gd name="connsiteX1" fmla="*/ 693126 w 2021733"/>
              <a:gd name="connsiteY1" fmla="*/ 7012 h 4542050"/>
              <a:gd name="connsiteX2" fmla="*/ 2021733 w 2021733"/>
              <a:gd name="connsiteY2" fmla="*/ 0 h 4542050"/>
              <a:gd name="connsiteX3" fmla="*/ 7751 w 2021733"/>
              <a:gd name="connsiteY3" fmla="*/ 4542050 h 4542050"/>
              <a:gd name="connsiteX4" fmla="*/ 0 w 2021733"/>
              <a:gd name="connsiteY4" fmla="*/ 1607223 h 4542050"/>
              <a:gd name="connsiteX0" fmla="*/ 0 w 2018887"/>
              <a:gd name="connsiteY0" fmla="*/ 1600211 h 4535038"/>
              <a:gd name="connsiteX1" fmla="*/ 693126 w 2018887"/>
              <a:gd name="connsiteY1" fmla="*/ 0 h 4535038"/>
              <a:gd name="connsiteX2" fmla="*/ 2018887 w 2018887"/>
              <a:gd name="connsiteY2" fmla="*/ 1527 h 4535038"/>
              <a:gd name="connsiteX3" fmla="*/ 7751 w 2018887"/>
              <a:gd name="connsiteY3" fmla="*/ 4535038 h 4535038"/>
              <a:gd name="connsiteX4" fmla="*/ 0 w 2018887"/>
              <a:gd name="connsiteY4" fmla="*/ 1600211 h 453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8887" h="4535038">
                <a:moveTo>
                  <a:pt x="0" y="1600211"/>
                </a:moveTo>
                <a:lnTo>
                  <a:pt x="693126" y="0"/>
                </a:lnTo>
                <a:lnTo>
                  <a:pt x="2018887" y="1527"/>
                </a:lnTo>
                <a:lnTo>
                  <a:pt x="7751" y="4535038"/>
                </a:lnTo>
                <a:cubicBezTo>
                  <a:pt x="4219" y="3558660"/>
                  <a:pt x="3532" y="2576589"/>
                  <a:pt x="0" y="1600211"/>
                </a:cubicBezTo>
                <a:close/>
              </a:path>
            </a:pathLst>
          </a:custGeom>
          <a:solidFill>
            <a:srgbClr val="FA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AA3786-875E-AC18-DD2E-F0E52772E9C9}"/>
              </a:ext>
            </a:extLst>
          </p:cNvPr>
          <p:cNvSpPr txBox="1">
            <a:spLocks/>
          </p:cNvSpPr>
          <p:nvPr userDrawn="1"/>
        </p:nvSpPr>
        <p:spPr>
          <a:xfrm>
            <a:off x="11264689" y="6512122"/>
            <a:ext cx="593613" cy="240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9C9C1"/>
                </a:solidFill>
              </a:rPr>
              <a:t>|   </a:t>
            </a:r>
            <a:fld id="{2575C796-8531-374E-8827-8C6ECFE68289}" type="slidenum">
              <a:rPr lang="en-US" smtClean="0">
                <a:solidFill>
                  <a:srgbClr val="C9C9C1"/>
                </a:solidFill>
              </a:rPr>
              <a:pPr/>
              <a:t>‹#›</a:t>
            </a:fld>
            <a:endParaRPr lang="en-US" dirty="0">
              <a:solidFill>
                <a:srgbClr val="C9C9C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BF05475-C3B2-784A-209C-A304E4F55E35}"/>
              </a:ext>
            </a:extLst>
          </p:cNvPr>
          <p:cNvSpPr txBox="1">
            <a:spLocks/>
          </p:cNvSpPr>
          <p:nvPr userDrawn="1"/>
        </p:nvSpPr>
        <p:spPr>
          <a:xfrm>
            <a:off x="7795436" y="6512122"/>
            <a:ext cx="3312163" cy="240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Agrandi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C9C9C1"/>
                </a:solidFill>
                <a:latin typeface="Helvetica" pitchFamily="2" charset="0"/>
              </a:rPr>
              <a:t>|  Accord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2F46204-4BFA-6352-74A7-6A96C452F0DC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08682" y="6324921"/>
            <a:ext cx="450031" cy="3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8" r:id="rId4"/>
    <p:sldLayoutId id="2147483690" r:id="rId5"/>
    <p:sldLayoutId id="2147483691" r:id="rId6"/>
    <p:sldLayoutId id="2147483689" r:id="rId7"/>
    <p:sldLayoutId id="2147483692" r:id="rId8"/>
    <p:sldLayoutId id="2147483701" r:id="rId9"/>
    <p:sldLayoutId id="2147483702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alpha val="49899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B2030B-80F3-F24A-814A-600DD337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345878"/>
            <a:ext cx="1152207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3EFBC-1CBA-8C43-8F02-AF4931FE1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08163"/>
            <a:ext cx="11522076" cy="424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EFCF156-DA25-044A-6C9D-B2E89342476B}"/>
              </a:ext>
            </a:extLst>
          </p:cNvPr>
          <p:cNvSpPr txBox="1">
            <a:spLocks/>
          </p:cNvSpPr>
          <p:nvPr userDrawn="1"/>
        </p:nvSpPr>
        <p:spPr>
          <a:xfrm>
            <a:off x="11264689" y="6512122"/>
            <a:ext cx="593613" cy="240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accent6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C9C9C1"/>
                </a:solidFill>
              </a:rPr>
              <a:t>|   </a:t>
            </a:r>
            <a:fld id="{2575C796-8531-374E-8827-8C6ECFE68289}" type="slidenum">
              <a:rPr lang="en-US" smtClean="0">
                <a:solidFill>
                  <a:srgbClr val="C9C9C1"/>
                </a:solidFill>
              </a:rPr>
              <a:pPr/>
              <a:t>‹#›</a:t>
            </a:fld>
            <a:endParaRPr lang="en-US" dirty="0">
              <a:solidFill>
                <a:srgbClr val="C9C9C1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AA13756-FCCD-3914-463D-4C2C1B6BCB38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rcRect/>
          <a:stretch/>
        </p:blipFill>
        <p:spPr>
          <a:xfrm>
            <a:off x="108682" y="6324921"/>
            <a:ext cx="450031" cy="38934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14AD738-1E4A-7E54-4657-305C9421E79E}"/>
              </a:ext>
            </a:extLst>
          </p:cNvPr>
          <p:cNvSpPr txBox="1">
            <a:spLocks/>
          </p:cNvSpPr>
          <p:nvPr userDrawn="1"/>
        </p:nvSpPr>
        <p:spPr>
          <a:xfrm>
            <a:off x="7795436" y="6512122"/>
            <a:ext cx="3312163" cy="2404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tx1">
                    <a:tint val="75000"/>
                  </a:schemeClr>
                </a:solidFill>
                <a:latin typeface="Agrandir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rgbClr val="C9C9C1"/>
                </a:solidFill>
                <a:latin typeface="Helvetica" pitchFamily="2" charset="0"/>
              </a:rPr>
              <a:t>|  Accord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E02E60-8E32-AA86-1481-F60E71B74CDB}"/>
              </a:ext>
            </a:extLst>
          </p:cNvPr>
          <p:cNvSpPr/>
          <p:nvPr userDrawn="1"/>
        </p:nvSpPr>
        <p:spPr>
          <a:xfrm>
            <a:off x="12079399" y="0"/>
            <a:ext cx="1126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7960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70" r:id="rId5"/>
    <p:sldLayoutId id="2147483703" r:id="rId6"/>
    <p:sldLayoutId id="2147483704" r:id="rId7"/>
    <p:sldLayoutId id="2147483705" r:id="rId8"/>
    <p:sldLayoutId id="2147483707" r:id="rId9"/>
    <p:sldLayoutId id="2147483709" r:id="rId10"/>
    <p:sldLayoutId id="2147483665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  <p:sldLayoutId id="2147483760" r:id="rId62"/>
    <p:sldLayoutId id="2147483761" r:id="rId63"/>
    <p:sldLayoutId id="2147483762" r:id="rId64"/>
    <p:sldLayoutId id="2147483763" r:id="rId6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0">
          <a:solidFill>
            <a:schemeClr val="bg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5738" indent="-185738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1pPr>
      <a:lvl2pPr marL="450850" indent="-1841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2pPr>
      <a:lvl3pPr marL="711200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600" b="0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3pPr>
      <a:lvl4pPr marL="979488" indent="-1762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4pPr>
      <a:lvl5pPr marL="1290638" indent="-2190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400" b="0" i="0" kern="1200">
          <a:solidFill>
            <a:schemeClr val="bg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pos="211" userDrawn="1">
          <p15:clr>
            <a:srgbClr val="F26B43"/>
          </p15:clr>
        </p15:guide>
        <p15:guide id="3" orient="horz" pos="4110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1049" userDrawn="1">
          <p15:clr>
            <a:srgbClr val="F26B43"/>
          </p15:clr>
        </p15:guide>
        <p15:guide id="6" orient="horz" pos="1139" userDrawn="1">
          <p15:clr>
            <a:srgbClr val="F26B43"/>
          </p15:clr>
        </p15:guide>
        <p15:guide id="7" orient="horz" pos="3963" userDrawn="1">
          <p15:clr>
            <a:srgbClr val="F26B43"/>
          </p15:clr>
        </p15:guide>
        <p15:guide id="8" pos="38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10.m4a"/><Relationship Id="rId7" Type="http://schemas.openxmlformats.org/officeDocument/2006/relationships/image" Target="../media/image16.jpe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9.sv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slideLayout" Target="../slideLayouts/slideLayout28.xml"/><Relationship Id="rId7" Type="http://schemas.openxmlformats.org/officeDocument/2006/relationships/diagramQuickStyle" Target="../diagrams/quickStyle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microsoft.com/office/2007/relationships/diagramDrawing" Target="../diagrams/drawing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slideLayout" Target="../slideLayouts/slideLayout29.xml"/><Relationship Id="rId7" Type="http://schemas.openxmlformats.org/officeDocument/2006/relationships/diagramQuickStyle" Target="../diagrams/quickStyle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13.m4a"/><Relationship Id="rId7" Type="http://schemas.openxmlformats.org/officeDocument/2006/relationships/image" Target="../media/image21.png"/><Relationship Id="rId2" Type="http://schemas.microsoft.com/office/2007/relationships/media" Target="../media/media13.m4a"/><Relationship Id="rId1" Type="http://schemas.openxmlformats.org/officeDocument/2006/relationships/tags" Target="../tags/tag4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11.png"/><Relationship Id="rId2" Type="http://schemas.microsoft.com/office/2007/relationships/media" Target="../media/media14.m4a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slideLayout" Target="../slideLayouts/slideLayout35.xml"/><Relationship Id="rId7" Type="http://schemas.openxmlformats.org/officeDocument/2006/relationships/diagramQuickStyle" Target="../diagrams/quickStyle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4.xml"/><Relationship Id="rId9" Type="http://schemas.microsoft.com/office/2007/relationships/diagramDrawing" Target="../diagrams/drawing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36.xml"/><Relationship Id="rId7" Type="http://schemas.openxmlformats.org/officeDocument/2006/relationships/diagramQuickStyle" Target="../diagrams/quickStyle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5.xml"/><Relationship Id="rId9" Type="http://schemas.microsoft.com/office/2007/relationships/diagramDrawing" Target="../diagrams/drawing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11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37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6.xml"/><Relationship Id="rId9" Type="http://schemas.microsoft.com/office/2007/relationships/diagramDrawing" Target="../diagrams/drawing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slideLayout" Target="../slideLayouts/slideLayout38.xml"/><Relationship Id="rId7" Type="http://schemas.openxmlformats.org/officeDocument/2006/relationships/diagramQuickStyle" Target="../diagrams/quickStyle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slideLayout" Target="../slideLayouts/slideLayout39.xml"/><Relationship Id="rId7" Type="http://schemas.openxmlformats.org/officeDocument/2006/relationships/diagramQuickStyle" Target="../diagrams/quickStyle1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8.xml"/><Relationship Id="rId9" Type="http://schemas.microsoft.com/office/2007/relationships/diagramDrawing" Target="../diagrams/drawing1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slideLayout" Target="../slideLayouts/slideLayout40.xml"/><Relationship Id="rId7" Type="http://schemas.openxmlformats.org/officeDocument/2006/relationships/diagramQuickStyle" Target="../diagrams/quickStyle1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diagramLayout" Target="../diagrams/layout14.xml"/><Relationship Id="rId5" Type="http://schemas.openxmlformats.org/officeDocument/2006/relationships/diagramData" Target="../diagrams/data1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9.xml"/><Relationship Id="rId9" Type="http://schemas.microsoft.com/office/2007/relationships/diagramDrawing" Target="../diagrams/drawing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1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Data" Target="../diagrams/data1.xml"/><Relationship Id="rId11" Type="http://schemas.openxmlformats.org/officeDocument/2006/relationships/image" Target="../media/image11.png"/><Relationship Id="rId5" Type="http://schemas.openxmlformats.org/officeDocument/2006/relationships/image" Target="../media/image7.wmf"/><Relationship Id="rId10" Type="http://schemas.microsoft.com/office/2007/relationships/diagramDrawing" Target="../diagrams/drawing1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5.xml"/><Relationship Id="rId3" Type="http://schemas.openxmlformats.org/officeDocument/2006/relationships/slideLayout" Target="../slideLayouts/slideLayout41.xml"/><Relationship Id="rId7" Type="http://schemas.openxmlformats.org/officeDocument/2006/relationships/diagramQuickStyle" Target="../diagrams/quickStyle1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diagramLayout" Target="../diagrams/layout15.xml"/><Relationship Id="rId5" Type="http://schemas.openxmlformats.org/officeDocument/2006/relationships/diagramData" Target="../diagrams/data15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0.xml"/><Relationship Id="rId9" Type="http://schemas.microsoft.com/office/2007/relationships/diagramDrawing" Target="../diagrams/drawing1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slideLayout" Target="../slideLayouts/slideLayout42.xml"/><Relationship Id="rId7" Type="http://schemas.openxmlformats.org/officeDocument/2006/relationships/diagramQuickStyle" Target="../diagrams/quickStyle1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1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3" Type="http://schemas.openxmlformats.org/officeDocument/2006/relationships/slideLayout" Target="../slideLayouts/slideLayout43.xml"/><Relationship Id="rId7" Type="http://schemas.openxmlformats.org/officeDocument/2006/relationships/diagramQuickStyle" Target="../diagrams/quickStyle1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diagramLayout" Target="../diagrams/layout17.xml"/><Relationship Id="rId5" Type="http://schemas.openxmlformats.org/officeDocument/2006/relationships/diagramData" Target="../diagrams/data17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8.xml"/><Relationship Id="rId3" Type="http://schemas.openxmlformats.org/officeDocument/2006/relationships/slideLayout" Target="../slideLayouts/slideLayout44.xml"/><Relationship Id="rId7" Type="http://schemas.openxmlformats.org/officeDocument/2006/relationships/diagramQuickStyle" Target="../diagrams/quickStyle18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diagramLayout" Target="../diagrams/layout18.xml"/><Relationship Id="rId5" Type="http://schemas.openxmlformats.org/officeDocument/2006/relationships/diagramData" Target="../diagrams/data18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3.xml"/><Relationship Id="rId9" Type="http://schemas.microsoft.com/office/2007/relationships/diagramDrawing" Target="../diagrams/drawing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9.xml"/><Relationship Id="rId13" Type="http://schemas.openxmlformats.org/officeDocument/2006/relationships/image" Target="../media/image33.png"/><Relationship Id="rId3" Type="http://schemas.openxmlformats.org/officeDocument/2006/relationships/audio" Target="../media/media32.m4a"/><Relationship Id="rId7" Type="http://schemas.openxmlformats.org/officeDocument/2006/relationships/diagramData" Target="../diagrams/data19.xml"/><Relationship Id="rId12" Type="http://schemas.openxmlformats.org/officeDocument/2006/relationships/image" Target="../media/image32.png"/><Relationship Id="rId2" Type="http://schemas.microsoft.com/office/2007/relationships/media" Target="../media/media32.m4a"/><Relationship Id="rId16" Type="http://schemas.openxmlformats.org/officeDocument/2006/relationships/image" Target="../media/image11.png"/><Relationship Id="rId1" Type="http://schemas.openxmlformats.org/officeDocument/2006/relationships/tags" Target="../tags/tag12.xml"/><Relationship Id="rId6" Type="http://schemas.openxmlformats.org/officeDocument/2006/relationships/image" Target="../media/image28.png"/><Relationship Id="rId11" Type="http://schemas.microsoft.com/office/2007/relationships/diagramDrawing" Target="../diagrams/drawing19.xml"/><Relationship Id="rId5" Type="http://schemas.openxmlformats.org/officeDocument/2006/relationships/notesSlide" Target="../notesSlides/notesSlide24.xml"/><Relationship Id="rId15" Type="http://schemas.microsoft.com/office/2007/relationships/hdphoto" Target="../media/hdphoto5.wdp"/><Relationship Id="rId10" Type="http://schemas.openxmlformats.org/officeDocument/2006/relationships/diagramColors" Target="../diagrams/colors19.xml"/><Relationship Id="rId4" Type="http://schemas.openxmlformats.org/officeDocument/2006/relationships/slideLayout" Target="../slideLayouts/slideLayout13.xml"/><Relationship Id="rId9" Type="http://schemas.openxmlformats.org/officeDocument/2006/relationships/diagramQuickStyle" Target="../diagrams/quickStyle19.xml"/><Relationship Id="rId1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7" Type="http://schemas.openxmlformats.org/officeDocument/2006/relationships/image" Target="../media/image11.png"/><Relationship Id="rId2" Type="http://schemas.microsoft.com/office/2007/relationships/media" Target="../media/media34.m4a"/><Relationship Id="rId1" Type="http://schemas.openxmlformats.org/officeDocument/2006/relationships/tags" Target="../tags/tag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0.xml"/><Relationship Id="rId3" Type="http://schemas.openxmlformats.org/officeDocument/2006/relationships/slideLayout" Target="../slideLayouts/slideLayout45.xml"/><Relationship Id="rId7" Type="http://schemas.openxmlformats.org/officeDocument/2006/relationships/diagramQuickStyle" Target="../diagrams/quickStyle20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diagramLayout" Target="../diagrams/layout20.xml"/><Relationship Id="rId5" Type="http://schemas.openxmlformats.org/officeDocument/2006/relationships/diagramData" Target="../diagrams/data20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5.xml"/><Relationship Id="rId9" Type="http://schemas.microsoft.com/office/2007/relationships/diagramDrawing" Target="../diagrams/drawing20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1.xml"/><Relationship Id="rId3" Type="http://schemas.openxmlformats.org/officeDocument/2006/relationships/slideLayout" Target="../slideLayouts/slideLayout46.xml"/><Relationship Id="rId7" Type="http://schemas.openxmlformats.org/officeDocument/2006/relationships/diagramQuickStyle" Target="../diagrams/quickStyle21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diagramLayout" Target="../diagrams/layout21.xml"/><Relationship Id="rId5" Type="http://schemas.openxmlformats.org/officeDocument/2006/relationships/diagramData" Target="../diagrams/data2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6.xml"/><Relationship Id="rId9" Type="http://schemas.microsoft.com/office/2007/relationships/diagramDrawing" Target="../diagrams/drawing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2.xml"/><Relationship Id="rId3" Type="http://schemas.openxmlformats.org/officeDocument/2006/relationships/slideLayout" Target="../slideLayouts/slideLayout47.xml"/><Relationship Id="rId7" Type="http://schemas.openxmlformats.org/officeDocument/2006/relationships/diagramQuickStyle" Target="../diagrams/quickStyle2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diagramLayout" Target="../diagrams/layout22.xml"/><Relationship Id="rId5" Type="http://schemas.openxmlformats.org/officeDocument/2006/relationships/diagramData" Target="../diagrams/data2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7.xml"/><Relationship Id="rId9" Type="http://schemas.microsoft.com/office/2007/relationships/diagramDrawing" Target="../diagrams/drawing2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microsoft.com/office/2007/relationships/diagramDrawing" Target="../diagrams/drawing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38.m4a"/><Relationship Id="rId7" Type="http://schemas.openxmlformats.org/officeDocument/2006/relationships/image" Target="../media/image16.jpeg"/><Relationship Id="rId2" Type="http://schemas.microsoft.com/office/2007/relationships/media" Target="../media/media38.m4a"/><Relationship Id="rId1" Type="http://schemas.openxmlformats.org/officeDocument/2006/relationships/tags" Target="../tags/tag15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9.m4a"/><Relationship Id="rId7" Type="http://schemas.microsoft.com/office/2007/relationships/hdphoto" Target="../media/hdphoto6.wdp"/><Relationship Id="rId2" Type="http://schemas.microsoft.com/office/2007/relationships/media" Target="../media/media39.m4a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40.m4a"/><Relationship Id="rId7" Type="http://schemas.microsoft.com/office/2007/relationships/hdphoto" Target="../media/hdphoto6.wdp"/><Relationship Id="rId2" Type="http://schemas.microsoft.com/office/2007/relationships/media" Target="../media/media40.m4a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4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7" Type="http://schemas.openxmlformats.org/officeDocument/2006/relationships/image" Target="../media/image11.png"/><Relationship Id="rId2" Type="http://schemas.microsoft.com/office/2007/relationships/media" Target="../media/media41.m4a"/><Relationship Id="rId1" Type="http://schemas.openxmlformats.org/officeDocument/2006/relationships/tags" Target="../tags/tag18.xml"/><Relationship Id="rId6" Type="http://schemas.openxmlformats.org/officeDocument/2006/relationships/image" Target="../media/image15.jpe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3.xml"/><Relationship Id="rId3" Type="http://schemas.openxmlformats.org/officeDocument/2006/relationships/slideLayout" Target="../slideLayouts/slideLayout52.xml"/><Relationship Id="rId7" Type="http://schemas.openxmlformats.org/officeDocument/2006/relationships/diagramQuickStyle" Target="../diagrams/quickStyle2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diagramLayout" Target="../diagrams/layout23.xml"/><Relationship Id="rId5" Type="http://schemas.openxmlformats.org/officeDocument/2006/relationships/diagramData" Target="../diagrams/data23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2.xml"/><Relationship Id="rId9" Type="http://schemas.microsoft.com/office/2007/relationships/diagramDrawing" Target="../diagrams/drawing2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4.xml"/><Relationship Id="rId3" Type="http://schemas.openxmlformats.org/officeDocument/2006/relationships/slideLayout" Target="../slideLayouts/slideLayout53.xml"/><Relationship Id="rId7" Type="http://schemas.openxmlformats.org/officeDocument/2006/relationships/diagramQuickStyle" Target="../diagrams/quickStyle24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diagramLayout" Target="../diagrams/layout24.xml"/><Relationship Id="rId5" Type="http://schemas.openxmlformats.org/officeDocument/2006/relationships/diagramData" Target="../diagrams/data2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3.xml"/><Relationship Id="rId9" Type="http://schemas.microsoft.com/office/2007/relationships/diagramDrawing" Target="../diagrams/drawing2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5.xml"/><Relationship Id="rId3" Type="http://schemas.openxmlformats.org/officeDocument/2006/relationships/slideLayout" Target="../slideLayouts/slideLayout54.xml"/><Relationship Id="rId7" Type="http://schemas.openxmlformats.org/officeDocument/2006/relationships/diagramQuickStyle" Target="../diagrams/quickStyle25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diagramLayout" Target="../diagrams/layout25.xml"/><Relationship Id="rId5" Type="http://schemas.openxmlformats.org/officeDocument/2006/relationships/diagramData" Target="../diagrams/data25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4.xml"/><Relationship Id="rId9" Type="http://schemas.microsoft.com/office/2007/relationships/diagramDrawing" Target="../diagrams/drawing2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11.png"/><Relationship Id="rId3" Type="http://schemas.openxmlformats.org/officeDocument/2006/relationships/audio" Target="../media/media45.m4a"/><Relationship Id="rId7" Type="http://schemas.openxmlformats.org/officeDocument/2006/relationships/image" Target="../media/image16.jpeg"/><Relationship Id="rId12" Type="http://schemas.openxmlformats.org/officeDocument/2006/relationships/image" Target="../media/image44.svg"/><Relationship Id="rId2" Type="http://schemas.microsoft.com/office/2007/relationships/media" Target="../media/media45.m4a"/><Relationship Id="rId1" Type="http://schemas.openxmlformats.org/officeDocument/2006/relationships/tags" Target="../tags/tag19.xml"/><Relationship Id="rId6" Type="http://schemas.openxmlformats.org/officeDocument/2006/relationships/image" Target="../media/image15.jpe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35.xml"/><Relationship Id="rId10" Type="http://schemas.openxmlformats.org/officeDocument/2006/relationships/image" Target="../media/image42.sv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7.m4a"/><Relationship Id="rId7" Type="http://schemas.microsoft.com/office/2007/relationships/hdphoto" Target="../media/hdphoto5.wdp"/><Relationship Id="rId2" Type="http://schemas.microsoft.com/office/2007/relationships/media" Target="../media/media47.m4a"/><Relationship Id="rId1" Type="http://schemas.openxmlformats.org/officeDocument/2006/relationships/tags" Target="../tags/tag21.xml"/><Relationship Id="rId6" Type="http://schemas.openxmlformats.org/officeDocument/2006/relationships/image" Target="../media/image34.png"/><Relationship Id="rId5" Type="http://schemas.openxmlformats.org/officeDocument/2006/relationships/image" Target="../media/image45.png"/><Relationship Id="rId4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3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7" Type="http://schemas.openxmlformats.org/officeDocument/2006/relationships/image" Target="../media/image11.png"/><Relationship Id="rId2" Type="http://schemas.microsoft.com/office/2007/relationships/media" Target="../media/media48.m4a"/><Relationship Id="rId1" Type="http://schemas.openxmlformats.org/officeDocument/2006/relationships/tags" Target="../tags/tag22.xml"/><Relationship Id="rId6" Type="http://schemas.openxmlformats.org/officeDocument/2006/relationships/image" Target="../media/image46.png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57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6.xml"/><Relationship Id="rId3" Type="http://schemas.openxmlformats.org/officeDocument/2006/relationships/slideLayout" Target="../slideLayouts/slideLayout58.xml"/><Relationship Id="rId7" Type="http://schemas.openxmlformats.org/officeDocument/2006/relationships/diagramQuickStyle" Target="../diagrams/quickStyle26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diagramLayout" Target="../diagrams/layout26.xml"/><Relationship Id="rId5" Type="http://schemas.openxmlformats.org/officeDocument/2006/relationships/diagramData" Target="../diagrams/data26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8.xml"/><Relationship Id="rId9" Type="http://schemas.microsoft.com/office/2007/relationships/diagramDrawing" Target="../diagrams/drawing26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7.xml"/><Relationship Id="rId3" Type="http://schemas.openxmlformats.org/officeDocument/2006/relationships/slideLayout" Target="../slideLayouts/slideLayout59.xml"/><Relationship Id="rId7" Type="http://schemas.openxmlformats.org/officeDocument/2006/relationships/diagramQuickStyle" Target="../diagrams/quickStyle2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diagramLayout" Target="../diagrams/layout27.xml"/><Relationship Id="rId5" Type="http://schemas.openxmlformats.org/officeDocument/2006/relationships/diagramData" Target="../diagrams/data27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9.xml"/><Relationship Id="rId9" Type="http://schemas.microsoft.com/office/2007/relationships/diagramDrawing" Target="../diagrams/drawing2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8.xml"/><Relationship Id="rId3" Type="http://schemas.openxmlformats.org/officeDocument/2006/relationships/slideLayout" Target="../slideLayouts/slideLayout60.xml"/><Relationship Id="rId7" Type="http://schemas.openxmlformats.org/officeDocument/2006/relationships/diagramQuickStyle" Target="../diagrams/quickStyle28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diagramLayout" Target="../diagrams/layout28.xml"/><Relationship Id="rId5" Type="http://schemas.openxmlformats.org/officeDocument/2006/relationships/diagramData" Target="../diagrams/data28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0.xml"/><Relationship Id="rId9" Type="http://schemas.microsoft.com/office/2007/relationships/diagramDrawing" Target="../diagrams/drawing28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9.xml"/><Relationship Id="rId3" Type="http://schemas.openxmlformats.org/officeDocument/2006/relationships/audio" Target="../media/media52.m4a"/><Relationship Id="rId7" Type="http://schemas.openxmlformats.org/officeDocument/2006/relationships/diagramLayout" Target="../diagrams/layout29.xml"/><Relationship Id="rId2" Type="http://schemas.microsoft.com/office/2007/relationships/media" Target="../media/media52.m4a"/><Relationship Id="rId1" Type="http://schemas.openxmlformats.org/officeDocument/2006/relationships/tags" Target="../tags/tag23.xml"/><Relationship Id="rId6" Type="http://schemas.openxmlformats.org/officeDocument/2006/relationships/diagramData" Target="../diagrams/data29.xml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41.xml"/><Relationship Id="rId10" Type="http://schemas.microsoft.com/office/2007/relationships/diagramDrawing" Target="../diagrams/drawing29.xml"/><Relationship Id="rId4" Type="http://schemas.openxmlformats.org/officeDocument/2006/relationships/slideLayout" Target="../slideLayouts/slideLayout13.xml"/><Relationship Id="rId9" Type="http://schemas.openxmlformats.org/officeDocument/2006/relationships/diagramColors" Target="../diagrams/colors29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slideLayout" Target="../slideLayouts/slideLayout61.xml"/><Relationship Id="rId7" Type="http://schemas.openxmlformats.org/officeDocument/2006/relationships/diagramQuickStyle" Target="../diagrams/quickStyle30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diagramLayout" Target="../diagrams/layout30.xml"/><Relationship Id="rId5" Type="http://schemas.openxmlformats.org/officeDocument/2006/relationships/diagramData" Target="../diagrams/data30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2.xml"/><Relationship Id="rId9" Type="http://schemas.microsoft.com/office/2007/relationships/diagramDrawing" Target="../diagrams/drawing3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3" Type="http://schemas.openxmlformats.org/officeDocument/2006/relationships/slideLayout" Target="../slideLayouts/slideLayout62.xml"/><Relationship Id="rId7" Type="http://schemas.openxmlformats.org/officeDocument/2006/relationships/diagramQuickStyle" Target="../diagrams/quickStyle31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diagramLayout" Target="../diagrams/layout31.xml"/><Relationship Id="rId5" Type="http://schemas.openxmlformats.org/officeDocument/2006/relationships/diagramData" Target="../diagrams/data31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3.xml"/><Relationship Id="rId9" Type="http://schemas.microsoft.com/office/2007/relationships/diagramDrawing" Target="../diagrams/drawing3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2.xml"/><Relationship Id="rId3" Type="http://schemas.openxmlformats.org/officeDocument/2006/relationships/slideLayout" Target="../slideLayouts/slideLayout63.xml"/><Relationship Id="rId7" Type="http://schemas.openxmlformats.org/officeDocument/2006/relationships/diagramQuickStyle" Target="../diagrams/quickStyle3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diagramLayout" Target="../diagrams/layout32.xml"/><Relationship Id="rId5" Type="http://schemas.openxmlformats.org/officeDocument/2006/relationships/diagramData" Target="../diagrams/data32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4.xml"/><Relationship Id="rId9" Type="http://schemas.microsoft.com/office/2007/relationships/diagramDrawing" Target="../diagrams/drawing3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3.xml"/><Relationship Id="rId3" Type="http://schemas.openxmlformats.org/officeDocument/2006/relationships/slideLayout" Target="../slideLayouts/slideLayout64.xml"/><Relationship Id="rId7" Type="http://schemas.openxmlformats.org/officeDocument/2006/relationships/diagramQuickStyle" Target="../diagrams/quickStyle33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diagramLayout" Target="../diagrams/layout33.xml"/><Relationship Id="rId5" Type="http://schemas.openxmlformats.org/officeDocument/2006/relationships/diagramData" Target="../diagrams/data33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5.xml"/><Relationship Id="rId9" Type="http://schemas.microsoft.com/office/2007/relationships/diagramDrawing" Target="../diagrams/drawing3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5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4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4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58.m4a"/><Relationship Id="rId7" Type="http://schemas.openxmlformats.org/officeDocument/2006/relationships/image" Target="../media/image53.png"/><Relationship Id="rId2" Type="http://schemas.microsoft.com/office/2007/relationships/media" Target="../media/media58.m4a"/><Relationship Id="rId1" Type="http://schemas.openxmlformats.org/officeDocument/2006/relationships/tags" Target="../tags/tag2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4.xml"/><Relationship Id="rId3" Type="http://schemas.openxmlformats.org/officeDocument/2006/relationships/slideLayout" Target="../slideLayouts/slideLayout66.xml"/><Relationship Id="rId7" Type="http://schemas.openxmlformats.org/officeDocument/2006/relationships/diagramQuickStyle" Target="../diagrams/quickStyle34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diagramLayout" Target="../diagrams/layout34.xml"/><Relationship Id="rId5" Type="http://schemas.openxmlformats.org/officeDocument/2006/relationships/diagramData" Target="../diagrams/data34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7.xml"/><Relationship Id="rId9" Type="http://schemas.microsoft.com/office/2007/relationships/diagramDrawing" Target="../diagrams/drawing3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5.xml"/><Relationship Id="rId3" Type="http://schemas.openxmlformats.org/officeDocument/2006/relationships/slideLayout" Target="../slideLayouts/slideLayout67.xml"/><Relationship Id="rId7" Type="http://schemas.openxmlformats.org/officeDocument/2006/relationships/diagramQuickStyle" Target="../diagrams/quickStyle35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diagramLayout" Target="../diagrams/layout35.xml"/><Relationship Id="rId5" Type="http://schemas.openxmlformats.org/officeDocument/2006/relationships/diagramData" Target="../diagrams/data35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8.xml"/><Relationship Id="rId9" Type="http://schemas.microsoft.com/office/2007/relationships/diagramDrawing" Target="../diagrams/drawing3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audio" Target="../media/media62.m4a"/><Relationship Id="rId7" Type="http://schemas.openxmlformats.org/officeDocument/2006/relationships/image" Target="../media/image59.png"/><Relationship Id="rId2" Type="http://schemas.microsoft.com/office/2007/relationships/media" Target="../media/media62.m4a"/><Relationship Id="rId1" Type="http://schemas.openxmlformats.org/officeDocument/2006/relationships/tags" Target="../tags/tag26.xml"/><Relationship Id="rId6" Type="http://schemas.openxmlformats.org/officeDocument/2006/relationships/image" Target="../media/image58.svg"/><Relationship Id="rId11" Type="http://schemas.openxmlformats.org/officeDocument/2006/relationships/image" Target="../media/image11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audio" Target="../media/media63.m4a"/><Relationship Id="rId7" Type="http://schemas.openxmlformats.org/officeDocument/2006/relationships/image" Target="../media/image61.png"/><Relationship Id="rId2" Type="http://schemas.microsoft.com/office/2007/relationships/media" Target="../media/media63.m4a"/><Relationship Id="rId1" Type="http://schemas.openxmlformats.org/officeDocument/2006/relationships/tags" Target="../tags/tag2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17.jpeg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42.sv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11.png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m4a"/><Relationship Id="rId2" Type="http://schemas.microsoft.com/office/2007/relationships/media" Target="../media/media66.m4a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64.emf"/><Relationship Id="rId4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m4a"/><Relationship Id="rId2" Type="http://schemas.microsoft.com/office/2007/relationships/media" Target="../media/media67.m4a"/><Relationship Id="rId1" Type="http://schemas.openxmlformats.org/officeDocument/2006/relationships/tags" Target="../tags/tag29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media68.m4a"/><Relationship Id="rId7" Type="http://schemas.openxmlformats.org/officeDocument/2006/relationships/image" Target="../media/image65.png"/><Relationship Id="rId2" Type="http://schemas.microsoft.com/office/2007/relationships/media" Target="../media/media68.m4a"/><Relationship Id="rId1" Type="http://schemas.openxmlformats.org/officeDocument/2006/relationships/tags" Target="../tags/tag30.xml"/><Relationship Id="rId6" Type="http://schemas.openxmlformats.org/officeDocument/2006/relationships/image" Target="../media/image7.wmf"/><Relationship Id="rId5" Type="http://schemas.openxmlformats.org/officeDocument/2006/relationships/notesSlide" Target="../notesSlides/notesSlide52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9.m4a"/><Relationship Id="rId2" Type="http://schemas.microsoft.com/office/2007/relationships/media" Target="../media/media69.m4a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3.xml"/><Relationship Id="rId4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m4a"/><Relationship Id="rId2" Type="http://schemas.microsoft.com/office/2007/relationships/media" Target="../media/media70.m4a"/><Relationship Id="rId1" Type="http://schemas.openxmlformats.org/officeDocument/2006/relationships/tags" Target="../tags/tag32.xm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1.m4a"/><Relationship Id="rId2" Type="http://schemas.microsoft.com/office/2007/relationships/media" Target="../media/media71.m4a"/><Relationship Id="rId1" Type="http://schemas.openxmlformats.org/officeDocument/2006/relationships/tags" Target="../tags/tag33.xml"/><Relationship Id="rId6" Type="http://schemas.openxmlformats.org/officeDocument/2006/relationships/image" Target="../media/image11.png"/><Relationship Id="rId5" Type="http://schemas.openxmlformats.org/officeDocument/2006/relationships/image" Target="../media/image67.png"/><Relationship Id="rId4" Type="http://schemas.openxmlformats.org/officeDocument/2006/relationships/slideLayout" Target="../slideLayouts/slideLayout21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6.xml"/><Relationship Id="rId3" Type="http://schemas.openxmlformats.org/officeDocument/2006/relationships/slideLayout" Target="../slideLayouts/slideLayout70.xml"/><Relationship Id="rId7" Type="http://schemas.openxmlformats.org/officeDocument/2006/relationships/diagramQuickStyle" Target="../diagrams/quickStyle36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diagramLayout" Target="../diagrams/layout36.xml"/><Relationship Id="rId5" Type="http://schemas.openxmlformats.org/officeDocument/2006/relationships/diagramData" Target="../diagrams/data36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4.xml"/><Relationship Id="rId9" Type="http://schemas.microsoft.com/office/2007/relationships/diagramDrawing" Target="../diagrams/drawing3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7.xml"/><Relationship Id="rId3" Type="http://schemas.openxmlformats.org/officeDocument/2006/relationships/slideLayout" Target="../slideLayouts/slideLayout71.xml"/><Relationship Id="rId7" Type="http://schemas.openxmlformats.org/officeDocument/2006/relationships/diagramQuickStyle" Target="../diagrams/quickStyle37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diagramLayout" Target="../diagrams/layout37.xml"/><Relationship Id="rId5" Type="http://schemas.openxmlformats.org/officeDocument/2006/relationships/diagramData" Target="../diagrams/data37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5.xml"/><Relationship Id="rId9" Type="http://schemas.microsoft.com/office/2007/relationships/diagramDrawing" Target="../diagrams/drawing37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74.m4a"/><Relationship Id="rId7" Type="http://schemas.openxmlformats.org/officeDocument/2006/relationships/image" Target="../media/image16.jpeg"/><Relationship Id="rId2" Type="http://schemas.microsoft.com/office/2007/relationships/media" Target="../media/media74.m4a"/><Relationship Id="rId1" Type="http://schemas.openxmlformats.org/officeDocument/2006/relationships/tags" Target="../tags/tag34.xml"/><Relationship Id="rId6" Type="http://schemas.openxmlformats.org/officeDocument/2006/relationships/image" Target="../media/image15.jpe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56.xml"/><Relationship Id="rId10" Type="http://schemas.openxmlformats.org/officeDocument/2006/relationships/image" Target="../media/image42.svg"/><Relationship Id="rId4" Type="http://schemas.openxmlformats.org/officeDocument/2006/relationships/slideLayout" Target="../slideLayouts/slideLayout72.xml"/><Relationship Id="rId9" Type="http://schemas.openxmlformats.org/officeDocument/2006/relationships/image" Target="../media/image4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75.m4a"/><Relationship Id="rId7" Type="http://schemas.openxmlformats.org/officeDocument/2006/relationships/image" Target="../media/image42.svg"/><Relationship Id="rId2" Type="http://schemas.microsoft.com/office/2007/relationships/media" Target="../media/media75.m4a"/><Relationship Id="rId1" Type="http://schemas.openxmlformats.org/officeDocument/2006/relationships/tags" Target="../tags/tag35.xml"/><Relationship Id="rId6" Type="http://schemas.openxmlformats.org/officeDocument/2006/relationships/image" Target="../media/image41.png"/><Relationship Id="rId5" Type="http://schemas.openxmlformats.org/officeDocument/2006/relationships/notesSlide" Target="../notesSlides/notesSlide57.xml"/><Relationship Id="rId4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6.m4a"/><Relationship Id="rId2" Type="http://schemas.microsoft.com/office/2007/relationships/media" Target="../media/media76.m4a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media77.m4a"/><Relationship Id="rId7" Type="http://schemas.openxmlformats.org/officeDocument/2006/relationships/image" Target="../media/image69.png"/><Relationship Id="rId2" Type="http://schemas.microsoft.com/office/2007/relationships/media" Target="../media/media77.m4a"/><Relationship Id="rId1" Type="http://schemas.openxmlformats.org/officeDocument/2006/relationships/tags" Target="../tags/tag37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59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slideLayout" Target="../slideLayouts/slideLayout25.xml"/><Relationship Id="rId7" Type="http://schemas.openxmlformats.org/officeDocument/2006/relationships/diagramQuickStyle" Target="../diagrams/quickStyle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11.png"/><Relationship Id="rId5" Type="http://schemas.openxmlformats.org/officeDocument/2006/relationships/image" Target="../media/image640.png"/><Relationship Id="rId4" Type="http://schemas.openxmlformats.org/officeDocument/2006/relationships/notesSlide" Target="../notesSlides/notesSlide6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audio" Target="../media/media79.m4a"/><Relationship Id="rId2" Type="http://schemas.microsoft.com/office/2007/relationships/media" Target="../media/media79.m4a"/><Relationship Id="rId1" Type="http://schemas.openxmlformats.org/officeDocument/2006/relationships/tags" Target="../tags/tag38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61.xml"/><Relationship Id="rId4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audio" Target="../media/media80.m4a"/><Relationship Id="rId7" Type="http://schemas.openxmlformats.org/officeDocument/2006/relationships/image" Target="../media/image660.png"/><Relationship Id="rId2" Type="http://schemas.microsoft.com/office/2007/relationships/media" Target="../media/media80.m4a"/><Relationship Id="rId1" Type="http://schemas.openxmlformats.org/officeDocument/2006/relationships/tags" Target="../tags/tag39.xml"/><Relationship Id="rId6" Type="http://schemas.openxmlformats.org/officeDocument/2006/relationships/image" Target="../media/image650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62.xml"/><Relationship Id="rId10" Type="http://schemas.openxmlformats.org/officeDocument/2006/relationships/image" Target="../media/image690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68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1.m4a"/><Relationship Id="rId7" Type="http://schemas.openxmlformats.org/officeDocument/2006/relationships/image" Target="../media/image11.png"/><Relationship Id="rId2" Type="http://schemas.microsoft.com/office/2007/relationships/media" Target="../media/media81.m4a"/><Relationship Id="rId1" Type="http://schemas.openxmlformats.org/officeDocument/2006/relationships/tags" Target="../tags/tag40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63.xml"/><Relationship Id="rId4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audio" Target="../media/media82.m4a"/><Relationship Id="rId7" Type="http://schemas.openxmlformats.org/officeDocument/2006/relationships/image" Target="../media/image11.png"/><Relationship Id="rId2" Type="http://schemas.microsoft.com/office/2007/relationships/media" Target="../media/media82.m4a"/><Relationship Id="rId1" Type="http://schemas.openxmlformats.org/officeDocument/2006/relationships/tags" Target="../tags/tag41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64.xml"/><Relationship Id="rId4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3.m4a"/><Relationship Id="rId7" Type="http://schemas.openxmlformats.org/officeDocument/2006/relationships/image" Target="../media/image11.png"/><Relationship Id="rId2" Type="http://schemas.microsoft.com/office/2007/relationships/media" Target="../media/media83.m4a"/><Relationship Id="rId1" Type="http://schemas.openxmlformats.org/officeDocument/2006/relationships/tags" Target="../tags/tag42.xml"/><Relationship Id="rId6" Type="http://schemas.openxmlformats.org/officeDocument/2006/relationships/image" Target="../media/image72.png"/><Relationship Id="rId5" Type="http://schemas.openxmlformats.org/officeDocument/2006/relationships/notesSlide" Target="../notesSlides/notesSlide65.xml"/><Relationship Id="rId4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84.m4a"/><Relationship Id="rId7" Type="http://schemas.openxmlformats.org/officeDocument/2006/relationships/image" Target="../media/image74.png"/><Relationship Id="rId2" Type="http://schemas.microsoft.com/office/2007/relationships/media" Target="../media/media84.m4a"/><Relationship Id="rId1" Type="http://schemas.openxmlformats.org/officeDocument/2006/relationships/tags" Target="../tags/tag43.xml"/><Relationship Id="rId6" Type="http://schemas.openxmlformats.org/officeDocument/2006/relationships/image" Target="../media/image73.png"/><Relationship Id="rId5" Type="http://schemas.openxmlformats.org/officeDocument/2006/relationships/notesSlide" Target="../notesSlides/notesSlide66.xml"/><Relationship Id="rId4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8.xml"/><Relationship Id="rId3" Type="http://schemas.openxmlformats.org/officeDocument/2006/relationships/slideLayout" Target="../slideLayouts/slideLayout74.xml"/><Relationship Id="rId7" Type="http://schemas.openxmlformats.org/officeDocument/2006/relationships/diagramQuickStyle" Target="../diagrams/quickStyle38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diagramLayout" Target="../diagrams/layout38.xml"/><Relationship Id="rId5" Type="http://schemas.openxmlformats.org/officeDocument/2006/relationships/diagramData" Target="../diagrams/data38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7.xml"/><Relationship Id="rId9" Type="http://schemas.microsoft.com/office/2007/relationships/diagramDrawing" Target="../diagrams/drawing38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9.xml"/><Relationship Id="rId3" Type="http://schemas.openxmlformats.org/officeDocument/2006/relationships/slideLayout" Target="../slideLayouts/slideLayout75.xml"/><Relationship Id="rId7" Type="http://schemas.openxmlformats.org/officeDocument/2006/relationships/diagramQuickStyle" Target="../diagrams/quickStyle39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6" Type="http://schemas.openxmlformats.org/officeDocument/2006/relationships/diagramLayout" Target="../diagrams/layout39.xml"/><Relationship Id="rId5" Type="http://schemas.openxmlformats.org/officeDocument/2006/relationships/diagramData" Target="../diagrams/data39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68.xml"/><Relationship Id="rId9" Type="http://schemas.microsoft.com/office/2007/relationships/diagramDrawing" Target="../diagrams/drawing3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5" Type="http://schemas.openxmlformats.org/officeDocument/2006/relationships/image" Target="../media/image11.png"/><Relationship Id="rId4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slideLayout" Target="../slideLayouts/slideLayout26.xml"/><Relationship Id="rId7" Type="http://schemas.openxmlformats.org/officeDocument/2006/relationships/diagramQuickStyle" Target="../diagrams/quickStyle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9530-49BA-BAC8-7835-9473D3CC3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474971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/>
              <a:t>Allocation for Carbon Capture and Storage (CCS); Requirements, Issues and Considerations</a:t>
            </a:r>
            <a:endParaRPr lang="en-GB" sz="44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A32CC-030B-3F9E-A084-698026F628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2400" b="1" i="1" dirty="0"/>
          </a:p>
          <a:p>
            <a:r>
              <a:rPr lang="en-GB" sz="2400" b="1" i="1" dirty="0"/>
              <a:t>15</a:t>
            </a:r>
            <a:r>
              <a:rPr lang="en-GB" sz="2400" b="1" i="1" baseline="30000" dirty="0"/>
              <a:t>th</a:t>
            </a:r>
            <a:r>
              <a:rPr lang="en-GB" sz="2400" b="1" i="1" dirty="0"/>
              <a:t> June 2022</a:t>
            </a:r>
          </a:p>
        </p:txBody>
      </p:sp>
    </p:spTree>
    <p:extLst>
      <p:ext uri="{BB962C8B-B14F-4D97-AF65-F5344CB8AC3E}">
        <p14:creationId xmlns:p14="http://schemas.microsoft.com/office/powerpoint/2010/main" val="1127378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2127E-D400-4381-B08F-62146174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7CC26A-B0B0-4B42-B9A7-4992C240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Northern Lights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79C37-F3D0-590B-5634-02F15F7A1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55" y="1436730"/>
            <a:ext cx="11054089" cy="425437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E075C1-B40C-516D-201E-8019951AC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12">
        <p:fade/>
      </p:transition>
    </mc:Choice>
    <mc:Fallback xmlns="">
      <p:transition spd="med" advTm="25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2127E-D400-4381-B08F-62146174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7CC26A-B0B0-4B42-B9A7-4992C240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Acorn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82EB7-4FDB-F1C2-2B69-E532D4038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283" y="908720"/>
            <a:ext cx="9219434" cy="518457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F31393D-1189-1134-22A2-A76A9E9D8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7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461">
        <p:fade/>
      </p:transition>
    </mc:Choice>
    <mc:Fallback xmlns="">
      <p:transition spd="med" advTm="23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0B931EE2-DDF8-9EB1-00CB-659F380003A5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47206" y="1336175"/>
            <a:ext cx="771890" cy="2634541"/>
          </a:xfrm>
          <a:prstGeom prst="bentConnector4">
            <a:avLst>
              <a:gd name="adj1" fmla="val -29616"/>
              <a:gd name="adj2" fmla="val 99779"/>
            </a:avLst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8F47B4CB-2CC5-44A0-81A4-1D2FD28DDF2F}"/>
              </a:ext>
            </a:extLst>
          </p:cNvPr>
          <p:cNvSpPr/>
          <p:nvPr/>
        </p:nvSpPr>
        <p:spPr>
          <a:xfrm>
            <a:off x="7212124" y="3320988"/>
            <a:ext cx="8280920" cy="15121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stCxn id="54" idx="3"/>
            <a:endCxn id="7" idx="1"/>
          </p:cNvCxnSpPr>
          <p:nvPr/>
        </p:nvCxnSpPr>
        <p:spPr>
          <a:xfrm>
            <a:off x="2800348" y="1304579"/>
            <a:ext cx="1675472" cy="15123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14766" y="1300240"/>
            <a:ext cx="1661054" cy="1516693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555939" y="2816933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>
            <a:off x="3325386" y="2816933"/>
            <a:ext cx="1150434" cy="12700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endCxn id="43" idx="3"/>
          </p:cNvCxnSpPr>
          <p:nvPr/>
        </p:nvCxnSpPr>
        <p:spPr>
          <a:xfrm flipH="1" flipV="1">
            <a:off x="3325386" y="2816933"/>
            <a:ext cx="3497141" cy="11028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279C8-8F8A-4D6A-8D7C-F50A4B661A2B}"/>
              </a:ext>
            </a:extLst>
          </p:cNvPr>
          <p:cNvGrpSpPr/>
          <p:nvPr/>
        </p:nvGrpSpPr>
        <p:grpSpPr>
          <a:xfrm flipH="1">
            <a:off x="10308468" y="2257364"/>
            <a:ext cx="1152078" cy="2359768"/>
            <a:chOff x="7596386" y="2293368"/>
            <a:chExt cx="1152078" cy="2359768"/>
          </a:xfrm>
          <a:solidFill>
            <a:schemeClr val="bg1"/>
          </a:solidFill>
        </p:grpSpPr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0E69E8D3-519A-4267-930D-03525AEA9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9986" y="2869630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23734B9F-827C-4877-BCFE-C44459950A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4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82253238-3FEB-4CF6-B5C1-57DF62BF2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4368" y="2852936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2F1D140A-C68E-4405-8445-C6A64BC95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6376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99CF8DDC-719D-46EA-A3AA-B8183836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1209" y="2869631"/>
              <a:ext cx="359222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A7E86EC0-4F67-4D9F-95C9-FB9BEA90D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2400" y="2869631"/>
              <a:ext cx="359023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39C3E781-117B-4242-8A2F-98389C75B0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88548" y="2293368"/>
              <a:ext cx="144462" cy="5762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" name="Line 25">
              <a:extLst>
                <a:ext uri="{FF2B5EF4-FFF2-40B4-BE49-F238E27FC236}">
                  <a16:creationId xmlns:a16="http://schemas.microsoft.com/office/drawing/2014/main" id="{65126CD1-0A14-41B4-88B2-F8A9DB8E1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96386" y="2509268"/>
              <a:ext cx="576262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" name="Line 26">
              <a:extLst>
                <a:ext uri="{FF2B5EF4-FFF2-40B4-BE49-F238E27FC236}">
                  <a16:creationId xmlns:a16="http://schemas.microsoft.com/office/drawing/2014/main" id="{70BFA8F5-A54E-4007-A7F0-EE5C1ACBC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386" y="2509268"/>
              <a:ext cx="431800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61D029FF-9B58-451B-820B-EAEBE7C56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3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A53C3D48-1491-4024-8394-6A0F6C7BD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66232354-9E77-46E9-AF8A-94190F151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FB131406-A13B-4935-9C79-82CED0B6E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6376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8150BBE8-4D8F-4FF9-9386-6284C20B1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186" y="2869631"/>
              <a:ext cx="576262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52D49-FCF8-4FF5-B1A6-4008BA0844D1}"/>
              </a:ext>
            </a:extLst>
          </p:cNvPr>
          <p:cNvCxnSpPr>
            <a:cxnSpLocks/>
          </p:cNvCxnSpPr>
          <p:nvPr/>
        </p:nvCxnSpPr>
        <p:spPr>
          <a:xfrm flipV="1">
            <a:off x="10473595" y="2780879"/>
            <a:ext cx="0" cy="1547422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F07873-81F9-4E44-A3A1-880B89D7DA39}"/>
              </a:ext>
            </a:extLst>
          </p:cNvPr>
          <p:cNvSpPr/>
          <p:nvPr/>
        </p:nvSpPr>
        <p:spPr>
          <a:xfrm>
            <a:off x="41666" y="4401108"/>
            <a:ext cx="15493044" cy="350100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494057E5-B0B5-4231-B3CF-3B5CE02828BB}"/>
              </a:ext>
            </a:extLst>
          </p:cNvPr>
          <p:cNvSpPr/>
          <p:nvPr/>
        </p:nvSpPr>
        <p:spPr>
          <a:xfrm>
            <a:off x="5802016" y="5409220"/>
            <a:ext cx="11419220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F1DDAE1E-45B7-4623-8DCB-DF9A0EDB6832}"/>
              </a:ext>
            </a:extLst>
          </p:cNvPr>
          <p:cNvSpPr/>
          <p:nvPr/>
        </p:nvSpPr>
        <p:spPr>
          <a:xfrm>
            <a:off x="5699956" y="6129300"/>
            <a:ext cx="11635244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38BABC-8EA9-4E78-A3B4-479B9F8A162B}"/>
              </a:ext>
            </a:extLst>
          </p:cNvPr>
          <p:cNvCxnSpPr>
            <a:cxnSpLocks/>
          </p:cNvCxnSpPr>
          <p:nvPr/>
        </p:nvCxnSpPr>
        <p:spPr>
          <a:xfrm>
            <a:off x="10466903" y="2780879"/>
            <a:ext cx="0" cy="1547422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235BEB-F7B3-4590-97D8-C3E49C1EBD3F}"/>
              </a:ext>
            </a:extLst>
          </p:cNvPr>
          <p:cNvCxnSpPr>
            <a:cxnSpLocks/>
          </p:cNvCxnSpPr>
          <p:nvPr/>
        </p:nvCxnSpPr>
        <p:spPr>
          <a:xfrm flipV="1">
            <a:off x="10736982" y="2780879"/>
            <a:ext cx="0" cy="3672457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BF05F31-37CF-4A9A-80EB-7E10E6E11DAC}"/>
              </a:ext>
            </a:extLst>
          </p:cNvPr>
          <p:cNvCxnSpPr>
            <a:cxnSpLocks/>
          </p:cNvCxnSpPr>
          <p:nvPr/>
        </p:nvCxnSpPr>
        <p:spPr>
          <a:xfrm>
            <a:off x="10736982" y="2780879"/>
            <a:ext cx="0" cy="3456433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5871778" y="2556656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7609E8-5CB5-680E-E079-70E62DC337A2}"/>
              </a:ext>
            </a:extLst>
          </p:cNvPr>
          <p:cNvCxnSpPr/>
          <p:nvPr/>
        </p:nvCxnSpPr>
        <p:spPr>
          <a:xfrm flipH="1" flipV="1">
            <a:off x="6816080" y="2829633"/>
            <a:ext cx="1614608" cy="1517469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7ADC4BB-8A16-002A-F8D7-D272B63BCBB6}"/>
              </a:ext>
            </a:extLst>
          </p:cNvPr>
          <p:cNvCxnSpPr/>
          <p:nvPr/>
        </p:nvCxnSpPr>
        <p:spPr>
          <a:xfrm flipH="1" flipV="1">
            <a:off x="6822527" y="2818493"/>
            <a:ext cx="1614608" cy="1517469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6F4DB06-56D5-4760-9B9B-DC0A0C02FEEE}"/>
              </a:ext>
            </a:extLst>
          </p:cNvPr>
          <p:cNvSpPr/>
          <p:nvPr/>
        </p:nvSpPr>
        <p:spPr>
          <a:xfrm>
            <a:off x="10417299" y="2674502"/>
            <a:ext cx="394828" cy="1424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2816933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2816932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6476E1-B0D1-4966-9642-D7FC0C372F63}"/>
              </a:ext>
            </a:extLst>
          </p:cNvPr>
          <p:cNvCxnSpPr>
            <a:cxnSpLocks/>
          </p:cNvCxnSpPr>
          <p:nvPr/>
        </p:nvCxnSpPr>
        <p:spPr>
          <a:xfrm flipH="1">
            <a:off x="8430688" y="4328301"/>
            <a:ext cx="2021796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C3A4808-7A29-445D-A3F2-64C0E0EB39E6}"/>
              </a:ext>
            </a:extLst>
          </p:cNvPr>
          <p:cNvCxnSpPr>
            <a:cxnSpLocks/>
          </p:cNvCxnSpPr>
          <p:nvPr/>
        </p:nvCxnSpPr>
        <p:spPr>
          <a:xfrm flipH="1">
            <a:off x="8430688" y="4329100"/>
            <a:ext cx="2036215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2">
            <a:extLst>
              <a:ext uri="{FF2B5EF4-FFF2-40B4-BE49-F238E27FC236}">
                <a16:creationId xmlns:a16="http://schemas.microsoft.com/office/drawing/2014/main" id="{C2319374-1641-C9F5-EA34-D569129F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Shared Facilities</a:t>
            </a:r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93EB901-3DF4-4D03-878A-38CDABF53417}"/>
              </a:ext>
            </a:extLst>
          </p:cNvPr>
          <p:cNvSpPr/>
          <p:nvPr/>
        </p:nvSpPr>
        <p:spPr>
          <a:xfrm>
            <a:off x="7212124" y="3320988"/>
            <a:ext cx="1152128" cy="1080120"/>
          </a:xfrm>
          <a:prstGeom prst="rtTriangl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2" name="Connector: Elbow 61">
            <a:extLst>
              <a:ext uri="{FF2B5EF4-FFF2-40B4-BE49-F238E27FC236}">
                <a16:creationId xmlns:a16="http://schemas.microsoft.com/office/drawing/2014/main" id="{308B7D0F-729B-5F81-D439-8CD558775056}"/>
              </a:ext>
            </a:extLst>
          </p:cNvPr>
          <p:cNvCxnSpPr>
            <a:cxnSpLocks/>
            <a:stCxn id="7" idx="0"/>
          </p:cNvCxnSpPr>
          <p:nvPr/>
        </p:nvCxnSpPr>
        <p:spPr>
          <a:xfrm rot="16200000" flipH="1">
            <a:off x="5947205" y="1345548"/>
            <a:ext cx="771890" cy="2634541"/>
          </a:xfrm>
          <a:prstGeom prst="bentConnector4">
            <a:avLst>
              <a:gd name="adj1" fmla="val -29616"/>
              <a:gd name="adj2" fmla="val 99779"/>
            </a:avLst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 descr="Freight with solid fill">
            <a:extLst>
              <a:ext uri="{FF2B5EF4-FFF2-40B4-BE49-F238E27FC236}">
                <a16:creationId xmlns:a16="http://schemas.microsoft.com/office/drawing/2014/main" id="{6B69D1FE-08B8-18E8-7965-205A93EA0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7954668" y="2617609"/>
            <a:ext cx="914400" cy="914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4475820" y="2276873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67882-DCF0-411E-A3D8-59CE9F23F042}"/>
              </a:ext>
            </a:extLst>
          </p:cNvPr>
          <p:cNvSpPr/>
          <p:nvPr/>
        </p:nvSpPr>
        <p:spPr>
          <a:xfrm>
            <a:off x="0" y="3320988"/>
            <a:ext cx="7212123" cy="108012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FC3151-B97D-8580-1242-BB77DAB306EB}"/>
              </a:ext>
            </a:extLst>
          </p:cNvPr>
          <p:cNvSpPr/>
          <p:nvPr/>
        </p:nvSpPr>
        <p:spPr>
          <a:xfrm>
            <a:off x="839416" y="1736812"/>
            <a:ext cx="936104" cy="54006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Utilisation</a:t>
            </a:r>
            <a:endParaRPr lang="en-GB" sz="1200" dirty="0"/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04B77D57-015C-9E9F-5541-213C4539798B}"/>
              </a:ext>
            </a:extLst>
          </p:cNvPr>
          <p:cNvCxnSpPr>
            <a:cxnSpLocks/>
            <a:stCxn id="43" idx="0"/>
            <a:endCxn id="4" idx="3"/>
          </p:cNvCxnSpPr>
          <p:nvPr/>
        </p:nvCxnSpPr>
        <p:spPr>
          <a:xfrm rot="16200000" flipV="1">
            <a:off x="2100361" y="1682003"/>
            <a:ext cx="486239" cy="1135919"/>
          </a:xfrm>
          <a:prstGeom prst="bentConnector2">
            <a:avLst/>
          </a:prstGeom>
          <a:ln w="57150">
            <a:solidFill>
              <a:srgbClr val="E170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DEFAD602-8530-A485-2C0D-899ECB485EFB}"/>
              </a:ext>
            </a:extLst>
          </p:cNvPr>
          <p:cNvSpPr/>
          <p:nvPr/>
        </p:nvSpPr>
        <p:spPr>
          <a:xfrm>
            <a:off x="4138680" y="4516032"/>
            <a:ext cx="3204357" cy="1008114"/>
          </a:xfrm>
          <a:prstGeom prst="wedgeRoundRectCallout">
            <a:avLst>
              <a:gd name="adj1" fmla="val 1282"/>
              <a:gd name="adj2" fmla="val -18164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CO2 Treatment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9DE5863-865B-592C-754C-12BEC4DCA4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579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87">
        <p:fade/>
      </p:transition>
    </mc:Choice>
    <mc:Fallback xmlns="">
      <p:transition spd="med" advTm="863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06145 3.7037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4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399227639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92F2BF-86E9-22B3-D427-1DBC1C2A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12">
        <p:fade/>
      </p:transition>
    </mc:Choice>
    <mc:Fallback xmlns="">
      <p:transition spd="med" advTm="42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9E30ABE-095D-721F-A6F3-C99386C752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3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906">
        <p159:morph option="byObject"/>
      </p:transition>
    </mc:Choice>
    <mc:Fallback xmlns="">
      <p:transition spd="slow" advTm="69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2">
            <a:extLst>
              <a:ext uri="{FF2B5EF4-FFF2-40B4-BE49-F238E27FC236}">
                <a16:creationId xmlns:a16="http://schemas.microsoft.com/office/drawing/2014/main" id="{C2319374-1641-C9F5-EA34-D569129F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Emissions Trading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B8799-0FA9-4848-B207-4D6570BC5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1848" y="944724"/>
            <a:ext cx="7308304" cy="54812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7EFE5-725A-98AD-265A-E316BA9E24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2050" y="939984"/>
            <a:ext cx="2857500" cy="15621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C6AFC9-590E-F3D8-D15F-CED5F0272F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96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858">
        <p:fade/>
      </p:transition>
    </mc:Choice>
    <mc:Fallback xmlns="">
      <p:transition spd="med" advTm="22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525068-28BD-7EE6-A040-BDED9C069BE1}"/>
              </a:ext>
            </a:extLst>
          </p:cNvPr>
          <p:cNvSpPr/>
          <p:nvPr/>
        </p:nvSpPr>
        <p:spPr>
          <a:xfrm>
            <a:off x="4945062" y="1880828"/>
            <a:ext cx="684076" cy="410445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1BF3DB-C96C-C58E-BF48-4EA27E048C94}"/>
              </a:ext>
            </a:extLst>
          </p:cNvPr>
          <p:cNvSpPr/>
          <p:nvPr/>
        </p:nvSpPr>
        <p:spPr>
          <a:xfrm>
            <a:off x="4943872" y="3320988"/>
            <a:ext cx="684076" cy="26642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2" name="Rectangle 2">
            <a:extLst>
              <a:ext uri="{FF2B5EF4-FFF2-40B4-BE49-F238E27FC236}">
                <a16:creationId xmlns:a16="http://schemas.microsoft.com/office/drawing/2014/main" id="{C2319374-1641-C9F5-EA34-D569129F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Emissions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76984F-7877-BC5C-DADA-C9F3F6696E4E}"/>
              </a:ext>
            </a:extLst>
          </p:cNvPr>
          <p:cNvGrpSpPr/>
          <p:nvPr/>
        </p:nvGrpSpPr>
        <p:grpSpPr>
          <a:xfrm>
            <a:off x="1981200" y="3140968"/>
            <a:ext cx="2209876" cy="2772308"/>
            <a:chOff x="821414" y="2456892"/>
            <a:chExt cx="2209876" cy="2772308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1C99D20D-59FD-41C6-E3D5-8F5F177AD742}"/>
                </a:ext>
              </a:extLst>
            </p:cNvPr>
            <p:cNvSpPr/>
            <p:nvPr/>
          </p:nvSpPr>
          <p:spPr>
            <a:xfrm>
              <a:off x="821414" y="2456892"/>
              <a:ext cx="828092" cy="2772308"/>
            </a:xfrm>
            <a:prstGeom prst="trapezoi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0353E-B66F-446D-7D28-8DF3EC70C98B}"/>
                </a:ext>
              </a:extLst>
            </p:cNvPr>
            <p:cNvSpPr/>
            <p:nvPr/>
          </p:nvSpPr>
          <p:spPr>
            <a:xfrm>
              <a:off x="1271464" y="4401108"/>
              <a:ext cx="1759826" cy="82809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5DC61007-764B-A760-6CAB-0FC4C7CD2A77}"/>
                </a:ext>
              </a:extLst>
            </p:cNvPr>
            <p:cNvSpPr/>
            <p:nvPr/>
          </p:nvSpPr>
          <p:spPr>
            <a:xfrm flipH="1">
              <a:off x="1621160" y="3933056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CEA72D2-4853-36DB-675A-8A4F17479F6E}"/>
                </a:ext>
              </a:extLst>
            </p:cNvPr>
            <p:cNvSpPr/>
            <p:nvPr/>
          </p:nvSpPr>
          <p:spPr>
            <a:xfrm flipH="1">
              <a:off x="2109312" y="3933056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A68201FF-05FA-C708-2E2E-011C68CFC9EC}"/>
                </a:ext>
              </a:extLst>
            </p:cNvPr>
            <p:cNvSpPr/>
            <p:nvPr/>
          </p:nvSpPr>
          <p:spPr>
            <a:xfrm flipH="1">
              <a:off x="2588898" y="3922948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Arrow: Bent 9">
            <a:extLst>
              <a:ext uri="{FF2B5EF4-FFF2-40B4-BE49-F238E27FC236}">
                <a16:creationId xmlns:a16="http://schemas.microsoft.com/office/drawing/2014/main" id="{24477D78-883E-894D-DE4B-A859D35D3AB3}"/>
              </a:ext>
            </a:extLst>
          </p:cNvPr>
          <p:cNvSpPr/>
          <p:nvPr/>
        </p:nvSpPr>
        <p:spPr>
          <a:xfrm>
            <a:off x="2171564" y="1484784"/>
            <a:ext cx="2736304" cy="1656184"/>
          </a:xfrm>
          <a:prstGeom prst="bentArrow">
            <a:avLst>
              <a:gd name="adj1" fmla="val 26694"/>
              <a:gd name="adj2" fmla="val 2479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89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644FC9-7498-895B-66A8-030512A11EE8}"/>
              </a:ext>
            </a:extLst>
          </p:cNvPr>
          <p:cNvSpPr/>
          <p:nvPr/>
        </p:nvSpPr>
        <p:spPr>
          <a:xfrm>
            <a:off x="8652284" y="1880828"/>
            <a:ext cx="684076" cy="14401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72BBC68-17B5-E8BC-18D7-DA1B29F527DE}"/>
              </a:ext>
            </a:extLst>
          </p:cNvPr>
          <p:cNvCxnSpPr>
            <a:cxnSpLocks/>
          </p:cNvCxnSpPr>
          <p:nvPr/>
        </p:nvCxnSpPr>
        <p:spPr>
          <a:xfrm flipH="1">
            <a:off x="4943872" y="3320988"/>
            <a:ext cx="82809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E56CC2F-78CF-77DF-D5E8-18F7208A14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9729" y="1664804"/>
            <a:ext cx="3204863" cy="2880320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4E8BC0AD-2411-A797-1E1D-7436998D6EAE}"/>
              </a:ext>
            </a:extLst>
          </p:cNvPr>
          <p:cNvSpPr/>
          <p:nvPr/>
        </p:nvSpPr>
        <p:spPr>
          <a:xfrm>
            <a:off x="5987988" y="2096852"/>
            <a:ext cx="1841122" cy="648072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€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6BAE18-34BE-8C16-42DC-ADFAE8583D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901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6488">
        <p:fade/>
      </p:transition>
    </mc:Choice>
    <mc:Fallback xmlns="">
      <p:transition spd="med" advTm="66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30417 0.0011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08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3" grpId="0" animBg="1"/>
      <p:bldP spid="10" grpId="0" animBg="1"/>
      <p:bldP spid="15" grpId="0" animBg="1"/>
      <p:bldP spid="15" grpId="1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row: Bent 32">
            <a:extLst>
              <a:ext uri="{FF2B5EF4-FFF2-40B4-BE49-F238E27FC236}">
                <a16:creationId xmlns:a16="http://schemas.microsoft.com/office/drawing/2014/main" id="{12C4B307-1134-405D-550E-A48DD1B4C631}"/>
              </a:ext>
            </a:extLst>
          </p:cNvPr>
          <p:cNvSpPr/>
          <p:nvPr/>
        </p:nvSpPr>
        <p:spPr>
          <a:xfrm>
            <a:off x="2281900" y="2426402"/>
            <a:ext cx="5582157" cy="750570"/>
          </a:xfrm>
          <a:prstGeom prst="bentArrow">
            <a:avLst>
              <a:gd name="adj1" fmla="val 26694"/>
              <a:gd name="adj2" fmla="val 2479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89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821507-66A4-E939-20CF-591D8E3582E6}"/>
              </a:ext>
            </a:extLst>
          </p:cNvPr>
          <p:cNvSpPr/>
          <p:nvPr/>
        </p:nvSpPr>
        <p:spPr>
          <a:xfrm>
            <a:off x="5841820" y="5372180"/>
            <a:ext cx="1910364" cy="558062"/>
          </a:xfrm>
          <a:prstGeom prst="rightArrow">
            <a:avLst/>
          </a:prstGeom>
          <a:solidFill>
            <a:srgbClr val="E17070"/>
          </a:solidFill>
          <a:ln w="254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9B313C4F-7632-1740-8834-6F88FAF4536B}"/>
              </a:ext>
            </a:extLst>
          </p:cNvPr>
          <p:cNvSpPr/>
          <p:nvPr/>
        </p:nvSpPr>
        <p:spPr>
          <a:xfrm>
            <a:off x="5427492" y="3248980"/>
            <a:ext cx="2436566" cy="756084"/>
          </a:xfrm>
          <a:prstGeom prst="bentArrow">
            <a:avLst>
              <a:gd name="adj1" fmla="val 26694"/>
              <a:gd name="adj2" fmla="val 2479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89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2" name="Rectangle 2">
            <a:extLst>
              <a:ext uri="{FF2B5EF4-FFF2-40B4-BE49-F238E27FC236}">
                <a16:creationId xmlns:a16="http://schemas.microsoft.com/office/drawing/2014/main" id="{C2319374-1641-C9F5-EA34-D569129F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Emissions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76984F-7877-BC5C-DADA-C9F3F6696E4E}"/>
              </a:ext>
            </a:extLst>
          </p:cNvPr>
          <p:cNvGrpSpPr/>
          <p:nvPr/>
        </p:nvGrpSpPr>
        <p:grpSpPr>
          <a:xfrm>
            <a:off x="1981200" y="3140968"/>
            <a:ext cx="2209876" cy="2772308"/>
            <a:chOff x="821414" y="2456892"/>
            <a:chExt cx="2209876" cy="2772308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1C99D20D-59FD-41C6-E3D5-8F5F177AD742}"/>
                </a:ext>
              </a:extLst>
            </p:cNvPr>
            <p:cNvSpPr/>
            <p:nvPr/>
          </p:nvSpPr>
          <p:spPr>
            <a:xfrm>
              <a:off x="821414" y="2456892"/>
              <a:ext cx="828092" cy="2772308"/>
            </a:xfrm>
            <a:prstGeom prst="trapezoi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0353E-B66F-446D-7D28-8DF3EC70C98B}"/>
                </a:ext>
              </a:extLst>
            </p:cNvPr>
            <p:cNvSpPr/>
            <p:nvPr/>
          </p:nvSpPr>
          <p:spPr>
            <a:xfrm>
              <a:off x="1271464" y="4401108"/>
              <a:ext cx="1759826" cy="82809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5DC61007-764B-A760-6CAB-0FC4C7CD2A77}"/>
                </a:ext>
              </a:extLst>
            </p:cNvPr>
            <p:cNvSpPr/>
            <p:nvPr/>
          </p:nvSpPr>
          <p:spPr>
            <a:xfrm flipH="1">
              <a:off x="1621160" y="3933056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CEA72D2-4853-36DB-675A-8A4F17479F6E}"/>
                </a:ext>
              </a:extLst>
            </p:cNvPr>
            <p:cNvSpPr/>
            <p:nvPr/>
          </p:nvSpPr>
          <p:spPr>
            <a:xfrm flipH="1">
              <a:off x="2109312" y="3933056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A68201FF-05FA-C708-2E2E-011C68CFC9EC}"/>
                </a:ext>
              </a:extLst>
            </p:cNvPr>
            <p:cNvSpPr/>
            <p:nvPr/>
          </p:nvSpPr>
          <p:spPr>
            <a:xfrm flipH="1">
              <a:off x="2588898" y="3922948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rapezoid 19">
            <a:extLst>
              <a:ext uri="{FF2B5EF4-FFF2-40B4-BE49-F238E27FC236}">
                <a16:creationId xmlns:a16="http://schemas.microsoft.com/office/drawing/2014/main" id="{E235E576-1F3C-760E-9CBB-08ED6F9C1089}"/>
              </a:ext>
            </a:extLst>
          </p:cNvPr>
          <p:cNvSpPr/>
          <p:nvPr/>
        </p:nvSpPr>
        <p:spPr>
          <a:xfrm>
            <a:off x="5087888" y="4005064"/>
            <a:ext cx="828092" cy="1908212"/>
          </a:xfrm>
          <a:prstGeom prst="trapezoi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23134D-6AFB-8DA5-F77C-4C04C284F446}"/>
              </a:ext>
            </a:extLst>
          </p:cNvPr>
          <p:cNvSpPr/>
          <p:nvPr/>
        </p:nvSpPr>
        <p:spPr>
          <a:xfrm>
            <a:off x="4223792" y="5373216"/>
            <a:ext cx="1633812" cy="540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CO2 capture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3E4CE-0451-2387-FFB0-7C340F942033}"/>
              </a:ext>
            </a:extLst>
          </p:cNvPr>
          <p:cNvSpPr/>
          <p:nvPr/>
        </p:nvSpPr>
        <p:spPr>
          <a:xfrm>
            <a:off x="7752184" y="5224146"/>
            <a:ext cx="1956244" cy="838200"/>
          </a:xfrm>
          <a:prstGeom prst="rect">
            <a:avLst/>
          </a:prstGeom>
          <a:solidFill>
            <a:srgbClr val="E17070"/>
          </a:solidFill>
          <a:ln w="254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CO2 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D3DE7A-DEDA-E0B1-3A09-BDECED36D203}"/>
              </a:ext>
            </a:extLst>
          </p:cNvPr>
          <p:cNvSpPr/>
          <p:nvPr/>
        </p:nvSpPr>
        <p:spPr>
          <a:xfrm>
            <a:off x="9984432" y="425887"/>
            <a:ext cx="684076" cy="410445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C6F77B-FAD4-9F44-4B4B-6E981EE59660}"/>
              </a:ext>
            </a:extLst>
          </p:cNvPr>
          <p:cNvSpPr/>
          <p:nvPr/>
        </p:nvSpPr>
        <p:spPr>
          <a:xfrm>
            <a:off x="7864058" y="2622130"/>
            <a:ext cx="684076" cy="1908212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6EDA06-B58E-8473-406F-4649D954C33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949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273">
        <p159:morph option="byObject"/>
      </p:transition>
    </mc:Choice>
    <mc:Fallback xmlns="">
      <p:transition spd="slow" advTm="252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11" grpId="0" animBg="1"/>
      <p:bldP spid="25" grpId="0" animBg="1"/>
      <p:bldP spid="30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rrow: Bent 32">
            <a:extLst>
              <a:ext uri="{FF2B5EF4-FFF2-40B4-BE49-F238E27FC236}">
                <a16:creationId xmlns:a16="http://schemas.microsoft.com/office/drawing/2014/main" id="{12C4B307-1134-405D-550E-A48DD1B4C631}"/>
              </a:ext>
            </a:extLst>
          </p:cNvPr>
          <p:cNvSpPr/>
          <p:nvPr/>
        </p:nvSpPr>
        <p:spPr>
          <a:xfrm>
            <a:off x="2281900" y="2426402"/>
            <a:ext cx="5582157" cy="750570"/>
          </a:xfrm>
          <a:prstGeom prst="bentArrow">
            <a:avLst>
              <a:gd name="adj1" fmla="val 26694"/>
              <a:gd name="adj2" fmla="val 2479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89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30821507-66A4-E939-20CF-591D8E3582E6}"/>
              </a:ext>
            </a:extLst>
          </p:cNvPr>
          <p:cNvSpPr/>
          <p:nvPr/>
        </p:nvSpPr>
        <p:spPr>
          <a:xfrm>
            <a:off x="5841820" y="5372180"/>
            <a:ext cx="1910364" cy="558062"/>
          </a:xfrm>
          <a:prstGeom prst="rightArrow">
            <a:avLst/>
          </a:prstGeom>
          <a:solidFill>
            <a:srgbClr val="E17070"/>
          </a:solidFill>
          <a:ln w="254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Arrow: Bent 24">
            <a:extLst>
              <a:ext uri="{FF2B5EF4-FFF2-40B4-BE49-F238E27FC236}">
                <a16:creationId xmlns:a16="http://schemas.microsoft.com/office/drawing/2014/main" id="{9B313C4F-7632-1740-8834-6F88FAF4536B}"/>
              </a:ext>
            </a:extLst>
          </p:cNvPr>
          <p:cNvSpPr/>
          <p:nvPr/>
        </p:nvSpPr>
        <p:spPr>
          <a:xfrm>
            <a:off x="5427492" y="3248980"/>
            <a:ext cx="2436566" cy="756084"/>
          </a:xfrm>
          <a:prstGeom prst="bentArrow">
            <a:avLst>
              <a:gd name="adj1" fmla="val 26694"/>
              <a:gd name="adj2" fmla="val 24790"/>
              <a:gd name="adj3" fmla="val 25000"/>
              <a:gd name="adj4" fmla="val 43750"/>
            </a:avLst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89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2" name="Rectangle 2">
            <a:extLst>
              <a:ext uri="{FF2B5EF4-FFF2-40B4-BE49-F238E27FC236}">
                <a16:creationId xmlns:a16="http://schemas.microsoft.com/office/drawing/2014/main" id="{C2319374-1641-C9F5-EA34-D569129F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Emissions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76984F-7877-BC5C-DADA-C9F3F6696E4E}"/>
              </a:ext>
            </a:extLst>
          </p:cNvPr>
          <p:cNvGrpSpPr/>
          <p:nvPr/>
        </p:nvGrpSpPr>
        <p:grpSpPr>
          <a:xfrm>
            <a:off x="1981200" y="3140968"/>
            <a:ext cx="2209876" cy="2772308"/>
            <a:chOff x="821414" y="2456892"/>
            <a:chExt cx="2209876" cy="2772308"/>
          </a:xfrm>
        </p:grpSpPr>
        <p:sp>
          <p:nvSpPr>
            <p:cNvPr id="3" name="Trapezoid 2">
              <a:extLst>
                <a:ext uri="{FF2B5EF4-FFF2-40B4-BE49-F238E27FC236}">
                  <a16:creationId xmlns:a16="http://schemas.microsoft.com/office/drawing/2014/main" id="{1C99D20D-59FD-41C6-E3D5-8F5F177AD742}"/>
                </a:ext>
              </a:extLst>
            </p:cNvPr>
            <p:cNvSpPr/>
            <p:nvPr/>
          </p:nvSpPr>
          <p:spPr>
            <a:xfrm>
              <a:off x="821414" y="2456892"/>
              <a:ext cx="828092" cy="2772308"/>
            </a:xfrm>
            <a:prstGeom prst="trapezoid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170353E-B66F-446D-7D28-8DF3EC70C98B}"/>
                </a:ext>
              </a:extLst>
            </p:cNvPr>
            <p:cNvSpPr/>
            <p:nvPr/>
          </p:nvSpPr>
          <p:spPr>
            <a:xfrm>
              <a:off x="1271464" y="4401108"/>
              <a:ext cx="1759826" cy="82809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ight Triangle 5">
              <a:extLst>
                <a:ext uri="{FF2B5EF4-FFF2-40B4-BE49-F238E27FC236}">
                  <a16:creationId xmlns:a16="http://schemas.microsoft.com/office/drawing/2014/main" id="{5DC61007-764B-A760-6CAB-0FC4C7CD2A77}"/>
                </a:ext>
              </a:extLst>
            </p:cNvPr>
            <p:cNvSpPr/>
            <p:nvPr/>
          </p:nvSpPr>
          <p:spPr>
            <a:xfrm flipH="1">
              <a:off x="1621160" y="3933056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CEA72D2-4853-36DB-675A-8A4F17479F6E}"/>
                </a:ext>
              </a:extLst>
            </p:cNvPr>
            <p:cNvSpPr/>
            <p:nvPr/>
          </p:nvSpPr>
          <p:spPr>
            <a:xfrm flipH="1">
              <a:off x="2109312" y="3933056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Triangle 8">
              <a:extLst>
                <a:ext uri="{FF2B5EF4-FFF2-40B4-BE49-F238E27FC236}">
                  <a16:creationId xmlns:a16="http://schemas.microsoft.com/office/drawing/2014/main" id="{A68201FF-05FA-C708-2E2E-011C68CFC9EC}"/>
                </a:ext>
              </a:extLst>
            </p:cNvPr>
            <p:cNvSpPr/>
            <p:nvPr/>
          </p:nvSpPr>
          <p:spPr>
            <a:xfrm flipH="1">
              <a:off x="2588898" y="3922948"/>
              <a:ext cx="442392" cy="468052"/>
            </a:xfrm>
            <a:prstGeom prst="rtTriangl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rapezoid 19">
            <a:extLst>
              <a:ext uri="{FF2B5EF4-FFF2-40B4-BE49-F238E27FC236}">
                <a16:creationId xmlns:a16="http://schemas.microsoft.com/office/drawing/2014/main" id="{E235E576-1F3C-760E-9CBB-08ED6F9C1089}"/>
              </a:ext>
            </a:extLst>
          </p:cNvPr>
          <p:cNvSpPr/>
          <p:nvPr/>
        </p:nvSpPr>
        <p:spPr>
          <a:xfrm>
            <a:off x="5087888" y="4005064"/>
            <a:ext cx="828092" cy="1908212"/>
          </a:xfrm>
          <a:prstGeom prst="trapezoi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23134D-6AFB-8DA5-F77C-4C04C284F446}"/>
              </a:ext>
            </a:extLst>
          </p:cNvPr>
          <p:cNvSpPr/>
          <p:nvPr/>
        </p:nvSpPr>
        <p:spPr>
          <a:xfrm>
            <a:off x="4223792" y="5373216"/>
            <a:ext cx="1633812" cy="54006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CO2 capture</a:t>
            </a:r>
            <a:endParaRPr lang="en-GB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13E4CE-0451-2387-FFB0-7C340F942033}"/>
              </a:ext>
            </a:extLst>
          </p:cNvPr>
          <p:cNvSpPr/>
          <p:nvPr/>
        </p:nvSpPr>
        <p:spPr>
          <a:xfrm>
            <a:off x="7752184" y="5224146"/>
            <a:ext cx="1956244" cy="838200"/>
          </a:xfrm>
          <a:prstGeom prst="rect">
            <a:avLst/>
          </a:prstGeom>
          <a:solidFill>
            <a:srgbClr val="E17070"/>
          </a:solidFill>
          <a:ln w="2540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CO2 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6D3DE7A-DEDA-E0B1-3A09-BDECED36D203}"/>
              </a:ext>
            </a:extLst>
          </p:cNvPr>
          <p:cNvSpPr/>
          <p:nvPr/>
        </p:nvSpPr>
        <p:spPr>
          <a:xfrm>
            <a:off x="9984432" y="425887"/>
            <a:ext cx="684076" cy="410445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C6F77B-FAD4-9F44-4B4B-6E981EE59660}"/>
              </a:ext>
            </a:extLst>
          </p:cNvPr>
          <p:cNvSpPr/>
          <p:nvPr/>
        </p:nvSpPr>
        <p:spPr>
          <a:xfrm>
            <a:off x="7864058" y="1952836"/>
            <a:ext cx="684076" cy="2577506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00"/>
              </a:gs>
            </a:gsLst>
            <a:lin ang="16200000" scaled="1"/>
            <a:tileRect/>
          </a:gra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6A733D-DD12-69A9-143A-2F523166A0AE}"/>
              </a:ext>
            </a:extLst>
          </p:cNvPr>
          <p:cNvCxnSpPr>
            <a:cxnSpLocks/>
          </p:cNvCxnSpPr>
          <p:nvPr/>
        </p:nvCxnSpPr>
        <p:spPr>
          <a:xfrm flipH="1">
            <a:off x="7860196" y="1952836"/>
            <a:ext cx="82809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B3506B4-D7FA-4FC5-F8B0-A768B0892F01}"/>
              </a:ext>
            </a:extLst>
          </p:cNvPr>
          <p:cNvCxnSpPr>
            <a:cxnSpLocks/>
          </p:cNvCxnSpPr>
          <p:nvPr/>
        </p:nvCxnSpPr>
        <p:spPr>
          <a:xfrm flipH="1">
            <a:off x="7860196" y="425887"/>
            <a:ext cx="828092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A0CFE3-F3C1-E20E-5360-C4F56C634B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8284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6441">
        <p159:morph option="byObject"/>
      </p:transition>
    </mc:Choice>
    <mc:Fallback xmlns="">
      <p:transition spd="slow" advClick="0" advTm="64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5983F7-1665-7B78-D885-45B227662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625" y="719137"/>
            <a:ext cx="9048750" cy="5419725"/>
          </a:xfrm>
          <a:prstGeom prst="rect">
            <a:avLst/>
          </a:prstGeom>
        </p:spPr>
      </p:pic>
      <p:sp>
        <p:nvSpPr>
          <p:cNvPr id="92" name="Rectangle 2">
            <a:extLst>
              <a:ext uri="{FF2B5EF4-FFF2-40B4-BE49-F238E27FC236}">
                <a16:creationId xmlns:a16="http://schemas.microsoft.com/office/drawing/2014/main" id="{C2319374-1641-C9F5-EA34-D569129F8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Emissions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7766FF-904A-0D32-1034-EC4E6FAD4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389">
        <p:fade/>
      </p:transition>
    </mc:Choice>
    <mc:Fallback xmlns="">
      <p:transition spd="med" advTm="253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17B56-48DA-4978-9038-767AD422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BE1415B-B8C7-0817-4D35-4A08E7AAC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790" y="325348"/>
            <a:ext cx="6510528" cy="1301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5C2A7F"/>
                </a:solidFill>
              </a:rPr>
              <a:t>5W’s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625B0-4C4A-0D2E-868D-436EBA20C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7" y="1268760"/>
            <a:ext cx="2857500" cy="4038600"/>
          </a:xfrm>
          <a:prstGeom prst="rect">
            <a:avLst/>
          </a:prstGeom>
        </p:spPr>
      </p:pic>
      <p:pic>
        <p:nvPicPr>
          <p:cNvPr id="7" name="Picture 2" descr="C:\Users\phil.stockton\AppData\Local\Microsoft\Windows\Temporary Internet Files\Content.IE5\GUOCA72S\MC900353611[1].wmf">
            <a:extLst>
              <a:ext uri="{FF2B5EF4-FFF2-40B4-BE49-F238E27FC236}">
                <a16:creationId xmlns:a16="http://schemas.microsoft.com/office/drawing/2014/main" id="{654586E3-6AC5-2B75-2C9A-E39A5EF5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245" y="1268760"/>
            <a:ext cx="2119313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427707-05FE-FBC9-65A0-8DEE9E46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0" y="1268760"/>
            <a:ext cx="28575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C50582-A887-B13F-EF3F-BC38840268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0" y="3068960"/>
            <a:ext cx="2847975" cy="1609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AE8136-6C0D-E9EE-25DE-80FD0A54C2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4078" y="4878685"/>
            <a:ext cx="2857500" cy="1493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D999CA-FA13-5EE3-9802-42D3A5CA2931}"/>
              </a:ext>
            </a:extLst>
          </p:cNvPr>
          <p:cNvSpPr txBox="1"/>
          <p:nvPr/>
        </p:nvSpPr>
        <p:spPr>
          <a:xfrm>
            <a:off x="9057232" y="5086865"/>
            <a:ext cx="20393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</a:rPr>
              <a:t>Aristotle</a:t>
            </a: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384 – 322 BC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24BA67-B6F5-5E26-4E9E-51CF437784F9}"/>
              </a:ext>
            </a:extLst>
          </p:cNvPr>
          <p:cNvSpPr txBox="1"/>
          <p:nvPr/>
        </p:nvSpPr>
        <p:spPr>
          <a:xfrm>
            <a:off x="171789" y="5086865"/>
            <a:ext cx="3616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</a:rPr>
              <a:t>Hermagoras</a:t>
            </a:r>
            <a:r>
              <a:rPr lang="en-US" sz="2400" dirty="0">
                <a:solidFill>
                  <a:srgbClr val="7030A0"/>
                </a:solidFill>
              </a:rPr>
              <a:t> of </a:t>
            </a:r>
            <a:r>
              <a:rPr lang="en-US" sz="2400" dirty="0" err="1">
                <a:solidFill>
                  <a:srgbClr val="7030A0"/>
                </a:solidFill>
              </a:rPr>
              <a:t>Temnos</a:t>
            </a:r>
            <a:endParaRPr lang="en-US" sz="2400" dirty="0">
              <a:solidFill>
                <a:srgbClr val="7030A0"/>
              </a:solidFill>
            </a:endParaRPr>
          </a:p>
          <a:p>
            <a:pPr algn="ctr"/>
            <a:r>
              <a:rPr lang="en-US" sz="2400" dirty="0">
                <a:solidFill>
                  <a:srgbClr val="7030A0"/>
                </a:solidFill>
              </a:rPr>
              <a:t>1</a:t>
            </a:r>
            <a:r>
              <a:rPr lang="en-US" sz="2400" baseline="30000" dirty="0">
                <a:solidFill>
                  <a:srgbClr val="7030A0"/>
                </a:solidFill>
              </a:rPr>
              <a:t>st</a:t>
            </a:r>
            <a:r>
              <a:rPr lang="en-US" sz="2400" dirty="0">
                <a:solidFill>
                  <a:srgbClr val="7030A0"/>
                </a:solidFill>
              </a:rPr>
              <a:t> century BC</a:t>
            </a:r>
            <a:endParaRPr lang="en-GB" sz="2400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9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63">
        <p:fade/>
      </p:transition>
    </mc:Choice>
    <mc:Fallback xmlns="">
      <p:transition spd="med" advTm="43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271798715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CEF7F4-A71D-AAEB-0068-9492DF6B2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07">
        <p:fade/>
      </p:transition>
    </mc:Choice>
    <mc:Fallback xmlns="">
      <p:transition spd="med" advTm="46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70536655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855543C-2AAD-2746-16EF-DE7D9BF2C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10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491">
        <p159:morph option="byObject"/>
      </p:transition>
    </mc:Choice>
    <mc:Fallback xmlns="">
      <p:transition spd="slow" advTm="44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2127E-D400-4381-B08F-62146174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7CC26A-B0B0-4B42-B9A7-4992C240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EU ETS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price €/</a:t>
            </a:r>
            <a:r>
              <a:rPr lang="en-US" dirty="0" err="1">
                <a:solidFill>
                  <a:schemeClr val="bg1"/>
                </a:solidFill>
              </a:rPr>
              <a:t>tonne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ADB98-8DBB-47CC-95F4-489AF4C72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51" t="24590" r="72837" b="45380"/>
          <a:stretch/>
        </p:blipFill>
        <p:spPr>
          <a:xfrm>
            <a:off x="2058380" y="1412776"/>
            <a:ext cx="8075240" cy="4564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FD102-4A0F-46FC-A27C-AB175D87C4C2}"/>
              </a:ext>
            </a:extLst>
          </p:cNvPr>
          <p:cNvSpPr txBox="1"/>
          <p:nvPr/>
        </p:nvSpPr>
        <p:spPr>
          <a:xfrm>
            <a:off x="9336361" y="3244335"/>
            <a:ext cx="540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€/</a:t>
            </a:r>
            <a:r>
              <a:rPr lang="en-US" sz="1400" dirty="0" err="1"/>
              <a:t>te</a:t>
            </a:r>
            <a:endParaRPr lang="en-GB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9AC092-F120-4D5D-B759-E064BAFCC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9615" y="2274834"/>
            <a:ext cx="4974666" cy="16582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C641C60-6D4E-4D1E-8521-4D3258A566CF}"/>
              </a:ext>
            </a:extLst>
          </p:cNvPr>
          <p:cNvSpPr txBox="1"/>
          <p:nvPr/>
        </p:nvSpPr>
        <p:spPr>
          <a:xfrm>
            <a:off x="2207569" y="1424970"/>
            <a:ext cx="6480719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Northern Lights will have capacity to transport and store 1.5 million </a:t>
            </a:r>
            <a:r>
              <a:rPr lang="en-US" sz="2000" dirty="0" err="1">
                <a:latin typeface="+mj-lt"/>
                <a:ea typeface="+mj-ea"/>
                <a:cs typeface="+mj-cs"/>
              </a:rPr>
              <a:t>tonnes</a:t>
            </a:r>
            <a:r>
              <a:rPr lang="en-US" sz="2000" dirty="0">
                <a:latin typeface="+mj-lt"/>
                <a:ea typeface="+mj-ea"/>
                <a:cs typeface="+mj-cs"/>
              </a:rPr>
              <a:t> CO</a:t>
            </a:r>
            <a:r>
              <a:rPr lang="en-US" sz="2000" baseline="-25000" dirty="0">
                <a:latin typeface="+mj-lt"/>
                <a:ea typeface="+mj-ea"/>
                <a:cs typeface="+mj-cs"/>
              </a:rPr>
              <a:t>2</a:t>
            </a:r>
            <a:r>
              <a:rPr lang="en-US" sz="2000" dirty="0">
                <a:latin typeface="+mj-lt"/>
                <a:ea typeface="+mj-ea"/>
                <a:cs typeface="+mj-cs"/>
              </a:rPr>
              <a:t> per year</a:t>
            </a:r>
            <a:endParaRPr lang="en-GB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E6EA40-58FE-2D9A-7806-02538D15DB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68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16">
        <p:fade/>
      </p:transition>
    </mc:Choice>
    <mc:Fallback xmlns="">
      <p:transition spd="med" advTm="475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2127E-D400-4381-B08F-62146174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7CC26A-B0B0-4B42-B9A7-4992C240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EU ETS CO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price €/</a:t>
            </a:r>
            <a:r>
              <a:rPr lang="en-US" dirty="0" err="1">
                <a:solidFill>
                  <a:schemeClr val="bg1"/>
                </a:solidFill>
              </a:rPr>
              <a:t>tonne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7ADB98-8DBB-47CC-95F4-489AF4C723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51" t="24590" r="72837" b="45380"/>
          <a:stretch/>
        </p:blipFill>
        <p:spPr>
          <a:xfrm>
            <a:off x="2382416" y="3292007"/>
            <a:ext cx="5369768" cy="25492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EFD102-4A0F-46FC-A27C-AB175D87C4C2}"/>
              </a:ext>
            </a:extLst>
          </p:cNvPr>
          <p:cNvSpPr txBox="1"/>
          <p:nvPr/>
        </p:nvSpPr>
        <p:spPr>
          <a:xfrm>
            <a:off x="9084332" y="3244335"/>
            <a:ext cx="493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€/</a:t>
            </a:r>
            <a:r>
              <a:rPr lang="en-US" sz="1400" dirty="0" err="1">
                <a:solidFill>
                  <a:schemeClr val="bg1"/>
                </a:solidFill>
              </a:rPr>
              <a:t>te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AD58E3-8B91-007B-0FCF-104A4E315EB8}"/>
              </a:ext>
            </a:extLst>
          </p:cNvPr>
          <p:cNvCxnSpPr/>
          <p:nvPr/>
        </p:nvCxnSpPr>
        <p:spPr>
          <a:xfrm>
            <a:off x="3107668" y="5373216"/>
            <a:ext cx="58326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6DB35A-FA61-46F2-8DE9-1CBEE07E660D}"/>
              </a:ext>
            </a:extLst>
          </p:cNvPr>
          <p:cNvCxnSpPr>
            <a:cxnSpLocks/>
          </p:cNvCxnSpPr>
          <p:nvPr/>
        </p:nvCxnSpPr>
        <p:spPr>
          <a:xfrm>
            <a:off x="8940316" y="1952836"/>
            <a:ext cx="0" cy="34563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AE5657D-92B4-1E2B-FE25-811A8F179984}"/>
              </a:ext>
            </a:extLst>
          </p:cNvPr>
          <p:cNvSpPr txBox="1"/>
          <p:nvPr/>
        </p:nvSpPr>
        <p:spPr>
          <a:xfrm>
            <a:off x="8591502" y="542257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2030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6E1F95-AD70-1803-EF43-96A07985E407}"/>
              </a:ext>
            </a:extLst>
          </p:cNvPr>
          <p:cNvCxnSpPr/>
          <p:nvPr/>
        </p:nvCxnSpPr>
        <p:spPr>
          <a:xfrm>
            <a:off x="8940315" y="1952836"/>
            <a:ext cx="720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802291A-14AC-412F-BAA4-720A76BDDA89}"/>
              </a:ext>
            </a:extLst>
          </p:cNvPr>
          <p:cNvSpPr txBox="1"/>
          <p:nvPr/>
        </p:nvSpPr>
        <p:spPr>
          <a:xfrm>
            <a:off x="9009991" y="176817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A92A338-ED32-3C9F-9D35-035F74FEB6A7}"/>
              </a:ext>
            </a:extLst>
          </p:cNvPr>
          <p:cNvCxnSpPr/>
          <p:nvPr/>
        </p:nvCxnSpPr>
        <p:spPr>
          <a:xfrm flipV="1">
            <a:off x="7032104" y="1952836"/>
            <a:ext cx="1908211" cy="1656184"/>
          </a:xfrm>
          <a:prstGeom prst="straightConnector1">
            <a:avLst/>
          </a:prstGeom>
          <a:ln w="12700">
            <a:solidFill>
              <a:srgbClr val="296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63E01A-CD39-2497-BED6-B9EBE56DDCC4}"/>
              </a:ext>
            </a:extLst>
          </p:cNvPr>
          <p:cNvSpPr txBox="1"/>
          <p:nvPr/>
        </p:nvSpPr>
        <p:spPr>
          <a:xfrm>
            <a:off x="1379476" y="1260339"/>
            <a:ext cx="6444713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Total stream value of 1.5 million </a:t>
            </a:r>
            <a:r>
              <a:rPr lang="en-US" sz="2000" dirty="0" err="1">
                <a:latin typeface="+mj-lt"/>
                <a:ea typeface="+mj-ea"/>
                <a:cs typeface="+mj-cs"/>
              </a:rPr>
              <a:t>te</a:t>
            </a:r>
            <a:r>
              <a:rPr lang="en-US" sz="2000" dirty="0">
                <a:latin typeface="+mj-lt"/>
                <a:ea typeface="+mj-ea"/>
                <a:cs typeface="+mj-cs"/>
              </a:rPr>
              <a:t>/</a:t>
            </a:r>
            <a:r>
              <a:rPr lang="en-US" sz="2000" dirty="0" err="1">
                <a:latin typeface="+mj-lt"/>
                <a:ea typeface="+mj-ea"/>
                <a:cs typeface="+mj-cs"/>
              </a:rPr>
              <a:t>yr</a:t>
            </a:r>
            <a:r>
              <a:rPr lang="en-US" sz="2000" dirty="0">
                <a:latin typeface="+mj-lt"/>
                <a:ea typeface="+mj-ea"/>
                <a:cs typeface="+mj-cs"/>
              </a:rPr>
              <a:t> CO</a:t>
            </a:r>
            <a:r>
              <a:rPr lang="en-US" sz="2000" baseline="-25000" dirty="0">
                <a:latin typeface="+mj-lt"/>
                <a:ea typeface="+mj-ea"/>
                <a:cs typeface="+mj-cs"/>
              </a:rPr>
              <a:t>2</a:t>
            </a:r>
            <a:r>
              <a:rPr lang="en-US" sz="2000" dirty="0">
                <a:latin typeface="+mj-lt"/>
                <a:ea typeface="+mj-ea"/>
                <a:cs typeface="+mj-cs"/>
              </a:rPr>
              <a:t>: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150 to 300 </a:t>
            </a:r>
            <a:r>
              <a:rPr lang="en-US" sz="2000" dirty="0"/>
              <a:t>€ million / year 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±1.5% specified uncertainty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~ € millions / year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D05FF3A-FF8B-9E3B-10F1-AFD699A7BA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840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0450">
        <p159:morph option="byObject"/>
      </p:transition>
    </mc:Choice>
    <mc:Fallback xmlns="">
      <p:transition spd="slow" advTm="604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2078448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981038-174C-A1ED-7442-2C064BB24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0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4">
        <p:fade/>
      </p:transition>
    </mc:Choice>
    <mc:Fallback xmlns="">
      <p:transition spd="med"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945073336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FED3BBD-9F9F-C3A7-F3E5-D6D52A796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2284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310">
        <p159:morph option="byObject"/>
      </p:transition>
    </mc:Choice>
    <mc:Fallback xmlns="">
      <p:transition spd="slow" advTm="1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38D717-2132-AB6C-17FE-906D599E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F0363D-99BA-7B6B-E077-107440B5A1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54" t="29210" r="70780" b="44803"/>
          <a:stretch/>
        </p:blipFill>
        <p:spPr>
          <a:xfrm>
            <a:off x="2951323" y="440668"/>
            <a:ext cx="6289352" cy="3961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8EE028-DCCC-5DED-ABDD-6722F9AB7C26}"/>
              </a:ext>
            </a:extLst>
          </p:cNvPr>
          <p:cNvSpPr txBox="1"/>
          <p:nvPr/>
        </p:nvSpPr>
        <p:spPr>
          <a:xfrm>
            <a:off x="1775520" y="4545124"/>
            <a:ext cx="8640959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ea typeface="+mj-ea"/>
                <a:cs typeface="+mj-cs"/>
              </a:rPr>
              <a:t>“Many scientists and policymakers argue that this is crucial if the world is to limit temperature rise to under 2°C﻿, the goal of the Paris Agreement﻿. The International Energy Agency states that a tenfold increase in capacity﻿ is needed by 2025 to be on track for meeting that target and the Global CCS Institute estimates that 2,500 CCS facilities﻿ would need to be in operation by 2040 worldwide, each capturing around 1.5 million </a:t>
            </a:r>
            <a:r>
              <a:rPr lang="en-US" dirty="0" err="1">
                <a:latin typeface="+mj-lt"/>
                <a:ea typeface="+mj-ea"/>
                <a:cs typeface="+mj-cs"/>
              </a:rPr>
              <a:t>tonnes</a:t>
            </a:r>
            <a:r>
              <a:rPr lang="en-US" dirty="0">
                <a:latin typeface="+mj-lt"/>
                <a:ea typeface="+mj-ea"/>
                <a:cs typeface="+mj-cs"/>
              </a:rPr>
              <a:t> of CO2 per year.”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706ABF-92CD-9F1A-7EC4-3DF1EA1217A6}"/>
              </a:ext>
            </a:extLst>
          </p:cNvPr>
          <p:cNvSpPr txBox="1"/>
          <p:nvPr/>
        </p:nvSpPr>
        <p:spPr>
          <a:xfrm>
            <a:off x="695401" y="1260338"/>
            <a:ext cx="1764196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Currently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27 CCS operational sites worldwide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E486FB-186C-2C5A-1159-A1F891575CFD}"/>
              </a:ext>
            </a:extLst>
          </p:cNvPr>
          <p:cNvSpPr txBox="1"/>
          <p:nvPr/>
        </p:nvSpPr>
        <p:spPr>
          <a:xfrm>
            <a:off x="3276364" y="713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https://www.equinor.com/energy/northern-lights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E35E3C-A4B4-402E-A142-71C176A534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003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671">
        <p:fade/>
      </p:transition>
    </mc:Choice>
    <mc:Fallback xmlns="">
      <p:transition spd="med" advTm="526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43188436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807510-E01D-2059-A2AD-05C542ACCC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4">
        <p:fade/>
      </p:transition>
    </mc:Choice>
    <mc:Fallback xmlns="">
      <p:transition spd="med"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18542626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B0BAD9-0B5F-564B-C811-CA92C6250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56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701">
        <p159:morph option="byObject"/>
      </p:transition>
    </mc:Choice>
    <mc:Fallback xmlns="">
      <p:transition spd="slow" advTm="3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GB" dirty="0"/>
              <a:t>Keep it simple?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29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F9B71-F62C-871A-4BE2-E88957C1B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7568" y="1457899"/>
            <a:ext cx="4619387" cy="485805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104112" y="1628800"/>
            <a:ext cx="2628292" cy="2376264"/>
          </a:xfrm>
          <a:prstGeom prst="wedgeRoundRectCallout">
            <a:avLst>
              <a:gd name="adj1" fmla="val -188383"/>
              <a:gd name="adj2" fmla="val 36032"/>
              <a:gd name="adj3" fmla="val 16667"/>
            </a:avLst>
          </a:prstGeom>
          <a:solidFill>
            <a:srgbClr val="FFFFFF">
              <a:alpha val="40000"/>
            </a:srgbClr>
          </a:soli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Everything should be made as simple as possible, but not simpler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4E5C13E-82B2-07EC-74E7-0CB177948F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8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101">
        <p:fade/>
      </p:transition>
    </mc:Choice>
    <mc:Fallback xmlns="">
      <p:transition spd="slow" advTm="31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E17B56-48DA-4978-9038-767AD4224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CBE1415B-B8C7-0817-4D35-4A08E7AAC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8790" y="325348"/>
            <a:ext cx="6510528" cy="1301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</a:rPr>
              <a:t>5W1H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625B0-4C4A-0D2E-868D-436EBA20C8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268760"/>
            <a:ext cx="2857500" cy="4038600"/>
          </a:xfrm>
          <a:prstGeom prst="rect">
            <a:avLst/>
          </a:prstGeom>
        </p:spPr>
      </p:pic>
      <p:pic>
        <p:nvPicPr>
          <p:cNvPr id="7" name="Picture 2" descr="C:\Users\phil.stockton\AppData\Local\Microsoft\Windows\Temporary Internet Files\Content.IE5\GUOCA72S\MC900353611[1].wmf">
            <a:extLst>
              <a:ext uri="{FF2B5EF4-FFF2-40B4-BE49-F238E27FC236}">
                <a16:creationId xmlns:a16="http://schemas.microsoft.com/office/drawing/2014/main" id="{654586E3-6AC5-2B75-2C9A-E39A5EF5F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247" y="1268760"/>
            <a:ext cx="2119313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94BA8870-2C62-76DB-7A51-EBF9EED522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3656707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CB8FA0F-A0C3-61CA-6351-56C862F80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87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591">
        <p159:morph option="byObject"/>
      </p:transition>
    </mc:Choice>
    <mc:Fallback xmlns="">
      <p:transition spd="slow" advTm="145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58286465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49F124-5677-E360-CA6F-5E26475A2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9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44">
        <p:fade/>
      </p:transition>
    </mc:Choice>
    <mc:Fallback xmlns="">
      <p:transition spd="med" advTm="31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49115933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16FCE06-9EF2-7DEF-6304-DEFE575D95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3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447">
        <p159:morph option="byObject"/>
      </p:transition>
    </mc:Choice>
    <mc:Fallback xmlns="">
      <p:transition spd="slow" advTm="24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230492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D3A6BE1-8993-4925-31B7-1D77603FD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06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42">
        <p159:morph option="byObject"/>
      </p:transition>
    </mc:Choice>
    <mc:Fallback xmlns="">
      <p:transition spd="slow" advTm="2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25D866B-FEF3-BA7D-DF94-EBFCE99AF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69" y="296652"/>
            <a:ext cx="10621180" cy="1301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035359978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3E48B0E-D2E1-AA14-3FB7-98FE1EC13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6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30">
        <p159:morph option="byObject"/>
      </p:transition>
    </mc:Choice>
    <mc:Fallback xmlns="">
      <p:transition spd="slow" advTm="2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4EC53-63B2-291D-46EA-4C8430A6BC17}"/>
              </a:ext>
            </a:extLst>
          </p:cNvPr>
          <p:cNvGrpSpPr/>
          <p:nvPr/>
        </p:nvGrpSpPr>
        <p:grpSpPr>
          <a:xfrm>
            <a:off x="6829682" y="2237983"/>
            <a:ext cx="5062962" cy="2520280"/>
            <a:chOff x="6829682" y="2237983"/>
            <a:chExt cx="5062962" cy="252028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4B3B15-DE34-0E02-AAF9-16AAC674EE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376" t="37872" r="71402" b="49093"/>
            <a:stretch/>
          </p:blipFill>
          <p:spPr>
            <a:xfrm>
              <a:off x="7176120" y="2886899"/>
              <a:ext cx="4492605" cy="1230693"/>
            </a:xfrm>
            <a:prstGeom prst="rect">
              <a:avLst/>
            </a:prstGeom>
          </p:spPr>
        </p:pic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14459BC-29C8-00A4-0A08-14F98983B19A}"/>
                </a:ext>
              </a:extLst>
            </p:cNvPr>
            <p:cNvSpPr/>
            <p:nvPr/>
          </p:nvSpPr>
          <p:spPr>
            <a:xfrm>
              <a:off x="6829682" y="2237983"/>
              <a:ext cx="5062962" cy="2520280"/>
            </a:xfrm>
            <a:custGeom>
              <a:avLst/>
              <a:gdLst>
                <a:gd name="connsiteX0" fmla="*/ 586704 w 5184576"/>
                <a:gd name="connsiteY0" fmla="*/ 364736 h 3384376"/>
                <a:gd name="connsiteX1" fmla="*/ 342864 w 5184576"/>
                <a:gd name="connsiteY1" fmla="*/ 846320 h 3384376"/>
                <a:gd name="connsiteX2" fmla="*/ 781776 w 5184576"/>
                <a:gd name="connsiteY2" fmla="*/ 1181600 h 3384376"/>
                <a:gd name="connsiteX3" fmla="*/ 403824 w 5184576"/>
                <a:gd name="connsiteY3" fmla="*/ 1541264 h 3384376"/>
                <a:gd name="connsiteX4" fmla="*/ 726912 w 5184576"/>
                <a:gd name="connsiteY4" fmla="*/ 1858256 h 3384376"/>
                <a:gd name="connsiteX5" fmla="*/ 373344 w 5184576"/>
                <a:gd name="connsiteY5" fmla="*/ 2333744 h 3384376"/>
                <a:gd name="connsiteX6" fmla="*/ 592800 w 5184576"/>
                <a:gd name="connsiteY6" fmla="*/ 2906768 h 3384376"/>
                <a:gd name="connsiteX7" fmla="*/ 1159728 w 5184576"/>
                <a:gd name="connsiteY7" fmla="*/ 2669024 h 3384376"/>
                <a:gd name="connsiteX8" fmla="*/ 1744944 w 5184576"/>
                <a:gd name="connsiteY8" fmla="*/ 3004304 h 3384376"/>
                <a:gd name="connsiteX9" fmla="*/ 2037552 w 5184576"/>
                <a:gd name="connsiteY9" fmla="*/ 2790944 h 3384376"/>
                <a:gd name="connsiteX10" fmla="*/ 2445984 w 5184576"/>
                <a:gd name="connsiteY10" fmla="*/ 2918960 h 3384376"/>
                <a:gd name="connsiteX11" fmla="*/ 2769072 w 5184576"/>
                <a:gd name="connsiteY11" fmla="*/ 2717792 h 3384376"/>
                <a:gd name="connsiteX12" fmla="*/ 3500592 w 5184576"/>
                <a:gd name="connsiteY12" fmla="*/ 2864096 h 3384376"/>
                <a:gd name="connsiteX13" fmla="*/ 3927312 w 5184576"/>
                <a:gd name="connsiteY13" fmla="*/ 2632448 h 3384376"/>
                <a:gd name="connsiteX14" fmla="*/ 4329648 w 5184576"/>
                <a:gd name="connsiteY14" fmla="*/ 2809232 h 3384376"/>
                <a:gd name="connsiteX15" fmla="*/ 4658832 w 5184576"/>
                <a:gd name="connsiteY15" fmla="*/ 2772656 h 3384376"/>
                <a:gd name="connsiteX16" fmla="*/ 4762464 w 5184576"/>
                <a:gd name="connsiteY16" fmla="*/ 2309360 h 3384376"/>
                <a:gd name="connsiteX17" fmla="*/ 4579584 w 5184576"/>
                <a:gd name="connsiteY17" fmla="*/ 2059424 h 3384376"/>
                <a:gd name="connsiteX18" fmla="*/ 4841712 w 5184576"/>
                <a:gd name="connsiteY18" fmla="*/ 1596128 h 3384376"/>
                <a:gd name="connsiteX19" fmla="*/ 4603968 w 5184576"/>
                <a:gd name="connsiteY19" fmla="*/ 1346192 h 3384376"/>
                <a:gd name="connsiteX20" fmla="*/ 4744176 w 5184576"/>
                <a:gd name="connsiteY20" fmla="*/ 1047488 h 3384376"/>
                <a:gd name="connsiteX21" fmla="*/ 4573488 w 5184576"/>
                <a:gd name="connsiteY21" fmla="*/ 632960 h 3384376"/>
                <a:gd name="connsiteX22" fmla="*/ 4244304 w 5184576"/>
                <a:gd name="connsiteY22" fmla="*/ 529328 h 3384376"/>
                <a:gd name="connsiteX23" fmla="*/ 4000464 w 5184576"/>
                <a:gd name="connsiteY23" fmla="*/ 779264 h 3384376"/>
                <a:gd name="connsiteX24" fmla="*/ 3610320 w 5184576"/>
                <a:gd name="connsiteY24" fmla="*/ 620768 h 3384376"/>
                <a:gd name="connsiteX25" fmla="*/ 3329904 w 5184576"/>
                <a:gd name="connsiteY25" fmla="*/ 523232 h 3384376"/>
                <a:gd name="connsiteX26" fmla="*/ 2958048 w 5184576"/>
                <a:gd name="connsiteY26" fmla="*/ 669536 h 3384376"/>
                <a:gd name="connsiteX27" fmla="*/ 2433792 w 5184576"/>
                <a:gd name="connsiteY27" fmla="*/ 462272 h 3384376"/>
                <a:gd name="connsiteX28" fmla="*/ 1909536 w 5184576"/>
                <a:gd name="connsiteY28" fmla="*/ 754880 h 3384376"/>
                <a:gd name="connsiteX29" fmla="*/ 1446240 w 5184576"/>
                <a:gd name="connsiteY29" fmla="*/ 492752 h 3384376"/>
                <a:gd name="connsiteX30" fmla="*/ 1007328 w 5184576"/>
                <a:gd name="connsiteY30" fmla="*/ 785360 h 3384376"/>
                <a:gd name="connsiteX31" fmla="*/ 982944 w 5184576"/>
                <a:gd name="connsiteY31" fmla="*/ 767072 h 3384376"/>
                <a:gd name="connsiteX32" fmla="*/ 958560 w 5184576"/>
                <a:gd name="connsiteY32" fmla="*/ 742688 h 3384376"/>
                <a:gd name="connsiteX33" fmla="*/ 915888 w 5184576"/>
                <a:gd name="connsiteY33" fmla="*/ 724400 h 3384376"/>
                <a:gd name="connsiteX34" fmla="*/ 885408 w 5184576"/>
                <a:gd name="connsiteY34" fmla="*/ 700016 h 3384376"/>
                <a:gd name="connsiteX35" fmla="*/ 830544 w 5184576"/>
                <a:gd name="connsiteY35" fmla="*/ 681728 h 3384376"/>
                <a:gd name="connsiteX36" fmla="*/ 757392 w 5184576"/>
                <a:gd name="connsiteY36" fmla="*/ 584192 h 3384376"/>
                <a:gd name="connsiteX37" fmla="*/ 733008 w 5184576"/>
                <a:gd name="connsiteY37" fmla="*/ 541520 h 3384376"/>
                <a:gd name="connsiteX38" fmla="*/ 647664 w 5184576"/>
                <a:gd name="connsiteY38" fmla="*/ 450080 h 3384376"/>
                <a:gd name="connsiteX39" fmla="*/ 629376 w 5184576"/>
                <a:gd name="connsiteY39" fmla="*/ 419600 h 3384376"/>
                <a:gd name="connsiteX40" fmla="*/ 586704 w 5184576"/>
                <a:gd name="connsiteY40" fmla="*/ 364736 h 3384376"/>
                <a:gd name="connsiteX41" fmla="*/ 0 w 5184576"/>
                <a:gd name="connsiteY41" fmla="*/ 0 h 3384376"/>
                <a:gd name="connsiteX42" fmla="*/ 5184576 w 5184576"/>
                <a:gd name="connsiteY42" fmla="*/ 0 h 3384376"/>
                <a:gd name="connsiteX43" fmla="*/ 5184576 w 5184576"/>
                <a:gd name="connsiteY43" fmla="*/ 3384376 h 3384376"/>
                <a:gd name="connsiteX44" fmla="*/ 0 w 5184576"/>
                <a:gd name="connsiteY44" fmla="*/ 3384376 h 338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84576" h="3384376">
                  <a:moveTo>
                    <a:pt x="586704" y="364736"/>
                  </a:moveTo>
                  <a:lnTo>
                    <a:pt x="342864" y="846320"/>
                  </a:lnTo>
                  <a:lnTo>
                    <a:pt x="781776" y="1181600"/>
                  </a:lnTo>
                  <a:lnTo>
                    <a:pt x="403824" y="1541264"/>
                  </a:lnTo>
                  <a:lnTo>
                    <a:pt x="726912" y="1858256"/>
                  </a:lnTo>
                  <a:lnTo>
                    <a:pt x="373344" y="2333744"/>
                  </a:lnTo>
                  <a:lnTo>
                    <a:pt x="592800" y="2906768"/>
                  </a:lnTo>
                  <a:lnTo>
                    <a:pt x="1159728" y="2669024"/>
                  </a:lnTo>
                  <a:lnTo>
                    <a:pt x="1744944" y="3004304"/>
                  </a:lnTo>
                  <a:lnTo>
                    <a:pt x="2037552" y="2790944"/>
                  </a:lnTo>
                  <a:lnTo>
                    <a:pt x="2445984" y="2918960"/>
                  </a:lnTo>
                  <a:lnTo>
                    <a:pt x="2769072" y="2717792"/>
                  </a:lnTo>
                  <a:lnTo>
                    <a:pt x="3500592" y="2864096"/>
                  </a:lnTo>
                  <a:lnTo>
                    <a:pt x="3927312" y="2632448"/>
                  </a:lnTo>
                  <a:lnTo>
                    <a:pt x="4329648" y="2809232"/>
                  </a:lnTo>
                  <a:lnTo>
                    <a:pt x="4658832" y="2772656"/>
                  </a:lnTo>
                  <a:lnTo>
                    <a:pt x="4762464" y="2309360"/>
                  </a:lnTo>
                  <a:lnTo>
                    <a:pt x="4579584" y="2059424"/>
                  </a:lnTo>
                  <a:lnTo>
                    <a:pt x="4841712" y="1596128"/>
                  </a:lnTo>
                  <a:lnTo>
                    <a:pt x="4603968" y="1346192"/>
                  </a:lnTo>
                  <a:lnTo>
                    <a:pt x="4744176" y="1047488"/>
                  </a:lnTo>
                  <a:lnTo>
                    <a:pt x="4573488" y="632960"/>
                  </a:lnTo>
                  <a:lnTo>
                    <a:pt x="4244304" y="529328"/>
                  </a:lnTo>
                  <a:lnTo>
                    <a:pt x="4000464" y="779264"/>
                  </a:lnTo>
                  <a:lnTo>
                    <a:pt x="3610320" y="620768"/>
                  </a:lnTo>
                  <a:lnTo>
                    <a:pt x="3329904" y="523232"/>
                  </a:lnTo>
                  <a:lnTo>
                    <a:pt x="2958048" y="669536"/>
                  </a:lnTo>
                  <a:lnTo>
                    <a:pt x="2433792" y="462272"/>
                  </a:lnTo>
                  <a:lnTo>
                    <a:pt x="1909536" y="754880"/>
                  </a:lnTo>
                  <a:lnTo>
                    <a:pt x="1446240" y="492752"/>
                  </a:lnTo>
                  <a:lnTo>
                    <a:pt x="1007328" y="785360"/>
                  </a:lnTo>
                  <a:cubicBezTo>
                    <a:pt x="985237" y="763269"/>
                    <a:pt x="1031195" y="808430"/>
                    <a:pt x="982944" y="767072"/>
                  </a:cubicBezTo>
                  <a:cubicBezTo>
                    <a:pt x="974217" y="759591"/>
                    <a:pt x="968258" y="748859"/>
                    <a:pt x="958560" y="742688"/>
                  </a:cubicBezTo>
                  <a:cubicBezTo>
                    <a:pt x="945504" y="734380"/>
                    <a:pt x="929255" y="732198"/>
                    <a:pt x="915888" y="724400"/>
                  </a:cubicBezTo>
                  <a:cubicBezTo>
                    <a:pt x="904649" y="717844"/>
                    <a:pt x="895568" y="708144"/>
                    <a:pt x="885408" y="700016"/>
                  </a:cubicBezTo>
                  <a:cubicBezTo>
                    <a:pt x="867120" y="693920"/>
                    <a:pt x="845857" y="693438"/>
                    <a:pt x="830544" y="681728"/>
                  </a:cubicBezTo>
                  <a:cubicBezTo>
                    <a:pt x="815313" y="670081"/>
                    <a:pt x="772172" y="608209"/>
                    <a:pt x="757392" y="584192"/>
                  </a:cubicBezTo>
                  <a:cubicBezTo>
                    <a:pt x="748806" y="570240"/>
                    <a:pt x="742696" y="554731"/>
                    <a:pt x="733008" y="541520"/>
                  </a:cubicBezTo>
                  <a:cubicBezTo>
                    <a:pt x="676485" y="464443"/>
                    <a:pt x="706173" y="520291"/>
                    <a:pt x="647664" y="450080"/>
                  </a:cubicBezTo>
                  <a:cubicBezTo>
                    <a:pt x="640079" y="440978"/>
                    <a:pt x="636263" y="429242"/>
                    <a:pt x="629376" y="419600"/>
                  </a:cubicBezTo>
                  <a:cubicBezTo>
                    <a:pt x="615910" y="400747"/>
                    <a:pt x="600928" y="383024"/>
                    <a:pt x="586704" y="364736"/>
                  </a:cubicBezTo>
                  <a:close/>
                  <a:moveTo>
                    <a:pt x="0" y="0"/>
                  </a:moveTo>
                  <a:lnTo>
                    <a:pt x="5184576" y="0"/>
                  </a:lnTo>
                  <a:lnTo>
                    <a:pt x="5184576" y="3384376"/>
                  </a:lnTo>
                  <a:lnTo>
                    <a:pt x="0" y="338437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89B4FCB-54B0-6177-F0C9-3B14CC4F6E68}"/>
              </a:ext>
            </a:extLst>
          </p:cNvPr>
          <p:cNvGraphicFramePr/>
          <p:nvPr/>
        </p:nvGraphicFramePr>
        <p:xfrm>
          <a:off x="-38472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21212846-38B5-B1CA-CE8C-1068D719275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6825" t="53675" r="4851" b="18500"/>
          <a:stretch/>
        </p:blipFill>
        <p:spPr>
          <a:xfrm>
            <a:off x="6685666" y="836712"/>
            <a:ext cx="1735665" cy="12601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9CE63F-9E9A-D583-F5D4-B76FF4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25530"/>
          <a:stretch/>
        </p:blipFill>
        <p:spPr>
          <a:xfrm>
            <a:off x="8832304" y="800708"/>
            <a:ext cx="2376264" cy="1428750"/>
          </a:xfrm>
          <a:prstGeom prst="rect">
            <a:avLst/>
          </a:prstGeom>
        </p:spPr>
      </p:pic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D15AEE88-585B-AF07-FE5D-36C1CD2E8D18}"/>
              </a:ext>
            </a:extLst>
          </p:cNvPr>
          <p:cNvSpPr/>
          <p:nvPr/>
        </p:nvSpPr>
        <p:spPr>
          <a:xfrm>
            <a:off x="7765008" y="2875244"/>
            <a:ext cx="2003399" cy="288032"/>
          </a:xfrm>
          <a:prstGeom prst="flowChartProcess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CB3FA1-D157-3379-D56E-02DF923546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778334" y="2965507"/>
            <a:ext cx="1825377" cy="1825377"/>
          </a:xfrm>
          <a:prstGeom prst="rect">
            <a:avLst/>
          </a:prstGeom>
        </p:spPr>
      </p:pic>
      <p:sp>
        <p:nvSpPr>
          <p:cNvPr id="23" name="Flowchart: Process 22">
            <a:extLst>
              <a:ext uri="{FF2B5EF4-FFF2-40B4-BE49-F238E27FC236}">
                <a16:creationId xmlns:a16="http://schemas.microsoft.com/office/drawing/2014/main" id="{CC30F939-F96B-8857-D0B0-0556A8BC386F}"/>
              </a:ext>
            </a:extLst>
          </p:cNvPr>
          <p:cNvSpPr/>
          <p:nvPr/>
        </p:nvSpPr>
        <p:spPr>
          <a:xfrm>
            <a:off x="7814562" y="3506893"/>
            <a:ext cx="1881838" cy="288032"/>
          </a:xfrm>
          <a:prstGeom prst="flowChartProcess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F13055-44F7-377A-7128-135ED99CDD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7842792" y="3581802"/>
            <a:ext cx="1825377" cy="1825377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92F178-7BB4-B7BC-0ACB-A827E9CFA6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1464">
        <p:fade/>
      </p:transition>
    </mc:Choice>
    <mc:Fallback xmlns="">
      <p:transition spd="med" advTm="514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CE4E96-D521-4F70-9109-E5F4FE3AD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21CE4E96-D521-4F70-9109-E5F4FE3AD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D4FB09-F475-4C34-9B10-8E35EF37A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1D4FB09-F475-4C34-9B10-8E35EF37A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25B8B8-ADC5-4A89-8976-E4FC4B96A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0025B8B8-ADC5-4A89-8976-E4FC4B96A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3247DA-272B-4B56-B719-6A788241E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FF3247DA-272B-4B56-B719-6A788241E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230D5E-B0AB-47B3-8124-1EA442453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F3230D5E-B0AB-47B3-8124-1EA442453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16432 7.40741E-7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C3E004-8661-4E8F-947F-18F076B09C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">
                                            <p:graphicEl>
                                              <a:dgm id="{99C3E004-8661-4E8F-947F-18F076B09C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D9BDAC-6FE2-4D14-A522-7402E3D2F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7">
                                            <p:graphicEl>
                                              <a:dgm id="{D2D9BDAC-6FE2-4D14-A522-7402E3D2F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16432 7.40741E-7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49204-006C-AE96-E078-DB510113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9FA41-27BA-8E19-1374-276BCC03AA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28" t="24013" r="72739" b="44178"/>
          <a:stretch/>
        </p:blipFill>
        <p:spPr>
          <a:xfrm>
            <a:off x="407368" y="368660"/>
            <a:ext cx="9541060" cy="5901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A5A81A-F1AC-B62D-8101-68C82A6D2CE6}"/>
              </a:ext>
            </a:extLst>
          </p:cNvPr>
          <p:cNvSpPr txBox="1"/>
          <p:nvPr/>
        </p:nvSpPr>
        <p:spPr>
          <a:xfrm>
            <a:off x="9786272" y="2136338"/>
            <a:ext cx="62709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</a:t>
            </a:r>
          </a:p>
          <a:p>
            <a:endParaRPr lang="en-US" dirty="0"/>
          </a:p>
          <a:p>
            <a:r>
              <a:rPr lang="en-US" dirty="0"/>
              <a:t>O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CH</a:t>
            </a:r>
            <a:r>
              <a:rPr lang="en-US" baseline="-25000" dirty="0"/>
              <a:t>4</a:t>
            </a:r>
          </a:p>
          <a:p>
            <a:endParaRPr lang="en-US" dirty="0"/>
          </a:p>
          <a:p>
            <a:r>
              <a:rPr lang="en-US" dirty="0"/>
              <a:t>N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…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E831B61-6303-CE46-2F90-0883A5E121B6}"/>
              </a:ext>
            </a:extLst>
          </p:cNvPr>
          <p:cNvGrpSpPr/>
          <p:nvPr/>
        </p:nvGrpSpPr>
        <p:grpSpPr>
          <a:xfrm>
            <a:off x="8256240" y="1280160"/>
            <a:ext cx="1371600" cy="4279392"/>
            <a:chOff x="9174480" y="1280160"/>
            <a:chExt cx="1371600" cy="427939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4C1D596-2592-AAE9-C982-58D583F726A1}"/>
                </a:ext>
              </a:extLst>
            </p:cNvPr>
            <p:cNvSpPr/>
            <p:nvPr/>
          </p:nvSpPr>
          <p:spPr>
            <a:xfrm>
              <a:off x="9174480" y="1280160"/>
              <a:ext cx="1371600" cy="2139696"/>
            </a:xfrm>
            <a:custGeom>
              <a:avLst/>
              <a:gdLst>
                <a:gd name="connsiteX0" fmla="*/ 0 w 1371600"/>
                <a:gd name="connsiteY0" fmla="*/ 0 h 2139696"/>
                <a:gd name="connsiteX1" fmla="*/ 554736 w 1371600"/>
                <a:gd name="connsiteY1" fmla="*/ 237744 h 2139696"/>
                <a:gd name="connsiteX2" fmla="*/ 926592 w 1371600"/>
                <a:gd name="connsiteY2" fmla="*/ 1060704 h 2139696"/>
                <a:gd name="connsiteX3" fmla="*/ 1048512 w 1371600"/>
                <a:gd name="connsiteY3" fmla="*/ 1908048 h 2139696"/>
                <a:gd name="connsiteX4" fmla="*/ 1371600 w 1371600"/>
                <a:gd name="connsiteY4" fmla="*/ 2139696 h 2139696"/>
                <a:gd name="connsiteX5" fmla="*/ 1371600 w 1371600"/>
                <a:gd name="connsiteY5" fmla="*/ 2139696 h 213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00" h="2139696">
                  <a:moveTo>
                    <a:pt x="0" y="0"/>
                  </a:moveTo>
                  <a:cubicBezTo>
                    <a:pt x="200152" y="30480"/>
                    <a:pt x="400304" y="60960"/>
                    <a:pt x="554736" y="237744"/>
                  </a:cubicBezTo>
                  <a:cubicBezTo>
                    <a:pt x="709168" y="414528"/>
                    <a:pt x="844296" y="782320"/>
                    <a:pt x="926592" y="1060704"/>
                  </a:cubicBezTo>
                  <a:cubicBezTo>
                    <a:pt x="1008888" y="1339088"/>
                    <a:pt x="974344" y="1728216"/>
                    <a:pt x="1048512" y="1908048"/>
                  </a:cubicBezTo>
                  <a:cubicBezTo>
                    <a:pt x="1122680" y="2087880"/>
                    <a:pt x="1371600" y="2139696"/>
                    <a:pt x="1371600" y="2139696"/>
                  </a:cubicBezTo>
                  <a:lnTo>
                    <a:pt x="1371600" y="2139696"/>
                  </a:ln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34338C-76D8-2D80-E81B-9803A9C1B8B9}"/>
                </a:ext>
              </a:extLst>
            </p:cNvPr>
            <p:cNvSpPr/>
            <p:nvPr/>
          </p:nvSpPr>
          <p:spPr>
            <a:xfrm flipV="1">
              <a:off x="9174480" y="3419856"/>
              <a:ext cx="1371600" cy="2139696"/>
            </a:xfrm>
            <a:custGeom>
              <a:avLst/>
              <a:gdLst>
                <a:gd name="connsiteX0" fmla="*/ 0 w 1371600"/>
                <a:gd name="connsiteY0" fmla="*/ 0 h 2139696"/>
                <a:gd name="connsiteX1" fmla="*/ 554736 w 1371600"/>
                <a:gd name="connsiteY1" fmla="*/ 237744 h 2139696"/>
                <a:gd name="connsiteX2" fmla="*/ 926592 w 1371600"/>
                <a:gd name="connsiteY2" fmla="*/ 1060704 h 2139696"/>
                <a:gd name="connsiteX3" fmla="*/ 1048512 w 1371600"/>
                <a:gd name="connsiteY3" fmla="*/ 1908048 h 2139696"/>
                <a:gd name="connsiteX4" fmla="*/ 1371600 w 1371600"/>
                <a:gd name="connsiteY4" fmla="*/ 2139696 h 2139696"/>
                <a:gd name="connsiteX5" fmla="*/ 1371600 w 1371600"/>
                <a:gd name="connsiteY5" fmla="*/ 2139696 h 2139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71600" h="2139696">
                  <a:moveTo>
                    <a:pt x="0" y="0"/>
                  </a:moveTo>
                  <a:cubicBezTo>
                    <a:pt x="200152" y="30480"/>
                    <a:pt x="400304" y="60960"/>
                    <a:pt x="554736" y="237744"/>
                  </a:cubicBezTo>
                  <a:cubicBezTo>
                    <a:pt x="709168" y="414528"/>
                    <a:pt x="844296" y="782320"/>
                    <a:pt x="926592" y="1060704"/>
                  </a:cubicBezTo>
                  <a:cubicBezTo>
                    <a:pt x="1008888" y="1339088"/>
                    <a:pt x="974344" y="1728216"/>
                    <a:pt x="1048512" y="1908048"/>
                  </a:cubicBezTo>
                  <a:cubicBezTo>
                    <a:pt x="1122680" y="2087880"/>
                    <a:pt x="1371600" y="2139696"/>
                    <a:pt x="1371600" y="2139696"/>
                  </a:cubicBezTo>
                  <a:lnTo>
                    <a:pt x="1371600" y="2139696"/>
                  </a:ln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49A5257-3AF5-B935-CDED-C4B895229477}"/>
              </a:ext>
            </a:extLst>
          </p:cNvPr>
          <p:cNvSpPr txBox="1"/>
          <p:nvPr/>
        </p:nvSpPr>
        <p:spPr>
          <a:xfrm>
            <a:off x="10571799" y="2672916"/>
            <a:ext cx="1212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  <a:p>
            <a:endParaRPr lang="en-US" dirty="0"/>
          </a:p>
          <a:p>
            <a:r>
              <a:rPr lang="en-US" dirty="0"/>
              <a:t>&gt; 95% ?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498B7-D78C-DAC3-2B0C-5904899F0A62}"/>
              </a:ext>
            </a:extLst>
          </p:cNvPr>
          <p:cNvSpPr txBox="1"/>
          <p:nvPr/>
        </p:nvSpPr>
        <p:spPr>
          <a:xfrm>
            <a:off x="9105782" y="533220"/>
            <a:ext cx="2462826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Increased transportation energy requirements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F6EE65-5471-8D7F-A35E-BD7DFCE97C28}"/>
              </a:ext>
            </a:extLst>
          </p:cNvPr>
          <p:cNvSpPr txBox="1"/>
          <p:nvPr/>
        </p:nvSpPr>
        <p:spPr>
          <a:xfrm>
            <a:off x="9105782" y="4978329"/>
            <a:ext cx="2462826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Reduced CO</a:t>
            </a:r>
            <a:r>
              <a:rPr lang="en-US" sz="2000" baseline="-25000" dirty="0">
                <a:latin typeface="+mj-lt"/>
                <a:ea typeface="+mj-ea"/>
                <a:cs typeface="+mj-cs"/>
              </a:rPr>
              <a:t>2</a:t>
            </a:r>
            <a:r>
              <a:rPr lang="en-US" sz="2000" dirty="0">
                <a:latin typeface="+mj-lt"/>
                <a:ea typeface="+mj-ea"/>
                <a:cs typeface="+mj-cs"/>
              </a:rPr>
              <a:t> storage capacity</a:t>
            </a:r>
            <a:endParaRPr lang="en-GB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AB0608-FA54-0469-02DD-CD6CD88328D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69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960">
        <p:fade/>
      </p:transition>
    </mc:Choice>
    <mc:Fallback xmlns="">
      <p:transition spd="med" advTm="459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1" grpId="0"/>
      <p:bldP spid="12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2CCB2D5-7293-4BD2-C903-EA3CD95337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016000"/>
            <a:ext cx="7620000" cy="52475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0C3915-D74D-D30B-9019-A1C386D0C6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016000"/>
            <a:ext cx="7620000" cy="524752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BD10E-ED19-214C-153F-A3678FD0E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36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753601-A8A4-6A56-6BC3-68B534266474}"/>
              </a:ext>
            </a:extLst>
          </p:cNvPr>
          <p:cNvSpPr txBox="1"/>
          <p:nvPr/>
        </p:nvSpPr>
        <p:spPr>
          <a:xfrm>
            <a:off x="4877397" y="1988840"/>
            <a:ext cx="12186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Pure CO</a:t>
            </a:r>
            <a:r>
              <a:rPr lang="en-US" baseline="-25000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8C48AA-8DAC-4CFC-D69B-B3CA96E3534A}"/>
              </a:ext>
            </a:extLst>
          </p:cNvPr>
          <p:cNvSpPr txBox="1"/>
          <p:nvPr/>
        </p:nvSpPr>
        <p:spPr>
          <a:xfrm>
            <a:off x="7032104" y="3105834"/>
            <a:ext cx="115768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96% CO</a:t>
            </a:r>
            <a:r>
              <a:rPr lang="en-US" baseline="-25000" dirty="0"/>
              <a:t>2</a:t>
            </a:r>
          </a:p>
          <a:p>
            <a:r>
              <a:rPr lang="en-US" dirty="0"/>
              <a:t>4% N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B0354E-E3F5-CE0E-5856-C6F61D89FB6C}"/>
              </a:ext>
            </a:extLst>
          </p:cNvPr>
          <p:cNvSpPr txBox="1"/>
          <p:nvPr/>
        </p:nvSpPr>
        <p:spPr>
          <a:xfrm>
            <a:off x="10020436" y="2717629"/>
            <a:ext cx="1800200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Impact on compression power requirements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70855D0-A958-34D8-6A24-EA729DA69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69" y="296652"/>
            <a:ext cx="10621180" cy="1301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Density as a Function of Pressure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B307257-807F-7E3D-7719-6FE360795B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484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2889">
        <p:fade/>
      </p:transition>
    </mc:Choice>
    <mc:Fallback xmlns="">
      <p:transition spd="med" advTm="62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25D866B-FEF3-BA7D-DF94-EBFCE99AF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69" y="296652"/>
            <a:ext cx="10621180" cy="1301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24506990"/>
              </p:ext>
            </p:extLst>
          </p:nvPr>
        </p:nvGraphicFramePr>
        <p:xfrm>
          <a:off x="2826259" y="19578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0D8051-4CE2-B146-2F42-1ABA8365BD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0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0">
        <p:fade/>
      </p:transition>
    </mc:Choice>
    <mc:Fallback xmlns="">
      <p:transition spd="med" advTm="25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6770666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2434F9-9C89-A2F3-826E-3F0E801764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5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610">
        <p159:morph option="byObject"/>
      </p:transition>
    </mc:Choice>
    <mc:Fallback xmlns="">
      <p:transition spd="slow" advTm="26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2546929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7D24D6-6235-E488-6B45-9B458AC5E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300">
        <p159:morph option="byObject"/>
      </p:transition>
    </mc:Choice>
    <mc:Fallback xmlns="">
      <p:transition spd="slow" advTm="7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/>
              <a:t>Why, What, Who, Where, When and How?</a:t>
            </a:r>
            <a:endParaRPr lang="en-US" sz="4000" b="1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08328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20E0EC-313A-755E-65FA-4D663DA34B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11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762">
        <p159:morph option="byObject"/>
      </p:transition>
    </mc:Choice>
    <mc:Fallback xmlns="">
      <p:transition spd="slow" advTm="9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F47B4CB-2CC5-44A0-81A4-1D2FD28DDF2F}"/>
              </a:ext>
            </a:extLst>
          </p:cNvPr>
          <p:cNvSpPr/>
          <p:nvPr/>
        </p:nvSpPr>
        <p:spPr>
          <a:xfrm>
            <a:off x="7212124" y="3320988"/>
            <a:ext cx="8280920" cy="15121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stCxn id="54" idx="3"/>
            <a:endCxn id="7" idx="1"/>
          </p:cNvCxnSpPr>
          <p:nvPr/>
        </p:nvCxnSpPr>
        <p:spPr>
          <a:xfrm>
            <a:off x="2800348" y="1304579"/>
            <a:ext cx="1675472" cy="15123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14766" y="1300240"/>
            <a:ext cx="1661054" cy="1516693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555939" y="2816933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>
            <a:off x="3325386" y="2816933"/>
            <a:ext cx="1150434" cy="12700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endCxn id="43" idx="3"/>
          </p:cNvCxnSpPr>
          <p:nvPr/>
        </p:nvCxnSpPr>
        <p:spPr>
          <a:xfrm flipH="1" flipV="1">
            <a:off x="3325386" y="2816933"/>
            <a:ext cx="3497141" cy="11028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279C8-8F8A-4D6A-8D7C-F50A4B661A2B}"/>
              </a:ext>
            </a:extLst>
          </p:cNvPr>
          <p:cNvGrpSpPr/>
          <p:nvPr/>
        </p:nvGrpSpPr>
        <p:grpSpPr>
          <a:xfrm flipH="1">
            <a:off x="10308468" y="2257364"/>
            <a:ext cx="1152078" cy="2359768"/>
            <a:chOff x="7596386" y="2293368"/>
            <a:chExt cx="1152078" cy="2359768"/>
          </a:xfrm>
          <a:solidFill>
            <a:schemeClr val="bg1"/>
          </a:solidFill>
        </p:grpSpPr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0E69E8D3-519A-4267-930D-03525AEA9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9986" y="2869630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23734B9F-827C-4877-BCFE-C44459950A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4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82253238-3FEB-4CF6-B5C1-57DF62BF2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4368" y="2852936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2F1D140A-C68E-4405-8445-C6A64BC95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6376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99CF8DDC-719D-46EA-A3AA-B8183836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1209" y="2869631"/>
              <a:ext cx="359222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A7E86EC0-4F67-4D9F-95C9-FB9BEA90D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2400" y="2869631"/>
              <a:ext cx="359023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39C3E781-117B-4242-8A2F-98389C75B0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88548" y="2293368"/>
              <a:ext cx="144462" cy="5762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25">
              <a:extLst>
                <a:ext uri="{FF2B5EF4-FFF2-40B4-BE49-F238E27FC236}">
                  <a16:creationId xmlns:a16="http://schemas.microsoft.com/office/drawing/2014/main" id="{65126CD1-0A14-41B4-88B2-F8A9DB8E1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96386" y="2509268"/>
              <a:ext cx="576262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26">
              <a:extLst>
                <a:ext uri="{FF2B5EF4-FFF2-40B4-BE49-F238E27FC236}">
                  <a16:creationId xmlns:a16="http://schemas.microsoft.com/office/drawing/2014/main" id="{70BFA8F5-A54E-4007-A7F0-EE5C1ACBC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386" y="2509268"/>
              <a:ext cx="431800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61D029FF-9B58-451B-820B-EAEBE7C56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3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A53C3D48-1491-4024-8394-6A0F6C7BD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66232354-9E77-46E9-AF8A-94190F151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FB131406-A13B-4935-9C79-82CED0B6E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6376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8150BBE8-4D8F-4FF9-9386-6284C20B1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186" y="2869631"/>
              <a:ext cx="576262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52D49-FCF8-4FF5-B1A6-4008BA0844D1}"/>
              </a:ext>
            </a:extLst>
          </p:cNvPr>
          <p:cNvCxnSpPr>
            <a:cxnSpLocks/>
          </p:cNvCxnSpPr>
          <p:nvPr/>
        </p:nvCxnSpPr>
        <p:spPr>
          <a:xfrm flipV="1">
            <a:off x="10473595" y="2780879"/>
            <a:ext cx="0" cy="1547422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F07873-81F9-4E44-A3A1-880B89D7DA39}"/>
              </a:ext>
            </a:extLst>
          </p:cNvPr>
          <p:cNvSpPr/>
          <p:nvPr/>
        </p:nvSpPr>
        <p:spPr>
          <a:xfrm>
            <a:off x="0" y="4401108"/>
            <a:ext cx="15493044" cy="350100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494057E5-B0B5-4231-B3CF-3B5CE02828BB}"/>
              </a:ext>
            </a:extLst>
          </p:cNvPr>
          <p:cNvSpPr/>
          <p:nvPr/>
        </p:nvSpPr>
        <p:spPr>
          <a:xfrm>
            <a:off x="5802016" y="5409220"/>
            <a:ext cx="11419220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40</a:t>
            </a:fld>
            <a:endParaRPr lang="en-GB" dirty="0"/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F1DDAE1E-45B7-4623-8DCB-DF9A0EDB6832}"/>
              </a:ext>
            </a:extLst>
          </p:cNvPr>
          <p:cNvSpPr/>
          <p:nvPr/>
        </p:nvSpPr>
        <p:spPr>
          <a:xfrm>
            <a:off x="5699956" y="6129300"/>
            <a:ext cx="11635244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38BABC-8EA9-4E78-A3B4-479B9F8A162B}"/>
              </a:ext>
            </a:extLst>
          </p:cNvPr>
          <p:cNvCxnSpPr>
            <a:cxnSpLocks/>
          </p:cNvCxnSpPr>
          <p:nvPr/>
        </p:nvCxnSpPr>
        <p:spPr>
          <a:xfrm>
            <a:off x="10466903" y="2780879"/>
            <a:ext cx="0" cy="1547422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235BEB-F7B3-4590-97D8-C3E49C1EBD3F}"/>
              </a:ext>
            </a:extLst>
          </p:cNvPr>
          <p:cNvCxnSpPr>
            <a:cxnSpLocks/>
          </p:cNvCxnSpPr>
          <p:nvPr/>
        </p:nvCxnSpPr>
        <p:spPr>
          <a:xfrm flipV="1">
            <a:off x="10736982" y="2780879"/>
            <a:ext cx="0" cy="3672457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BF05F31-37CF-4A9A-80EB-7E10E6E11DAC}"/>
              </a:ext>
            </a:extLst>
          </p:cNvPr>
          <p:cNvCxnSpPr>
            <a:cxnSpLocks/>
          </p:cNvCxnSpPr>
          <p:nvPr/>
        </p:nvCxnSpPr>
        <p:spPr>
          <a:xfrm>
            <a:off x="10736982" y="2780879"/>
            <a:ext cx="0" cy="3456433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5871778" y="2556656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4475820" y="2276873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7609E8-5CB5-680E-E079-70E62DC337A2}"/>
              </a:ext>
            </a:extLst>
          </p:cNvPr>
          <p:cNvCxnSpPr/>
          <p:nvPr/>
        </p:nvCxnSpPr>
        <p:spPr>
          <a:xfrm flipH="1" flipV="1">
            <a:off x="6816080" y="2829633"/>
            <a:ext cx="1614608" cy="1517469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7ADC4BB-8A16-002A-F8D7-D272B63BCBB6}"/>
              </a:ext>
            </a:extLst>
          </p:cNvPr>
          <p:cNvCxnSpPr/>
          <p:nvPr/>
        </p:nvCxnSpPr>
        <p:spPr>
          <a:xfrm flipH="1" flipV="1">
            <a:off x="6822527" y="2818493"/>
            <a:ext cx="1614608" cy="1517469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6F4DB06-56D5-4760-9B9B-DC0A0C02FEEE}"/>
              </a:ext>
            </a:extLst>
          </p:cNvPr>
          <p:cNvSpPr/>
          <p:nvPr/>
        </p:nvSpPr>
        <p:spPr>
          <a:xfrm>
            <a:off x="10417299" y="2674502"/>
            <a:ext cx="394828" cy="1424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2816933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2816932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67882-DCF0-411E-A3D8-59CE9F23F042}"/>
              </a:ext>
            </a:extLst>
          </p:cNvPr>
          <p:cNvSpPr/>
          <p:nvPr/>
        </p:nvSpPr>
        <p:spPr>
          <a:xfrm>
            <a:off x="0" y="3320988"/>
            <a:ext cx="7212123" cy="108012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93EB901-3DF4-4D03-878A-38CDABF53417}"/>
              </a:ext>
            </a:extLst>
          </p:cNvPr>
          <p:cNvSpPr/>
          <p:nvPr/>
        </p:nvSpPr>
        <p:spPr>
          <a:xfrm>
            <a:off x="7212124" y="3320988"/>
            <a:ext cx="1152128" cy="1080120"/>
          </a:xfrm>
          <a:prstGeom prst="rtTriangl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6476E1-B0D1-4966-9642-D7FC0C372F63}"/>
              </a:ext>
            </a:extLst>
          </p:cNvPr>
          <p:cNvCxnSpPr>
            <a:cxnSpLocks/>
          </p:cNvCxnSpPr>
          <p:nvPr/>
        </p:nvCxnSpPr>
        <p:spPr>
          <a:xfrm flipH="1">
            <a:off x="8430688" y="4328301"/>
            <a:ext cx="2021796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C3A4808-7A29-445D-A3F2-64C0E0EB39E6}"/>
              </a:ext>
            </a:extLst>
          </p:cNvPr>
          <p:cNvCxnSpPr>
            <a:cxnSpLocks/>
          </p:cNvCxnSpPr>
          <p:nvPr/>
        </p:nvCxnSpPr>
        <p:spPr>
          <a:xfrm flipH="1">
            <a:off x="8430688" y="4329100"/>
            <a:ext cx="2036215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6F1FA2D-7216-4952-3F7A-4902F20DB1E3}"/>
              </a:ext>
            </a:extLst>
          </p:cNvPr>
          <p:cNvSpPr/>
          <p:nvPr/>
        </p:nvSpPr>
        <p:spPr>
          <a:xfrm>
            <a:off x="9540250" y="4561819"/>
            <a:ext cx="2532414" cy="2588142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Storage Operator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4331804" y="1633453"/>
            <a:ext cx="7740860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08652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E04A69A0-D31F-50D7-E0FC-42519E959AFA}"/>
              </a:ext>
            </a:extLst>
          </p:cNvPr>
          <p:cNvSpPr/>
          <p:nvPr/>
        </p:nvSpPr>
        <p:spPr>
          <a:xfrm>
            <a:off x="3071466" y="2899967"/>
            <a:ext cx="1120301" cy="1320935"/>
          </a:xfrm>
          <a:prstGeom prst="bentUp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00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6D2F377-3412-EE73-F033-0D2174B3DBFC}"/>
              </a:ext>
            </a:extLst>
          </p:cNvPr>
          <p:cNvSpPr txBox="1"/>
          <p:nvPr/>
        </p:nvSpPr>
        <p:spPr>
          <a:xfrm>
            <a:off x="1299637" y="3884556"/>
            <a:ext cx="1800200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Interfaces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A3AC3C-6C89-A428-6968-C1D9A3CD2C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44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874">
        <p:fade/>
      </p:transition>
    </mc:Choice>
    <mc:Fallback xmlns="">
      <p:transition spd="med" advTm="418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1" grpId="0" animBg="1"/>
      <p:bldP spid="52" grpId="0" animBg="1"/>
      <p:bldP spid="56" grpId="0" animBg="1"/>
      <p:bldP spid="57" grpId="0" animBg="1"/>
      <p:bldP spid="4" grpId="0" animBg="1"/>
      <p:bldP spid="6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381663" y="3352340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 flipV="1">
            <a:off x="3325386" y="3352340"/>
            <a:ext cx="3976158" cy="46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stCxn id="7" idx="1"/>
            <a:endCxn id="43" idx="3"/>
          </p:cNvCxnSpPr>
          <p:nvPr/>
        </p:nvCxnSpPr>
        <p:spPr>
          <a:xfrm flipH="1">
            <a:off x="3325386" y="3352340"/>
            <a:ext cx="3976158" cy="4654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41</a:t>
            </a:fld>
            <a:endParaRPr lang="en-GB" dirty="0"/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8697502" y="3092063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7301544" y="2812280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4"/>
                </a:solidFill>
              </a:rPr>
              <a:t>Process/capture</a:t>
            </a:r>
            <a:endParaRPr lang="en-GB" sz="1200" dirty="0">
              <a:solidFill>
                <a:schemeClr val="accent4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3356994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3356993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7157528" y="2168860"/>
            <a:ext cx="2516747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Pipeline Operator</a:t>
            </a:r>
            <a:endParaRPr lang="en-GB" b="1" dirty="0">
              <a:solidFill>
                <a:schemeClr val="accent4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626581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32E5FCE-4782-64A6-F72D-6FAB9FDC9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5" b="91216" l="9916" r="89662">
                        <a14:foregroundMark x1="56118" y1="91385" x2="56118" y2="91385"/>
                        <a14:foregroundMark x1="54430" y1="20777" x2="54430" y2="20777"/>
                        <a14:foregroundMark x1="49789" y1="5405" x2="49789" y2="5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7989" y="1939392"/>
            <a:ext cx="2358651" cy="2945827"/>
          </a:xfrm>
          <a:prstGeom prst="rect">
            <a:avLst/>
          </a:prstGeom>
        </p:spPr>
      </p:pic>
      <p:sp>
        <p:nvSpPr>
          <p:cNvPr id="75" name="Thought Bubble: Cloud 74">
            <a:extLst>
              <a:ext uri="{FF2B5EF4-FFF2-40B4-BE49-F238E27FC236}">
                <a16:creationId xmlns:a16="http://schemas.microsoft.com/office/drawing/2014/main" id="{945A0EA7-F483-97F2-E006-74ADABF84A50}"/>
              </a:ext>
            </a:extLst>
          </p:cNvPr>
          <p:cNvSpPr/>
          <p:nvPr/>
        </p:nvSpPr>
        <p:spPr>
          <a:xfrm>
            <a:off x="8058080" y="476672"/>
            <a:ext cx="2448272" cy="1237800"/>
          </a:xfrm>
          <a:prstGeom prst="cloudCallout">
            <a:avLst>
              <a:gd name="adj1" fmla="val 45683"/>
              <a:gd name="adj2" fmla="val 81707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Is allocation required?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7B96DA9-BFC2-6957-41D5-F96A987A2332}"/>
              </a:ext>
            </a:extLst>
          </p:cNvPr>
          <p:cNvSpPr/>
          <p:nvPr/>
        </p:nvSpPr>
        <p:spPr>
          <a:xfrm>
            <a:off x="479376" y="3176972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FBAEC79B-8854-8210-9EC9-A7BFF1ADFB4F}"/>
              </a:ext>
            </a:extLst>
          </p:cNvPr>
          <p:cNvSpPr/>
          <p:nvPr/>
        </p:nvSpPr>
        <p:spPr>
          <a:xfrm>
            <a:off x="2281267" y="2034991"/>
            <a:ext cx="827894" cy="591590"/>
          </a:xfrm>
          <a:prstGeom prst="ben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8232EE6-7013-639C-79F1-B1B11FC5B5E0}"/>
              </a:ext>
            </a:extLst>
          </p:cNvPr>
          <p:cNvSpPr/>
          <p:nvPr/>
        </p:nvSpPr>
        <p:spPr>
          <a:xfrm>
            <a:off x="3520631" y="3176972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4D919469-55FB-E76F-C4A2-73206B401BD4}"/>
              </a:ext>
            </a:extLst>
          </p:cNvPr>
          <p:cNvSpPr/>
          <p:nvPr/>
        </p:nvSpPr>
        <p:spPr>
          <a:xfrm>
            <a:off x="6454143" y="3154317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C111605B-04FB-CA84-5F2D-F52BA0522D2C}"/>
              </a:ext>
            </a:extLst>
          </p:cNvPr>
          <p:cNvSpPr/>
          <p:nvPr/>
        </p:nvSpPr>
        <p:spPr>
          <a:xfrm>
            <a:off x="3509591" y="1107951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1059DF-80E9-280B-E254-33E7F96C11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05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9576">
        <p159:morph option="byObject"/>
      </p:transition>
    </mc:Choice>
    <mc:Fallback xmlns="">
      <p:transition spd="slow" advTm="395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5" grpId="0" animBg="1"/>
      <p:bldP spid="16" grpId="0" animBg="1"/>
      <p:bldP spid="17" grpId="0" animBg="1"/>
      <p:bldP spid="76" grpId="0" animBg="1"/>
      <p:bldP spid="78" grpId="0" animBg="1"/>
      <p:bldP spid="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381663" y="3352340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 flipV="1">
            <a:off x="3325386" y="3352340"/>
            <a:ext cx="3976158" cy="46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stCxn id="7" idx="1"/>
            <a:endCxn id="43" idx="3"/>
          </p:cNvCxnSpPr>
          <p:nvPr/>
        </p:nvCxnSpPr>
        <p:spPr>
          <a:xfrm flipH="1">
            <a:off x="3325386" y="3352340"/>
            <a:ext cx="3976158" cy="4654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42</a:t>
            </a:fld>
            <a:endParaRPr lang="en-GB" dirty="0"/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8697502" y="3092063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7301544" y="2812280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accent4"/>
                </a:solidFill>
              </a:rPr>
              <a:t>Process/capture</a:t>
            </a:r>
            <a:endParaRPr lang="en-GB" sz="1200" dirty="0">
              <a:solidFill>
                <a:schemeClr val="accent4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3356994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3356993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7157528" y="2168860"/>
            <a:ext cx="2516747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626581"/>
            <a:ext cx="2346214" cy="1990551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32E5FCE-4782-64A6-F72D-6FAB9FDC9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05" b="91216" l="9916" r="89662">
                        <a14:foregroundMark x1="56118" y1="91385" x2="56118" y2="91385"/>
                        <a14:foregroundMark x1="54430" y1="20777" x2="54430" y2="20777"/>
                        <a14:foregroundMark x1="49789" y1="5405" x2="49789" y2="5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7989" y="1939392"/>
            <a:ext cx="2358651" cy="2945827"/>
          </a:xfrm>
          <a:prstGeom prst="rect">
            <a:avLst/>
          </a:prstGeom>
        </p:spPr>
      </p:pic>
      <p:sp>
        <p:nvSpPr>
          <p:cNvPr id="75" name="Thought Bubble: Cloud 74">
            <a:extLst>
              <a:ext uri="{FF2B5EF4-FFF2-40B4-BE49-F238E27FC236}">
                <a16:creationId xmlns:a16="http://schemas.microsoft.com/office/drawing/2014/main" id="{945A0EA7-F483-97F2-E006-74ADABF84A50}"/>
              </a:ext>
            </a:extLst>
          </p:cNvPr>
          <p:cNvSpPr/>
          <p:nvPr/>
        </p:nvSpPr>
        <p:spPr>
          <a:xfrm>
            <a:off x="8058080" y="476672"/>
            <a:ext cx="2448272" cy="1237800"/>
          </a:xfrm>
          <a:prstGeom prst="cloudCallout">
            <a:avLst>
              <a:gd name="adj1" fmla="val 45683"/>
              <a:gd name="adj2" fmla="val 81707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Is allocation required?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A7B96DA9-BFC2-6957-41D5-F96A987A2332}"/>
              </a:ext>
            </a:extLst>
          </p:cNvPr>
          <p:cNvSpPr/>
          <p:nvPr/>
        </p:nvSpPr>
        <p:spPr>
          <a:xfrm>
            <a:off x="479376" y="3176972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FBAEC79B-8854-8210-9EC9-A7BFF1ADFB4F}"/>
              </a:ext>
            </a:extLst>
          </p:cNvPr>
          <p:cNvSpPr/>
          <p:nvPr/>
        </p:nvSpPr>
        <p:spPr>
          <a:xfrm>
            <a:off x="2281267" y="2034991"/>
            <a:ext cx="827894" cy="591590"/>
          </a:xfrm>
          <a:prstGeom prst="ben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D8232EE6-7013-639C-79F1-B1B11FC5B5E0}"/>
              </a:ext>
            </a:extLst>
          </p:cNvPr>
          <p:cNvSpPr/>
          <p:nvPr/>
        </p:nvSpPr>
        <p:spPr>
          <a:xfrm>
            <a:off x="3520631" y="3176972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4D919469-55FB-E76F-C4A2-73206B401BD4}"/>
              </a:ext>
            </a:extLst>
          </p:cNvPr>
          <p:cNvSpPr/>
          <p:nvPr/>
        </p:nvSpPr>
        <p:spPr>
          <a:xfrm>
            <a:off x="6454143" y="3154317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C111605B-04FB-CA84-5F2D-F52BA0522D2C}"/>
              </a:ext>
            </a:extLst>
          </p:cNvPr>
          <p:cNvSpPr/>
          <p:nvPr/>
        </p:nvSpPr>
        <p:spPr>
          <a:xfrm>
            <a:off x="3509591" y="1107951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7A901F-57ED-41C1-11AC-077FB9B4CF10}"/>
              </a:ext>
            </a:extLst>
          </p:cNvPr>
          <p:cNvSpPr/>
          <p:nvPr/>
        </p:nvSpPr>
        <p:spPr>
          <a:xfrm>
            <a:off x="1415480" y="3763555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Non-CCS</a:t>
            </a:r>
            <a:endParaRPr lang="en-GB" sz="1200" dirty="0"/>
          </a:p>
        </p:txBody>
      </p:sp>
      <p:pic>
        <p:nvPicPr>
          <p:cNvPr id="5" name="Graphic 4" descr="High voltage with solid fill">
            <a:extLst>
              <a:ext uri="{FF2B5EF4-FFF2-40B4-BE49-F238E27FC236}">
                <a16:creationId xmlns:a16="http://schemas.microsoft.com/office/drawing/2014/main" id="{361A235D-5289-450D-868F-E3AAEC893C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24067" y="5186058"/>
            <a:ext cx="914400" cy="914400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B6C20A3C-B50E-0D7B-294D-C048C6596ED8}"/>
              </a:ext>
            </a:extLst>
          </p:cNvPr>
          <p:cNvCxnSpPr>
            <a:cxnSpLocks/>
            <a:endCxn id="5" idx="1"/>
          </p:cNvCxnSpPr>
          <p:nvPr/>
        </p:nvCxnSpPr>
        <p:spPr>
          <a:xfrm rot="16200000" flipH="1">
            <a:off x="1192411" y="5011602"/>
            <a:ext cx="1017586" cy="245726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37FFC20D-89D8-1A29-D185-2670AABB2B57}"/>
              </a:ext>
            </a:extLst>
          </p:cNvPr>
          <p:cNvCxnSpPr>
            <a:cxnSpLocks/>
            <a:endCxn id="5" idx="3"/>
          </p:cNvCxnSpPr>
          <p:nvPr/>
        </p:nvCxnSpPr>
        <p:spPr>
          <a:xfrm rot="5400000">
            <a:off x="2378603" y="4985536"/>
            <a:ext cx="1017586" cy="297858"/>
          </a:xfrm>
          <a:prstGeom prst="bentConnector2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8AA9ECF-E9E7-E32B-D368-8A105DCB70B4}"/>
              </a:ext>
            </a:extLst>
          </p:cNvPr>
          <p:cNvSpPr txBox="1"/>
          <p:nvPr/>
        </p:nvSpPr>
        <p:spPr>
          <a:xfrm>
            <a:off x="3215680" y="5208722"/>
            <a:ext cx="2997987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Clean electricity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FBCFF8-8553-0DAE-CADE-0CD22595C5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583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8716">
        <p159:morph option="byObject"/>
      </p:transition>
    </mc:Choice>
    <mc:Fallback xmlns="">
      <p:transition spd="slow" advTm="38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44592307-686B-1EBF-B989-AC289960F152}"/>
              </a:ext>
            </a:extLst>
          </p:cNvPr>
          <p:cNvSpPr/>
          <p:nvPr/>
        </p:nvSpPr>
        <p:spPr>
          <a:xfrm>
            <a:off x="5823744" y="3883450"/>
            <a:ext cx="9669300" cy="108776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FA677F2-A84A-520B-C96B-B10B1AA27E87}"/>
              </a:ext>
            </a:extLst>
          </p:cNvPr>
          <p:cNvSpPr/>
          <p:nvPr/>
        </p:nvSpPr>
        <p:spPr>
          <a:xfrm>
            <a:off x="0" y="3897052"/>
            <a:ext cx="5841881" cy="108012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ight Triangle 68">
            <a:extLst>
              <a:ext uri="{FF2B5EF4-FFF2-40B4-BE49-F238E27FC236}">
                <a16:creationId xmlns:a16="http://schemas.microsoft.com/office/drawing/2014/main" id="{F2542D45-4953-2BF3-645F-C927445AB8D4}"/>
              </a:ext>
            </a:extLst>
          </p:cNvPr>
          <p:cNvSpPr/>
          <p:nvPr/>
        </p:nvSpPr>
        <p:spPr>
          <a:xfrm>
            <a:off x="5807968" y="3897052"/>
            <a:ext cx="1152128" cy="1080120"/>
          </a:xfrm>
          <a:prstGeom prst="rtTriangl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171092" y="3352340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43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3090973" y="2812280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2946957" y="2168860"/>
            <a:ext cx="7685547" cy="2862708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2"/>
                </a:solidFill>
              </a:rPr>
              <a:t>Pipeline Operator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4D919469-55FB-E76F-C4A2-73206B401BD4}"/>
              </a:ext>
            </a:extLst>
          </p:cNvPr>
          <p:cNvSpPr/>
          <p:nvPr/>
        </p:nvSpPr>
        <p:spPr>
          <a:xfrm>
            <a:off x="2243572" y="3154317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25D3C7F-F32E-362C-4ECF-EE17AA0DCF8D}"/>
              </a:ext>
            </a:extLst>
          </p:cNvPr>
          <p:cNvGrpSpPr/>
          <p:nvPr/>
        </p:nvGrpSpPr>
        <p:grpSpPr>
          <a:xfrm flipH="1">
            <a:off x="8923621" y="2799122"/>
            <a:ext cx="1152078" cy="2359768"/>
            <a:chOff x="7596386" y="2293368"/>
            <a:chExt cx="1152078" cy="2359768"/>
          </a:xfrm>
          <a:solidFill>
            <a:schemeClr val="bg1"/>
          </a:solidFill>
        </p:grpSpPr>
        <p:sp>
          <p:nvSpPr>
            <p:cNvPr id="28" name="Line 20">
              <a:extLst>
                <a:ext uri="{FF2B5EF4-FFF2-40B4-BE49-F238E27FC236}">
                  <a16:creationId xmlns:a16="http://schemas.microsoft.com/office/drawing/2014/main" id="{CC20C7AE-7197-1751-AAE8-0416E0BEDB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9986" y="2869630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Line 23">
              <a:extLst>
                <a:ext uri="{FF2B5EF4-FFF2-40B4-BE49-F238E27FC236}">
                  <a16:creationId xmlns:a16="http://schemas.microsoft.com/office/drawing/2014/main" id="{F5DD4DA2-4E4C-1207-7687-D27B2BC4CB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4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A4CB52D5-BE31-7BE9-509E-788B2B6BA0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4368" y="2852936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68CE1BF7-18F2-51BC-C573-F4B3CDEEE2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6376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2">
              <a:extLst>
                <a:ext uri="{FF2B5EF4-FFF2-40B4-BE49-F238E27FC236}">
                  <a16:creationId xmlns:a16="http://schemas.microsoft.com/office/drawing/2014/main" id="{6D3CE31E-66C1-B36D-F51D-050D955CF1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1209" y="2869631"/>
              <a:ext cx="359222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7997CEF3-6BD4-0DA5-582B-975495E03E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2400" y="2869631"/>
              <a:ext cx="359023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AutoShape 24">
              <a:extLst>
                <a:ext uri="{FF2B5EF4-FFF2-40B4-BE49-F238E27FC236}">
                  <a16:creationId xmlns:a16="http://schemas.microsoft.com/office/drawing/2014/main" id="{00BE1816-679F-F3E2-C2F1-7D6D3639DDC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88548" y="2293368"/>
              <a:ext cx="144462" cy="5762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Line 25">
              <a:extLst>
                <a:ext uri="{FF2B5EF4-FFF2-40B4-BE49-F238E27FC236}">
                  <a16:creationId xmlns:a16="http://schemas.microsoft.com/office/drawing/2014/main" id="{5346856E-9D05-7875-EDC8-AF1C66896F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96386" y="2509268"/>
              <a:ext cx="576262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26">
              <a:extLst>
                <a:ext uri="{FF2B5EF4-FFF2-40B4-BE49-F238E27FC236}">
                  <a16:creationId xmlns:a16="http://schemas.microsoft.com/office/drawing/2014/main" id="{898FE580-FDBB-3928-BA1B-94E1C39E3A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386" y="2509268"/>
              <a:ext cx="431800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4EC12652-0AEE-0569-65B0-33328F9A0F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3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23">
              <a:extLst>
                <a:ext uri="{FF2B5EF4-FFF2-40B4-BE49-F238E27FC236}">
                  <a16:creationId xmlns:a16="http://schemas.microsoft.com/office/drawing/2014/main" id="{BA55B53B-C1ED-F90F-AB04-A7E4EA2D8E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27CAC483-73E4-9B4B-E287-682529C493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23">
              <a:extLst>
                <a:ext uri="{FF2B5EF4-FFF2-40B4-BE49-F238E27FC236}">
                  <a16:creationId xmlns:a16="http://schemas.microsoft.com/office/drawing/2014/main" id="{61D115AB-881E-EADC-153E-6693EE676B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6376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21">
              <a:extLst>
                <a:ext uri="{FF2B5EF4-FFF2-40B4-BE49-F238E27FC236}">
                  <a16:creationId xmlns:a16="http://schemas.microsoft.com/office/drawing/2014/main" id="{500A5CEB-1A97-60C7-A744-86A3810FBC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186" y="2869631"/>
              <a:ext cx="576262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C91357-9029-92BE-8F19-7EA2FF869F13}"/>
              </a:ext>
            </a:extLst>
          </p:cNvPr>
          <p:cNvCxnSpPr>
            <a:cxnSpLocks/>
          </p:cNvCxnSpPr>
          <p:nvPr/>
        </p:nvCxnSpPr>
        <p:spPr>
          <a:xfrm flipV="1">
            <a:off x="9088748" y="3322637"/>
            <a:ext cx="0" cy="1547422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15E9C78-9D8F-0B04-B04C-AAEE54EBD9CE}"/>
              </a:ext>
            </a:extLst>
          </p:cNvPr>
          <p:cNvCxnSpPr>
            <a:cxnSpLocks/>
          </p:cNvCxnSpPr>
          <p:nvPr/>
        </p:nvCxnSpPr>
        <p:spPr>
          <a:xfrm>
            <a:off x="9082056" y="3322637"/>
            <a:ext cx="0" cy="1547422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8A03A68-0BDC-08F4-7668-F489CE6BC651}"/>
              </a:ext>
            </a:extLst>
          </p:cNvPr>
          <p:cNvCxnSpPr/>
          <p:nvPr/>
        </p:nvCxnSpPr>
        <p:spPr>
          <a:xfrm flipH="1" flipV="1">
            <a:off x="5431233" y="3371391"/>
            <a:ext cx="1614608" cy="1517469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88D8E91-3050-27FE-550D-90BCA334825F}"/>
              </a:ext>
            </a:extLst>
          </p:cNvPr>
          <p:cNvCxnSpPr/>
          <p:nvPr/>
        </p:nvCxnSpPr>
        <p:spPr>
          <a:xfrm flipH="1" flipV="1">
            <a:off x="5437680" y="3360251"/>
            <a:ext cx="1614608" cy="1517469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E8DF0B4-D403-8BED-0819-B441CEB3B9A9}"/>
              </a:ext>
            </a:extLst>
          </p:cNvPr>
          <p:cNvCxnSpPr>
            <a:cxnSpLocks/>
          </p:cNvCxnSpPr>
          <p:nvPr/>
        </p:nvCxnSpPr>
        <p:spPr>
          <a:xfrm flipH="1">
            <a:off x="7045841" y="4870059"/>
            <a:ext cx="2021796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35DD3BBB-ADB1-E44F-DABC-437F5E52584D}"/>
              </a:ext>
            </a:extLst>
          </p:cNvPr>
          <p:cNvCxnSpPr>
            <a:cxnSpLocks/>
          </p:cNvCxnSpPr>
          <p:nvPr/>
        </p:nvCxnSpPr>
        <p:spPr>
          <a:xfrm flipH="1">
            <a:off x="7045841" y="4870858"/>
            <a:ext cx="2036215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8EBFA5-01AD-796B-3C8D-B867C0B151C2}"/>
              </a:ext>
            </a:extLst>
          </p:cNvPr>
          <p:cNvCxnSpPr>
            <a:cxnSpLocks/>
            <a:endCxn id="7" idx="3"/>
          </p:cNvCxnSpPr>
          <p:nvPr/>
        </p:nvCxnSpPr>
        <p:spPr>
          <a:xfrm flipH="1" flipV="1">
            <a:off x="4171092" y="3352340"/>
            <a:ext cx="1295472" cy="13481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4486931" y="3092063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420E87BE-E6A0-D098-B7C6-2A06DBC1D9D7}"/>
              </a:ext>
            </a:extLst>
          </p:cNvPr>
          <p:cNvCxnSpPr>
            <a:cxnSpLocks/>
          </p:cNvCxnSpPr>
          <p:nvPr/>
        </p:nvCxnSpPr>
        <p:spPr>
          <a:xfrm flipV="1">
            <a:off x="9351863" y="3337745"/>
            <a:ext cx="0" cy="1821145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E7572B4F-3C3E-93B9-7CC9-5C76BC41E328}"/>
              </a:ext>
            </a:extLst>
          </p:cNvPr>
          <p:cNvCxnSpPr>
            <a:cxnSpLocks/>
          </p:cNvCxnSpPr>
          <p:nvPr/>
        </p:nvCxnSpPr>
        <p:spPr>
          <a:xfrm>
            <a:off x="9351863" y="3337745"/>
            <a:ext cx="0" cy="1821145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B9B62FC8-CC5D-02B6-97BF-79847A04D00D}"/>
              </a:ext>
            </a:extLst>
          </p:cNvPr>
          <p:cNvSpPr/>
          <p:nvPr/>
        </p:nvSpPr>
        <p:spPr>
          <a:xfrm>
            <a:off x="9032452" y="3216260"/>
            <a:ext cx="394828" cy="14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Arrow: Right 82">
            <a:extLst>
              <a:ext uri="{FF2B5EF4-FFF2-40B4-BE49-F238E27FC236}">
                <a16:creationId xmlns:a16="http://schemas.microsoft.com/office/drawing/2014/main" id="{4CC42F34-B56E-B506-C00D-9844D0971E82}"/>
              </a:ext>
            </a:extLst>
          </p:cNvPr>
          <p:cNvSpPr/>
          <p:nvPr/>
        </p:nvSpPr>
        <p:spPr>
          <a:xfrm rot="16200000">
            <a:off x="4480550" y="1639784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Arrow: Right 83">
            <a:extLst>
              <a:ext uri="{FF2B5EF4-FFF2-40B4-BE49-F238E27FC236}">
                <a16:creationId xmlns:a16="http://schemas.microsoft.com/office/drawing/2014/main" id="{DDC96509-D3CD-1E49-3B94-01C8E5EFB5DE}"/>
              </a:ext>
            </a:extLst>
          </p:cNvPr>
          <p:cNvSpPr/>
          <p:nvPr/>
        </p:nvSpPr>
        <p:spPr>
          <a:xfrm rot="5400000" flipV="1">
            <a:off x="9028027" y="5322612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9327D9D-BD69-7B44-90E0-2C0BB267B111}"/>
              </a:ext>
            </a:extLst>
          </p:cNvPr>
          <p:cNvSpPr txBox="1"/>
          <p:nvPr/>
        </p:nvSpPr>
        <p:spPr>
          <a:xfrm>
            <a:off x="6789729" y="368660"/>
            <a:ext cx="2997987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Commercial 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Tariff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Power consumption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Transparency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Mass balance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54081D-A88E-2E90-EE64-5D762FCBEBD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2014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2920">
        <p159:morph option="byObject"/>
      </p:transition>
    </mc:Choice>
    <mc:Fallback xmlns="">
      <p:transition spd="slow" advTm="429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6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032534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D9167-B00C-4C67-B765-7438615A0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2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949">
        <p:fade/>
      </p:transition>
    </mc:Choice>
    <mc:Fallback xmlns="">
      <p:transition spd="med" advTm="14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195813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E9DB73-5384-2343-66D6-73CDC1190B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4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4143">
        <p159:morph option="byObject"/>
      </p:transition>
    </mc:Choice>
    <mc:Fallback xmlns="">
      <p:transition spd="slow" advTm="41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2046246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5C9D5C-5B62-425B-1DC9-2056FF5AB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34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655">
        <p159:morph option="byObject"/>
      </p:transition>
    </mc:Choice>
    <mc:Fallback xmlns="">
      <p:transition spd="slow" advTm="3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F47B4CB-2CC5-44A0-81A4-1D2FD28DDF2F}"/>
              </a:ext>
            </a:extLst>
          </p:cNvPr>
          <p:cNvSpPr/>
          <p:nvPr/>
        </p:nvSpPr>
        <p:spPr>
          <a:xfrm>
            <a:off x="7212124" y="3320988"/>
            <a:ext cx="8280920" cy="15121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stCxn id="54" idx="3"/>
            <a:endCxn id="7" idx="1"/>
          </p:cNvCxnSpPr>
          <p:nvPr/>
        </p:nvCxnSpPr>
        <p:spPr>
          <a:xfrm>
            <a:off x="2800348" y="1304579"/>
            <a:ext cx="1675472" cy="15123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14766" y="1300240"/>
            <a:ext cx="1661054" cy="1516693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555939" y="2816933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>
            <a:off x="3325386" y="2816933"/>
            <a:ext cx="1150434" cy="12700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endCxn id="43" idx="3"/>
          </p:cNvCxnSpPr>
          <p:nvPr/>
        </p:nvCxnSpPr>
        <p:spPr>
          <a:xfrm flipH="1" flipV="1">
            <a:off x="3325386" y="2816933"/>
            <a:ext cx="3497141" cy="11028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279C8-8F8A-4D6A-8D7C-F50A4B661A2B}"/>
              </a:ext>
            </a:extLst>
          </p:cNvPr>
          <p:cNvGrpSpPr/>
          <p:nvPr/>
        </p:nvGrpSpPr>
        <p:grpSpPr>
          <a:xfrm flipH="1">
            <a:off x="10308468" y="2257364"/>
            <a:ext cx="1152078" cy="2359768"/>
            <a:chOff x="7596386" y="2293368"/>
            <a:chExt cx="1152078" cy="2359768"/>
          </a:xfrm>
          <a:solidFill>
            <a:schemeClr val="bg1"/>
          </a:solidFill>
        </p:grpSpPr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0E69E8D3-519A-4267-930D-03525AEA9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9986" y="2869630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23734B9F-827C-4877-BCFE-C44459950A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4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82253238-3FEB-4CF6-B5C1-57DF62BF2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4368" y="2852936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2F1D140A-C68E-4405-8445-C6A64BC95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6376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99CF8DDC-719D-46EA-A3AA-B8183836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1209" y="2869631"/>
              <a:ext cx="359222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A7E86EC0-4F67-4D9F-95C9-FB9BEA90D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2400" y="2869631"/>
              <a:ext cx="359023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39C3E781-117B-4242-8A2F-98389C75B0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88548" y="2293368"/>
              <a:ext cx="144462" cy="5762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25">
              <a:extLst>
                <a:ext uri="{FF2B5EF4-FFF2-40B4-BE49-F238E27FC236}">
                  <a16:creationId xmlns:a16="http://schemas.microsoft.com/office/drawing/2014/main" id="{65126CD1-0A14-41B4-88B2-F8A9DB8E1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96386" y="2509268"/>
              <a:ext cx="576262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26">
              <a:extLst>
                <a:ext uri="{FF2B5EF4-FFF2-40B4-BE49-F238E27FC236}">
                  <a16:creationId xmlns:a16="http://schemas.microsoft.com/office/drawing/2014/main" id="{70BFA8F5-A54E-4007-A7F0-EE5C1ACBC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386" y="2509268"/>
              <a:ext cx="431800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61D029FF-9B58-451B-820B-EAEBE7C56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3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A53C3D48-1491-4024-8394-6A0F6C7BD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66232354-9E77-46E9-AF8A-94190F151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FB131406-A13B-4935-9C79-82CED0B6E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6376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8150BBE8-4D8F-4FF9-9386-6284C20B1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186" y="2869631"/>
              <a:ext cx="576262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52D49-FCF8-4FF5-B1A6-4008BA0844D1}"/>
              </a:ext>
            </a:extLst>
          </p:cNvPr>
          <p:cNvCxnSpPr>
            <a:cxnSpLocks/>
          </p:cNvCxnSpPr>
          <p:nvPr/>
        </p:nvCxnSpPr>
        <p:spPr>
          <a:xfrm flipV="1">
            <a:off x="10473595" y="2780879"/>
            <a:ext cx="0" cy="1547422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F07873-81F9-4E44-A3A1-880B89D7DA39}"/>
              </a:ext>
            </a:extLst>
          </p:cNvPr>
          <p:cNvSpPr/>
          <p:nvPr/>
        </p:nvSpPr>
        <p:spPr>
          <a:xfrm>
            <a:off x="0" y="4401108"/>
            <a:ext cx="15493044" cy="350100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494057E5-B0B5-4231-B3CF-3B5CE02828BB}"/>
              </a:ext>
            </a:extLst>
          </p:cNvPr>
          <p:cNvSpPr/>
          <p:nvPr/>
        </p:nvSpPr>
        <p:spPr>
          <a:xfrm>
            <a:off x="5802016" y="5409220"/>
            <a:ext cx="11419220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47</a:t>
            </a:fld>
            <a:endParaRPr lang="en-GB" dirty="0"/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F1DDAE1E-45B7-4623-8DCB-DF9A0EDB6832}"/>
              </a:ext>
            </a:extLst>
          </p:cNvPr>
          <p:cNvSpPr/>
          <p:nvPr/>
        </p:nvSpPr>
        <p:spPr>
          <a:xfrm>
            <a:off x="5699956" y="6129300"/>
            <a:ext cx="11635244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38BABC-8EA9-4E78-A3B4-479B9F8A162B}"/>
              </a:ext>
            </a:extLst>
          </p:cNvPr>
          <p:cNvCxnSpPr>
            <a:cxnSpLocks/>
          </p:cNvCxnSpPr>
          <p:nvPr/>
        </p:nvCxnSpPr>
        <p:spPr>
          <a:xfrm>
            <a:off x="10466903" y="2780879"/>
            <a:ext cx="0" cy="1547422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235BEB-F7B3-4590-97D8-C3E49C1EBD3F}"/>
              </a:ext>
            </a:extLst>
          </p:cNvPr>
          <p:cNvCxnSpPr>
            <a:cxnSpLocks/>
          </p:cNvCxnSpPr>
          <p:nvPr/>
        </p:nvCxnSpPr>
        <p:spPr>
          <a:xfrm flipV="1">
            <a:off x="10736982" y="2780879"/>
            <a:ext cx="0" cy="3672457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BF05F31-37CF-4A9A-80EB-7E10E6E11DAC}"/>
              </a:ext>
            </a:extLst>
          </p:cNvPr>
          <p:cNvCxnSpPr>
            <a:cxnSpLocks/>
          </p:cNvCxnSpPr>
          <p:nvPr/>
        </p:nvCxnSpPr>
        <p:spPr>
          <a:xfrm>
            <a:off x="10736982" y="2780879"/>
            <a:ext cx="0" cy="3456433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5871778" y="2556656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4475820" y="2276873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7609E8-5CB5-680E-E079-70E62DC337A2}"/>
              </a:ext>
            </a:extLst>
          </p:cNvPr>
          <p:cNvCxnSpPr/>
          <p:nvPr/>
        </p:nvCxnSpPr>
        <p:spPr>
          <a:xfrm flipH="1" flipV="1">
            <a:off x="6816080" y="2829633"/>
            <a:ext cx="1614608" cy="1517469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7ADC4BB-8A16-002A-F8D7-D272B63BCBB6}"/>
              </a:ext>
            </a:extLst>
          </p:cNvPr>
          <p:cNvCxnSpPr/>
          <p:nvPr/>
        </p:nvCxnSpPr>
        <p:spPr>
          <a:xfrm flipH="1" flipV="1">
            <a:off x="6822527" y="2818493"/>
            <a:ext cx="1614608" cy="1517469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6F4DB06-56D5-4760-9B9B-DC0A0C02FEEE}"/>
              </a:ext>
            </a:extLst>
          </p:cNvPr>
          <p:cNvSpPr/>
          <p:nvPr/>
        </p:nvSpPr>
        <p:spPr>
          <a:xfrm>
            <a:off x="10417299" y="2674502"/>
            <a:ext cx="394828" cy="14243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2816933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2816932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67882-DCF0-411E-A3D8-59CE9F23F042}"/>
              </a:ext>
            </a:extLst>
          </p:cNvPr>
          <p:cNvSpPr/>
          <p:nvPr/>
        </p:nvSpPr>
        <p:spPr>
          <a:xfrm>
            <a:off x="0" y="3320988"/>
            <a:ext cx="7212123" cy="108012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93EB901-3DF4-4D03-878A-38CDABF53417}"/>
              </a:ext>
            </a:extLst>
          </p:cNvPr>
          <p:cNvSpPr/>
          <p:nvPr/>
        </p:nvSpPr>
        <p:spPr>
          <a:xfrm>
            <a:off x="7212124" y="3320988"/>
            <a:ext cx="1152128" cy="1080120"/>
          </a:xfrm>
          <a:prstGeom prst="rtTriangl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6476E1-B0D1-4966-9642-D7FC0C372F63}"/>
              </a:ext>
            </a:extLst>
          </p:cNvPr>
          <p:cNvCxnSpPr>
            <a:cxnSpLocks/>
          </p:cNvCxnSpPr>
          <p:nvPr/>
        </p:nvCxnSpPr>
        <p:spPr>
          <a:xfrm flipH="1">
            <a:off x="8430688" y="4328301"/>
            <a:ext cx="2021796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C3A4808-7A29-445D-A3F2-64C0E0EB39E6}"/>
              </a:ext>
            </a:extLst>
          </p:cNvPr>
          <p:cNvCxnSpPr>
            <a:cxnSpLocks/>
          </p:cNvCxnSpPr>
          <p:nvPr/>
        </p:nvCxnSpPr>
        <p:spPr>
          <a:xfrm flipH="1">
            <a:off x="8430688" y="4329100"/>
            <a:ext cx="2036215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6F1FA2D-7216-4952-3F7A-4902F20DB1E3}"/>
              </a:ext>
            </a:extLst>
          </p:cNvPr>
          <p:cNvSpPr/>
          <p:nvPr/>
        </p:nvSpPr>
        <p:spPr>
          <a:xfrm>
            <a:off x="9540250" y="4561819"/>
            <a:ext cx="2532414" cy="2588142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Storage Operator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4331804" y="1633453"/>
            <a:ext cx="7740860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08652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73" name="Graphic 72" descr="Calculator with solid fill">
            <a:extLst>
              <a:ext uri="{FF2B5EF4-FFF2-40B4-BE49-F238E27FC236}">
                <a16:creationId xmlns:a16="http://schemas.microsoft.com/office/drawing/2014/main" id="{915B5C1D-5455-01F4-9340-98E2373B3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00860" y="2226384"/>
            <a:ext cx="914400" cy="914400"/>
          </a:xfrm>
          <a:prstGeom prst="rect">
            <a:avLst/>
          </a:prstGeom>
        </p:spPr>
      </p:pic>
      <p:pic>
        <p:nvPicPr>
          <p:cNvPr id="76" name="Graphic 75" descr="Calculator with solid fill">
            <a:extLst>
              <a:ext uri="{FF2B5EF4-FFF2-40B4-BE49-F238E27FC236}">
                <a16:creationId xmlns:a16="http://schemas.microsoft.com/office/drawing/2014/main" id="{BAD8FF2C-8174-F82D-1FF3-CF4452FA8C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89412" y="2226384"/>
            <a:ext cx="914400" cy="914400"/>
          </a:xfrm>
          <a:prstGeom prst="rect">
            <a:avLst/>
          </a:prstGeom>
        </p:spPr>
      </p:pic>
      <p:pic>
        <p:nvPicPr>
          <p:cNvPr id="78" name="Graphic 77" descr="Calculator with solid fill">
            <a:extLst>
              <a:ext uri="{FF2B5EF4-FFF2-40B4-BE49-F238E27FC236}">
                <a16:creationId xmlns:a16="http://schemas.microsoft.com/office/drawing/2014/main" id="{071EE683-A814-4A8E-1CA7-137CC8D4E9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65058" y="1203124"/>
            <a:ext cx="914400" cy="914400"/>
          </a:xfrm>
          <a:prstGeom prst="rect">
            <a:avLst/>
          </a:prstGeom>
        </p:spPr>
      </p:pic>
      <p:sp>
        <p:nvSpPr>
          <p:cNvPr id="79" name="Arrow: Right 78">
            <a:extLst>
              <a:ext uri="{FF2B5EF4-FFF2-40B4-BE49-F238E27FC236}">
                <a16:creationId xmlns:a16="http://schemas.microsoft.com/office/drawing/2014/main" id="{490CA07D-0F0D-1CEC-AD32-BF9885D86FE8}"/>
              </a:ext>
            </a:extLst>
          </p:cNvPr>
          <p:cNvSpPr/>
          <p:nvPr/>
        </p:nvSpPr>
        <p:spPr>
          <a:xfrm rot="16200000">
            <a:off x="5861385" y="1922839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Graphic 80" descr="Calculator with solid fill">
            <a:extLst>
              <a:ext uri="{FF2B5EF4-FFF2-40B4-BE49-F238E27FC236}">
                <a16:creationId xmlns:a16="http://schemas.microsoft.com/office/drawing/2014/main" id="{49A625AE-7CDC-6DB8-EA89-CDCE38B160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51864" y="780340"/>
            <a:ext cx="914400" cy="914400"/>
          </a:xfrm>
          <a:prstGeom prst="rect">
            <a:avLst/>
          </a:prstGeom>
        </p:spPr>
      </p:pic>
      <p:sp>
        <p:nvSpPr>
          <p:cNvPr id="83" name="Arrow: Right 82">
            <a:extLst>
              <a:ext uri="{FF2B5EF4-FFF2-40B4-BE49-F238E27FC236}">
                <a16:creationId xmlns:a16="http://schemas.microsoft.com/office/drawing/2014/main" id="{ADD8515D-B7C3-E9B3-3DE5-CC8D92858C2F}"/>
              </a:ext>
            </a:extLst>
          </p:cNvPr>
          <p:cNvSpPr/>
          <p:nvPr/>
        </p:nvSpPr>
        <p:spPr>
          <a:xfrm rot="16200000">
            <a:off x="10776720" y="2041630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4" name="Graphic 83" descr="Calculator with solid fill">
            <a:extLst>
              <a:ext uri="{FF2B5EF4-FFF2-40B4-BE49-F238E27FC236}">
                <a16:creationId xmlns:a16="http://schemas.microsoft.com/office/drawing/2014/main" id="{FED8446F-67A7-ECB9-F97C-0053BE7DA9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14713" y="909433"/>
            <a:ext cx="914400" cy="914400"/>
          </a:xfrm>
          <a:prstGeom prst="rect">
            <a:avLst/>
          </a:prstGeom>
        </p:spPr>
      </p:pic>
      <p:pic>
        <p:nvPicPr>
          <p:cNvPr id="86" name="Graphic 85" descr="Calculator with solid fill">
            <a:extLst>
              <a:ext uri="{FF2B5EF4-FFF2-40B4-BE49-F238E27FC236}">
                <a16:creationId xmlns:a16="http://schemas.microsoft.com/office/drawing/2014/main" id="{ABFCF02E-009A-D50C-2701-16655DB5CC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588388" y="4854860"/>
            <a:ext cx="914400" cy="914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9BEE96-3DD8-AC7D-2841-6E6E520957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40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039">
        <p:fade/>
      </p:transition>
    </mc:Choice>
    <mc:Fallback xmlns="">
      <p:transition spd="med" advTm="26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9" grpId="0" animBg="1"/>
      <p:bldP spid="8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381663" y="3352340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 flipV="1">
            <a:off x="3325386" y="3352340"/>
            <a:ext cx="3976158" cy="46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stCxn id="7" idx="1"/>
            <a:endCxn id="43" idx="3"/>
          </p:cNvCxnSpPr>
          <p:nvPr/>
        </p:nvCxnSpPr>
        <p:spPr>
          <a:xfrm flipH="1">
            <a:off x="3325386" y="3352340"/>
            <a:ext cx="3976158" cy="4654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48</a:t>
            </a:fld>
            <a:endParaRPr lang="en-GB" dirty="0"/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8697502" y="3092063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7301544" y="2812280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3356994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3356993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7157528" y="2168860"/>
            <a:ext cx="2516747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626581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8A3053-08CD-2A08-812C-D7185D70B502}"/>
              </a:ext>
            </a:extLst>
          </p:cNvPr>
          <p:cNvSpPr/>
          <p:nvPr/>
        </p:nvSpPr>
        <p:spPr>
          <a:xfrm>
            <a:off x="3531936" y="1004304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M1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FFDB5E-F1CF-3A28-5F4B-44497CCD8BF4}"/>
              </a:ext>
            </a:extLst>
          </p:cNvPr>
          <p:cNvSpPr/>
          <p:nvPr/>
        </p:nvSpPr>
        <p:spPr>
          <a:xfrm>
            <a:off x="3531936" y="305526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M2</a:t>
            </a:r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81C964-E5F3-7C3C-FA3D-119170F8BB49}"/>
              </a:ext>
            </a:extLst>
          </p:cNvPr>
          <p:cNvSpPr/>
          <p:nvPr/>
        </p:nvSpPr>
        <p:spPr>
          <a:xfrm>
            <a:off x="6523623" y="305526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M3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50D8B8-7F1F-55B7-72F2-93A2F7B50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6790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271">
        <p159:morph option="byObject"/>
      </p:transition>
    </mc:Choice>
    <mc:Fallback xmlns="">
      <p:transition spd="slow" advTm="112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8" grpId="0" animBg="1"/>
      <p:bldP spid="2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420AA-9DDE-B5B2-9CA1-5697116BFA2B}"/>
              </a:ext>
            </a:extLst>
          </p:cNvPr>
          <p:cNvGrpSpPr/>
          <p:nvPr/>
        </p:nvGrpSpPr>
        <p:grpSpPr>
          <a:xfrm>
            <a:off x="1343472" y="1340768"/>
            <a:ext cx="9325036" cy="4968552"/>
            <a:chOff x="1343472" y="1340768"/>
            <a:chExt cx="9325036" cy="49685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7267A9-5043-0234-530F-DD0803618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631" t="25260" r="63584" b="52940"/>
            <a:stretch/>
          </p:blipFill>
          <p:spPr>
            <a:xfrm>
              <a:off x="2351584" y="2438890"/>
              <a:ext cx="7380820" cy="2772308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D6D59FE-4BF7-4E0A-B64F-426DEC3D8A91}"/>
                </a:ext>
              </a:extLst>
            </p:cNvPr>
            <p:cNvSpPr/>
            <p:nvPr/>
          </p:nvSpPr>
          <p:spPr>
            <a:xfrm>
              <a:off x="1343472" y="1340768"/>
              <a:ext cx="9325036" cy="4968552"/>
            </a:xfrm>
            <a:custGeom>
              <a:avLst/>
              <a:gdLst>
                <a:gd name="connsiteX0" fmla="*/ 586704 w 5184576"/>
                <a:gd name="connsiteY0" fmla="*/ 364736 h 3384376"/>
                <a:gd name="connsiteX1" fmla="*/ 342864 w 5184576"/>
                <a:gd name="connsiteY1" fmla="*/ 846320 h 3384376"/>
                <a:gd name="connsiteX2" fmla="*/ 781776 w 5184576"/>
                <a:gd name="connsiteY2" fmla="*/ 1181600 h 3384376"/>
                <a:gd name="connsiteX3" fmla="*/ 403824 w 5184576"/>
                <a:gd name="connsiteY3" fmla="*/ 1541264 h 3384376"/>
                <a:gd name="connsiteX4" fmla="*/ 726912 w 5184576"/>
                <a:gd name="connsiteY4" fmla="*/ 1858256 h 3384376"/>
                <a:gd name="connsiteX5" fmla="*/ 373344 w 5184576"/>
                <a:gd name="connsiteY5" fmla="*/ 2333744 h 3384376"/>
                <a:gd name="connsiteX6" fmla="*/ 592800 w 5184576"/>
                <a:gd name="connsiteY6" fmla="*/ 2906768 h 3384376"/>
                <a:gd name="connsiteX7" fmla="*/ 1159728 w 5184576"/>
                <a:gd name="connsiteY7" fmla="*/ 2669024 h 3384376"/>
                <a:gd name="connsiteX8" fmla="*/ 1744944 w 5184576"/>
                <a:gd name="connsiteY8" fmla="*/ 3004304 h 3384376"/>
                <a:gd name="connsiteX9" fmla="*/ 2037552 w 5184576"/>
                <a:gd name="connsiteY9" fmla="*/ 2790944 h 3384376"/>
                <a:gd name="connsiteX10" fmla="*/ 2445984 w 5184576"/>
                <a:gd name="connsiteY10" fmla="*/ 2918960 h 3384376"/>
                <a:gd name="connsiteX11" fmla="*/ 2769072 w 5184576"/>
                <a:gd name="connsiteY11" fmla="*/ 2717792 h 3384376"/>
                <a:gd name="connsiteX12" fmla="*/ 3500592 w 5184576"/>
                <a:gd name="connsiteY12" fmla="*/ 2864096 h 3384376"/>
                <a:gd name="connsiteX13" fmla="*/ 3927312 w 5184576"/>
                <a:gd name="connsiteY13" fmla="*/ 2632448 h 3384376"/>
                <a:gd name="connsiteX14" fmla="*/ 4329648 w 5184576"/>
                <a:gd name="connsiteY14" fmla="*/ 2809232 h 3384376"/>
                <a:gd name="connsiteX15" fmla="*/ 4658832 w 5184576"/>
                <a:gd name="connsiteY15" fmla="*/ 2772656 h 3384376"/>
                <a:gd name="connsiteX16" fmla="*/ 4762464 w 5184576"/>
                <a:gd name="connsiteY16" fmla="*/ 2309360 h 3384376"/>
                <a:gd name="connsiteX17" fmla="*/ 4579584 w 5184576"/>
                <a:gd name="connsiteY17" fmla="*/ 2059424 h 3384376"/>
                <a:gd name="connsiteX18" fmla="*/ 4841712 w 5184576"/>
                <a:gd name="connsiteY18" fmla="*/ 1596128 h 3384376"/>
                <a:gd name="connsiteX19" fmla="*/ 4603968 w 5184576"/>
                <a:gd name="connsiteY19" fmla="*/ 1346192 h 3384376"/>
                <a:gd name="connsiteX20" fmla="*/ 4744176 w 5184576"/>
                <a:gd name="connsiteY20" fmla="*/ 1047488 h 3384376"/>
                <a:gd name="connsiteX21" fmla="*/ 4573488 w 5184576"/>
                <a:gd name="connsiteY21" fmla="*/ 632960 h 3384376"/>
                <a:gd name="connsiteX22" fmla="*/ 4244304 w 5184576"/>
                <a:gd name="connsiteY22" fmla="*/ 529328 h 3384376"/>
                <a:gd name="connsiteX23" fmla="*/ 4000464 w 5184576"/>
                <a:gd name="connsiteY23" fmla="*/ 779264 h 3384376"/>
                <a:gd name="connsiteX24" fmla="*/ 3610320 w 5184576"/>
                <a:gd name="connsiteY24" fmla="*/ 620768 h 3384376"/>
                <a:gd name="connsiteX25" fmla="*/ 3329904 w 5184576"/>
                <a:gd name="connsiteY25" fmla="*/ 523232 h 3384376"/>
                <a:gd name="connsiteX26" fmla="*/ 2958048 w 5184576"/>
                <a:gd name="connsiteY26" fmla="*/ 669536 h 3384376"/>
                <a:gd name="connsiteX27" fmla="*/ 2433792 w 5184576"/>
                <a:gd name="connsiteY27" fmla="*/ 462272 h 3384376"/>
                <a:gd name="connsiteX28" fmla="*/ 1909536 w 5184576"/>
                <a:gd name="connsiteY28" fmla="*/ 754880 h 3384376"/>
                <a:gd name="connsiteX29" fmla="*/ 1446240 w 5184576"/>
                <a:gd name="connsiteY29" fmla="*/ 492752 h 3384376"/>
                <a:gd name="connsiteX30" fmla="*/ 1007328 w 5184576"/>
                <a:gd name="connsiteY30" fmla="*/ 785360 h 3384376"/>
                <a:gd name="connsiteX31" fmla="*/ 982944 w 5184576"/>
                <a:gd name="connsiteY31" fmla="*/ 767072 h 3384376"/>
                <a:gd name="connsiteX32" fmla="*/ 958560 w 5184576"/>
                <a:gd name="connsiteY32" fmla="*/ 742688 h 3384376"/>
                <a:gd name="connsiteX33" fmla="*/ 915888 w 5184576"/>
                <a:gd name="connsiteY33" fmla="*/ 724400 h 3384376"/>
                <a:gd name="connsiteX34" fmla="*/ 885408 w 5184576"/>
                <a:gd name="connsiteY34" fmla="*/ 700016 h 3384376"/>
                <a:gd name="connsiteX35" fmla="*/ 830544 w 5184576"/>
                <a:gd name="connsiteY35" fmla="*/ 681728 h 3384376"/>
                <a:gd name="connsiteX36" fmla="*/ 757392 w 5184576"/>
                <a:gd name="connsiteY36" fmla="*/ 584192 h 3384376"/>
                <a:gd name="connsiteX37" fmla="*/ 733008 w 5184576"/>
                <a:gd name="connsiteY37" fmla="*/ 541520 h 3384376"/>
                <a:gd name="connsiteX38" fmla="*/ 647664 w 5184576"/>
                <a:gd name="connsiteY38" fmla="*/ 450080 h 3384376"/>
                <a:gd name="connsiteX39" fmla="*/ 629376 w 5184576"/>
                <a:gd name="connsiteY39" fmla="*/ 419600 h 3384376"/>
                <a:gd name="connsiteX40" fmla="*/ 586704 w 5184576"/>
                <a:gd name="connsiteY40" fmla="*/ 364736 h 3384376"/>
                <a:gd name="connsiteX41" fmla="*/ 0 w 5184576"/>
                <a:gd name="connsiteY41" fmla="*/ 0 h 3384376"/>
                <a:gd name="connsiteX42" fmla="*/ 5184576 w 5184576"/>
                <a:gd name="connsiteY42" fmla="*/ 0 h 3384376"/>
                <a:gd name="connsiteX43" fmla="*/ 5184576 w 5184576"/>
                <a:gd name="connsiteY43" fmla="*/ 3384376 h 3384376"/>
                <a:gd name="connsiteX44" fmla="*/ 0 w 5184576"/>
                <a:gd name="connsiteY44" fmla="*/ 3384376 h 338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84576" h="3384376">
                  <a:moveTo>
                    <a:pt x="586704" y="364736"/>
                  </a:moveTo>
                  <a:lnTo>
                    <a:pt x="342864" y="846320"/>
                  </a:lnTo>
                  <a:lnTo>
                    <a:pt x="781776" y="1181600"/>
                  </a:lnTo>
                  <a:lnTo>
                    <a:pt x="403824" y="1541264"/>
                  </a:lnTo>
                  <a:lnTo>
                    <a:pt x="726912" y="1858256"/>
                  </a:lnTo>
                  <a:lnTo>
                    <a:pt x="373344" y="2333744"/>
                  </a:lnTo>
                  <a:lnTo>
                    <a:pt x="592800" y="2906768"/>
                  </a:lnTo>
                  <a:lnTo>
                    <a:pt x="1159728" y="2669024"/>
                  </a:lnTo>
                  <a:lnTo>
                    <a:pt x="1744944" y="3004304"/>
                  </a:lnTo>
                  <a:lnTo>
                    <a:pt x="2037552" y="2790944"/>
                  </a:lnTo>
                  <a:lnTo>
                    <a:pt x="2445984" y="2918960"/>
                  </a:lnTo>
                  <a:lnTo>
                    <a:pt x="2769072" y="2717792"/>
                  </a:lnTo>
                  <a:lnTo>
                    <a:pt x="3500592" y="2864096"/>
                  </a:lnTo>
                  <a:lnTo>
                    <a:pt x="3927312" y="2632448"/>
                  </a:lnTo>
                  <a:lnTo>
                    <a:pt x="4329648" y="2809232"/>
                  </a:lnTo>
                  <a:lnTo>
                    <a:pt x="4658832" y="2772656"/>
                  </a:lnTo>
                  <a:lnTo>
                    <a:pt x="4762464" y="2309360"/>
                  </a:lnTo>
                  <a:lnTo>
                    <a:pt x="4579584" y="2059424"/>
                  </a:lnTo>
                  <a:lnTo>
                    <a:pt x="4841712" y="1596128"/>
                  </a:lnTo>
                  <a:lnTo>
                    <a:pt x="4603968" y="1346192"/>
                  </a:lnTo>
                  <a:lnTo>
                    <a:pt x="4744176" y="1047488"/>
                  </a:lnTo>
                  <a:lnTo>
                    <a:pt x="4573488" y="632960"/>
                  </a:lnTo>
                  <a:lnTo>
                    <a:pt x="4244304" y="529328"/>
                  </a:lnTo>
                  <a:lnTo>
                    <a:pt x="4000464" y="779264"/>
                  </a:lnTo>
                  <a:lnTo>
                    <a:pt x="3610320" y="620768"/>
                  </a:lnTo>
                  <a:lnTo>
                    <a:pt x="3329904" y="523232"/>
                  </a:lnTo>
                  <a:lnTo>
                    <a:pt x="2958048" y="669536"/>
                  </a:lnTo>
                  <a:lnTo>
                    <a:pt x="2433792" y="462272"/>
                  </a:lnTo>
                  <a:lnTo>
                    <a:pt x="1909536" y="754880"/>
                  </a:lnTo>
                  <a:lnTo>
                    <a:pt x="1446240" y="492752"/>
                  </a:lnTo>
                  <a:lnTo>
                    <a:pt x="1007328" y="785360"/>
                  </a:lnTo>
                  <a:cubicBezTo>
                    <a:pt x="985237" y="763269"/>
                    <a:pt x="1031195" y="808430"/>
                    <a:pt x="982944" y="767072"/>
                  </a:cubicBezTo>
                  <a:cubicBezTo>
                    <a:pt x="974217" y="759591"/>
                    <a:pt x="968258" y="748859"/>
                    <a:pt x="958560" y="742688"/>
                  </a:cubicBezTo>
                  <a:cubicBezTo>
                    <a:pt x="945504" y="734380"/>
                    <a:pt x="929255" y="732198"/>
                    <a:pt x="915888" y="724400"/>
                  </a:cubicBezTo>
                  <a:cubicBezTo>
                    <a:pt x="904649" y="717844"/>
                    <a:pt x="895568" y="708144"/>
                    <a:pt x="885408" y="700016"/>
                  </a:cubicBezTo>
                  <a:cubicBezTo>
                    <a:pt x="867120" y="693920"/>
                    <a:pt x="845857" y="693438"/>
                    <a:pt x="830544" y="681728"/>
                  </a:cubicBezTo>
                  <a:cubicBezTo>
                    <a:pt x="815313" y="670081"/>
                    <a:pt x="772172" y="608209"/>
                    <a:pt x="757392" y="584192"/>
                  </a:cubicBezTo>
                  <a:cubicBezTo>
                    <a:pt x="748806" y="570240"/>
                    <a:pt x="742696" y="554731"/>
                    <a:pt x="733008" y="541520"/>
                  </a:cubicBezTo>
                  <a:cubicBezTo>
                    <a:pt x="676485" y="464443"/>
                    <a:pt x="706173" y="520291"/>
                    <a:pt x="647664" y="450080"/>
                  </a:cubicBezTo>
                  <a:cubicBezTo>
                    <a:pt x="640079" y="440978"/>
                    <a:pt x="636263" y="429242"/>
                    <a:pt x="629376" y="419600"/>
                  </a:cubicBezTo>
                  <a:cubicBezTo>
                    <a:pt x="615910" y="400747"/>
                    <a:pt x="600928" y="383024"/>
                    <a:pt x="586704" y="364736"/>
                  </a:cubicBezTo>
                  <a:close/>
                  <a:moveTo>
                    <a:pt x="0" y="0"/>
                  </a:moveTo>
                  <a:lnTo>
                    <a:pt x="5184576" y="0"/>
                  </a:lnTo>
                  <a:lnTo>
                    <a:pt x="5184576" y="3384376"/>
                  </a:lnTo>
                  <a:lnTo>
                    <a:pt x="0" y="338437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2127E-D400-4381-B08F-62146174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7CC26A-B0B0-4B42-B9A7-4992C240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EU ETS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8CBB3FAE-488F-23A0-1C05-3E38BA366723}"/>
              </a:ext>
            </a:extLst>
          </p:cNvPr>
          <p:cNvSpPr/>
          <p:nvPr/>
        </p:nvSpPr>
        <p:spPr>
          <a:xfrm>
            <a:off x="4115780" y="3547145"/>
            <a:ext cx="2340260" cy="288032"/>
          </a:xfrm>
          <a:prstGeom prst="flowChartProcess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FA2EF0-7BA5-A59D-04DB-C31C3B90D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115780" y="3668213"/>
            <a:ext cx="1825377" cy="1825377"/>
          </a:xfrm>
          <a:prstGeom prst="rect">
            <a:avLst/>
          </a:prstGeom>
        </p:spPr>
      </p:pic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F2255CE8-B0B8-2C8F-ADCB-D646DBACF4A3}"/>
              </a:ext>
            </a:extLst>
          </p:cNvPr>
          <p:cNvSpPr/>
          <p:nvPr/>
        </p:nvSpPr>
        <p:spPr>
          <a:xfrm>
            <a:off x="6803178" y="4436885"/>
            <a:ext cx="2666369" cy="288032"/>
          </a:xfrm>
          <a:prstGeom prst="flowChartProcess">
            <a:avLst/>
          </a:prstGeom>
          <a:solidFill>
            <a:srgbClr val="FFFF00">
              <a:alpha val="5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6AD556-06F5-03AA-7733-364FD585BA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3" b="98523" l="1899" r="98523">
                        <a14:foregroundMark x1="86709" y1="5696" x2="86709" y2="5696"/>
                        <a14:foregroundMark x1="85654" y1="2743" x2="85654" y2="2743"/>
                        <a14:foregroundMark x1="94515" y1="14979" x2="94515" y2="14979"/>
                        <a14:foregroundMark x1="99156" y1="15401" x2="99156" y2="15401"/>
                        <a14:foregroundMark x1="13924" y1="90295" x2="13924" y2="90295"/>
                        <a14:foregroundMark x1="6540" y1="95359" x2="6540" y2="95359"/>
                        <a14:foregroundMark x1="1899" y1="98523" x2="1899" y2="98523"/>
                        <a14:backgroundMark x1="1055" y1="99578" x2="1055" y2="99578"/>
                        <a14:backgroundMark x1="3376" y1="99789" x2="3376" y2="997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792664" y="4533614"/>
            <a:ext cx="1825377" cy="182537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41557B-E994-14E8-A266-A05EDE967F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91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55">
        <p:fade/>
      </p:transition>
    </mc:Choice>
    <mc:Fallback xmlns="">
      <p:transition spd="med" advTm="248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44444E-6 L 0.18659 0.0020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21354 -2.96296E-6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49E2377-7696-064E-E870-8FF647CCBB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077959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6686F2-4107-6561-8DC2-206D74E6B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51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513">
        <p159:morph option="byObject"/>
      </p:transition>
    </mc:Choice>
    <mc:Fallback xmlns="">
      <p:transition spd="slow" advTm="55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381663" y="3352340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 flipV="1">
            <a:off x="3325386" y="3352340"/>
            <a:ext cx="3976158" cy="46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stCxn id="7" idx="1"/>
            <a:endCxn id="43" idx="3"/>
          </p:cNvCxnSpPr>
          <p:nvPr/>
        </p:nvCxnSpPr>
        <p:spPr>
          <a:xfrm flipH="1">
            <a:off x="3325386" y="3352340"/>
            <a:ext cx="3976158" cy="4654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50</a:t>
            </a:fld>
            <a:endParaRPr lang="en-GB" dirty="0"/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8697502" y="3092063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7301544" y="2812280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3356994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3356993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7157528" y="2168860"/>
            <a:ext cx="2516747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626581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8A3053-08CD-2A08-812C-D7185D70B502}"/>
              </a:ext>
            </a:extLst>
          </p:cNvPr>
          <p:cNvSpPr/>
          <p:nvPr/>
        </p:nvSpPr>
        <p:spPr>
          <a:xfrm>
            <a:off x="3531936" y="1004304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M2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FFDB5E-F1CF-3A28-5F4B-44497CCD8BF4}"/>
              </a:ext>
            </a:extLst>
          </p:cNvPr>
          <p:cNvSpPr/>
          <p:nvPr/>
        </p:nvSpPr>
        <p:spPr>
          <a:xfrm>
            <a:off x="3531936" y="305526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M1</a:t>
            </a:r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81C964-E5F3-7C3C-FA3D-119170F8BB49}"/>
              </a:ext>
            </a:extLst>
          </p:cNvPr>
          <p:cNvSpPr/>
          <p:nvPr/>
        </p:nvSpPr>
        <p:spPr>
          <a:xfrm>
            <a:off x="6523623" y="305526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M3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751BBA-C367-2D22-77F5-CF2AAC61F51E}"/>
                  </a:ext>
                </a:extLst>
              </p:cNvPr>
              <p:cNvSpPr txBox="1"/>
              <p:nvPr/>
            </p:nvSpPr>
            <p:spPr>
              <a:xfrm>
                <a:off x="696364" y="4629606"/>
                <a:ext cx="5404004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751BBA-C367-2D22-77F5-CF2AAC61F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64" y="4629606"/>
                <a:ext cx="5404004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AC1CD7-C55E-7395-AE0F-98E554DD12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7404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9235">
        <p159:morph option="byObject"/>
      </p:transition>
    </mc:Choice>
    <mc:Fallback xmlns="">
      <p:transition spd="slow" advTm="19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6354761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4F3451-3B1F-8C39-DC3D-378E9DF1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76">
        <p:fade/>
      </p:transition>
    </mc:Choice>
    <mc:Fallback xmlns="">
      <p:transition spd="med" advTm="3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26053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10E85D-CD23-C79C-50C5-67F9CE7EF8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842">
        <p159:morph option="byObject"/>
      </p:transition>
    </mc:Choice>
    <mc:Fallback xmlns="">
      <p:transition spd="slow" advTm="2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44256808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F8EDD66-6AD1-D881-6842-F39AC7960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6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774">
        <p159:morph option="byObject"/>
      </p:transition>
    </mc:Choice>
    <mc:Fallback xmlns="">
      <p:transition spd="slow" advTm="17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89B4FCB-54B0-6177-F0C9-3B14CC4F6E68}"/>
              </a:ext>
            </a:extLst>
          </p:cNvPr>
          <p:cNvGraphicFramePr/>
          <p:nvPr/>
        </p:nvGraphicFramePr>
        <p:xfrm>
          <a:off x="-384720" y="719666"/>
          <a:ext cx="10477164" cy="5769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C7E87B0-1CD9-A817-8CFE-8230D96B60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213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225">
        <p:fade/>
      </p:transition>
    </mc:Choice>
    <mc:Fallback xmlns="">
      <p:transition spd="med" advTm="412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graphicEl>
                                              <a:dgm id="{5727B8DA-20CA-4C83-80BA-87E367F731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CE4E96-D521-4F70-9109-E5F4FE3AD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21CE4E96-D521-4F70-9109-E5F4FE3AD8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1D4FB09-F475-4C34-9B10-8E35EF37A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11D4FB09-F475-4C34-9B10-8E35EF37A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25B8B8-ADC5-4A89-8976-E4FC4B96A1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graphicEl>
                                              <a:dgm id="{0025B8B8-ADC5-4A89-8976-E4FC4B96A1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3247DA-272B-4B56-B719-6A788241E8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F3247DA-272B-4B56-B719-6A788241E8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230D5E-B0AB-47B3-8124-1EA442453B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3230D5E-B0AB-47B3-8124-1EA442453B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C3E004-8661-4E8F-947F-18F076B09C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>
                                            <p:graphicEl>
                                              <a:dgm id="{99C3E004-8661-4E8F-947F-18F076B09C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2D9BDAC-6FE2-4D14-A522-7402E3D2F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graphicEl>
                                              <a:dgm id="{D2D9BDAC-6FE2-4D14-A522-7402E3D2F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0BA8BD4-FDD0-4A33-B71B-3EF28475C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graphicEl>
                                              <a:dgm id="{C0BA8BD4-FDD0-4A33-B71B-3EF28475C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graphicEl>
                                              <a:dgm id="{C0BA8BD4-FDD0-4A33-B71B-3EF28475C9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graphicEl>
                                              <a:dgm id="{C0BA8BD4-FDD0-4A33-B71B-3EF28475C9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82C5FA-A645-4037-A8EF-F3E2B1AD4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graphicEl>
                                              <a:dgm id="{8B82C5FA-A645-4037-A8EF-F3E2B1AD4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8B82C5FA-A645-4037-A8EF-F3E2B1AD4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graphicEl>
                                              <a:dgm id="{8B82C5FA-A645-4037-A8EF-F3E2B1AD4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160520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BA0964-AB4E-10A1-3BBF-902B9AEFC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1">
        <p:fade/>
      </p:transition>
    </mc:Choice>
    <mc:Fallback xmlns="">
      <p:transition spd="med" advTm="3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8664117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DAC9F4-A4F9-DE72-F67B-85823D9C9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466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73">
        <p159:morph option="byObject"/>
      </p:transition>
    </mc:Choice>
    <mc:Fallback xmlns="">
      <p:transition spd="slow" advTm="2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8945066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E2CE03-E8D6-EBF4-00A1-59A175D553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1643">
        <p159:morph option="byObject"/>
      </p:transition>
    </mc:Choice>
    <mc:Fallback xmlns="">
      <p:transition spd="slow" advTm="11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2511066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24B48A3-EB24-D009-D34F-58B54596D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86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8531">
        <p159:morph option="byObject"/>
      </p:transition>
    </mc:Choice>
    <mc:Fallback xmlns="">
      <p:transition spd="slow" advTm="85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8" y="1304579"/>
            <a:ext cx="4501196" cy="2047761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8381663" y="3352340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 flipV="1">
            <a:off x="3325386" y="3352340"/>
            <a:ext cx="3976158" cy="46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stCxn id="7" idx="1"/>
            <a:endCxn id="43" idx="3"/>
          </p:cNvCxnSpPr>
          <p:nvPr/>
        </p:nvCxnSpPr>
        <p:spPr>
          <a:xfrm flipH="1">
            <a:off x="3325386" y="3352340"/>
            <a:ext cx="3976158" cy="4654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59</a:t>
            </a:fld>
            <a:endParaRPr lang="en-GB" dirty="0"/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8697502" y="3092063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7301544" y="2812280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3356994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3356993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3033143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7157528" y="2168860"/>
            <a:ext cx="2516747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626581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</a:rPr>
              <a:t>User A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>
                <a:solidFill>
                  <a:schemeClr val="bg1"/>
                </a:solidFill>
              </a:rPr>
              <a:t>User B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8A3053-08CD-2A08-812C-D7185D70B502}"/>
              </a:ext>
            </a:extLst>
          </p:cNvPr>
          <p:cNvSpPr/>
          <p:nvPr/>
        </p:nvSpPr>
        <p:spPr>
          <a:xfrm>
            <a:off x="3531936" y="1004304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M2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3FFDB5E-F1CF-3A28-5F4B-44497CCD8BF4}"/>
              </a:ext>
            </a:extLst>
          </p:cNvPr>
          <p:cNvSpPr/>
          <p:nvPr/>
        </p:nvSpPr>
        <p:spPr>
          <a:xfrm>
            <a:off x="3531936" y="305526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M1</a:t>
            </a:r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281C964-E5F3-7C3C-FA3D-119170F8BB49}"/>
              </a:ext>
            </a:extLst>
          </p:cNvPr>
          <p:cNvSpPr/>
          <p:nvPr/>
        </p:nvSpPr>
        <p:spPr>
          <a:xfrm>
            <a:off x="6523623" y="305526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M3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751BBA-C367-2D22-77F5-CF2AAC61F51E}"/>
                  </a:ext>
                </a:extLst>
              </p:cNvPr>
              <p:cNvSpPr txBox="1"/>
              <p:nvPr/>
            </p:nvSpPr>
            <p:spPr>
              <a:xfrm>
                <a:off x="696364" y="4629606"/>
                <a:ext cx="5404004" cy="8298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1=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24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1751BBA-C367-2D22-77F5-CF2AAC61F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364" y="4629606"/>
                <a:ext cx="5404004" cy="8298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itle 1">
            <a:extLst>
              <a:ext uri="{FF2B5EF4-FFF2-40B4-BE49-F238E27FC236}">
                <a16:creationId xmlns:a16="http://schemas.microsoft.com/office/drawing/2014/main" id="{7BCA7822-5AE3-AB4F-4829-B6658E6789A4}"/>
              </a:ext>
            </a:extLst>
          </p:cNvPr>
          <p:cNvSpPr txBox="1">
            <a:spLocks/>
          </p:cNvSpPr>
          <p:nvPr/>
        </p:nvSpPr>
        <p:spPr>
          <a:xfrm>
            <a:off x="38070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Transferred CO2 Allocation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64E2BA-D0AA-B803-BB63-F64F2C03649A}"/>
              </a:ext>
            </a:extLst>
          </p:cNvPr>
          <p:cNvSpPr txBox="1"/>
          <p:nvPr/>
        </p:nvSpPr>
        <p:spPr>
          <a:xfrm>
            <a:off x="1829427" y="5677217"/>
            <a:ext cx="30603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Pro Rata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18A70A-0CB0-1923-C346-9FFFB3A7700F}"/>
              </a:ext>
            </a:extLst>
          </p:cNvPr>
          <p:cNvSpPr txBox="1"/>
          <p:nvPr/>
        </p:nvSpPr>
        <p:spPr>
          <a:xfrm>
            <a:off x="3570356" y="1735504"/>
            <a:ext cx="93898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±1.5%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CAB9F6-3A90-9C98-400B-CF1D64CC3C04}"/>
              </a:ext>
            </a:extLst>
          </p:cNvPr>
          <p:cNvSpPr txBox="1"/>
          <p:nvPr/>
        </p:nvSpPr>
        <p:spPr>
          <a:xfrm>
            <a:off x="3570356" y="3780263"/>
            <a:ext cx="93898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±1.5%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4DC07B-9215-AC2F-0153-E2B4B206AB0D}"/>
              </a:ext>
            </a:extLst>
          </p:cNvPr>
          <p:cNvSpPr txBox="1"/>
          <p:nvPr/>
        </p:nvSpPr>
        <p:spPr>
          <a:xfrm>
            <a:off x="6146535" y="3780263"/>
            <a:ext cx="938985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±1.5%</a:t>
            </a:r>
          </a:p>
        </p:txBody>
      </p:sp>
      <p:sp>
        <p:nvSpPr>
          <p:cNvPr id="4" name="Arrow: Curved Right 3">
            <a:extLst>
              <a:ext uri="{FF2B5EF4-FFF2-40B4-BE49-F238E27FC236}">
                <a16:creationId xmlns:a16="http://schemas.microsoft.com/office/drawing/2014/main" id="{15ECABAD-C682-34CD-3A2B-4F80517CA943}"/>
              </a:ext>
            </a:extLst>
          </p:cNvPr>
          <p:cNvSpPr/>
          <p:nvPr/>
        </p:nvSpPr>
        <p:spPr>
          <a:xfrm>
            <a:off x="407368" y="3284984"/>
            <a:ext cx="467088" cy="18722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D6AC430-AB2C-9D06-0DE4-CA442B8A9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610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1054">
        <p159:morph option="byObject"/>
      </p:transition>
    </mc:Choice>
    <mc:Fallback xmlns="">
      <p:transition spd="slow" advTm="61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F578C8-248E-249F-2BF9-84464209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4483996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8F02B4-B70D-2AB2-4D92-40DD0A3E65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53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35">
        <p159:morph option="byObject"/>
      </p:transition>
    </mc:Choice>
    <mc:Fallback xmlns="">
      <p:transition spd="slow" advTm="2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18E07-C97C-604B-0745-62A93DB9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60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C3E4AE-118B-981C-4E94-7D5477C4B93B}"/>
              </a:ext>
            </a:extLst>
          </p:cNvPr>
          <p:cNvSpPr txBox="1">
            <a:spLocks/>
          </p:cNvSpPr>
          <p:nvPr/>
        </p:nvSpPr>
        <p:spPr>
          <a:xfrm>
            <a:off x="1981199" y="95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 Allocation Uncertainty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7D7637-94AE-AB0D-87B8-4FA524D1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000" y="1016000"/>
            <a:ext cx="8890000" cy="52893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26FC2F-78F1-1055-5E7B-0E83E9F7A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000" y="1016000"/>
            <a:ext cx="8890000" cy="5289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49E4A-955B-3191-6231-43244D43A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1000" y="1016000"/>
            <a:ext cx="8890000" cy="52893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28F955-0D36-696F-7084-AA976AC7AA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1000" y="1016000"/>
            <a:ext cx="8890000" cy="52893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E13501-57E9-2BA9-EB88-54E7177909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1000" y="1016000"/>
            <a:ext cx="8890000" cy="52893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D3185-88E5-10DF-E10F-5D6392F337B2}"/>
              </a:ext>
            </a:extLst>
          </p:cNvPr>
          <p:cNvSpPr txBox="1"/>
          <p:nvPr/>
        </p:nvSpPr>
        <p:spPr>
          <a:xfrm>
            <a:off x="8215660" y="1160748"/>
            <a:ext cx="216024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Reduce A Meter (M1) Uncertainty to ±0.25%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6F656E-9EF1-97FE-ACAF-0E1075900F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17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943">
        <p:fade/>
      </p:transition>
    </mc:Choice>
    <mc:Fallback xmlns="">
      <p:transition spd="med" advTm="117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1E1B03-175F-7E98-BAFA-20BC91FF9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939" y="1016000"/>
            <a:ext cx="8890000" cy="529921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818E07-C97C-604B-0745-62A93DB9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61</a:t>
            </a:fld>
            <a:endParaRPr lang="en-GB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3C3E4AE-118B-981C-4E94-7D5477C4B93B}"/>
              </a:ext>
            </a:extLst>
          </p:cNvPr>
          <p:cNvSpPr txBox="1">
            <a:spLocks/>
          </p:cNvSpPr>
          <p:nvPr/>
        </p:nvSpPr>
        <p:spPr>
          <a:xfrm>
            <a:off x="1981199" y="95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 Allocation Exposure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54B790-1B55-3CB3-7402-27814CEB96F9}"/>
              </a:ext>
            </a:extLst>
          </p:cNvPr>
          <p:cNvSpPr txBox="1"/>
          <p:nvPr/>
        </p:nvSpPr>
        <p:spPr>
          <a:xfrm>
            <a:off x="2891644" y="1336702"/>
            <a:ext cx="316835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Carbon Price: € 200/</a:t>
            </a:r>
            <a:r>
              <a:rPr lang="en-US" sz="2000" dirty="0" err="1">
                <a:latin typeface="+mj-lt"/>
                <a:ea typeface="+mj-ea"/>
                <a:cs typeface="+mj-cs"/>
              </a:rPr>
              <a:t>te</a:t>
            </a:r>
            <a:endParaRPr lang="en-US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664C30-40A6-4FBB-BEE8-B941DC4F08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206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252">
        <p:fade/>
      </p:transition>
    </mc:Choice>
    <mc:Fallback xmlns="">
      <p:transition spd="med" advTm="82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3740774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8155B9-A55F-A857-83D9-7532E18D6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7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740">
        <p:fade/>
      </p:transition>
    </mc:Choice>
    <mc:Fallback xmlns="">
      <p:transition spd="med" advTm="8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8930840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415D4E-E87B-B1E2-021B-CF6A2267E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07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658">
        <p159:morph option="byObject"/>
      </p:transition>
    </mc:Choice>
    <mc:Fallback xmlns="">
      <p:transition spd="slow" advTm="1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F16C0-62E4-5434-F8D8-ECF1D3D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 and Ball Problem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F0C31-E6A3-D43A-C6D0-1F4E78C8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 and a ball together cost € 1.10</a:t>
            </a:r>
          </a:p>
          <a:p>
            <a:r>
              <a:rPr lang="en-US" dirty="0"/>
              <a:t>The bat cost one euro more than the ball</a:t>
            </a:r>
          </a:p>
          <a:p>
            <a:r>
              <a:rPr lang="en-US" dirty="0"/>
              <a:t>How much does the ball cost?</a:t>
            </a:r>
          </a:p>
          <a:p>
            <a:r>
              <a:rPr lang="en-GB" dirty="0"/>
              <a:t>10 cents?</a:t>
            </a:r>
          </a:p>
          <a:p>
            <a:r>
              <a:rPr lang="en-GB" dirty="0"/>
              <a:t>5 cents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DCCF-53DD-E5E8-F691-4CACE4B1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1E51F0-56D9-85A6-A602-D06B9C23C113}"/>
              </a:ext>
            </a:extLst>
          </p:cNvPr>
          <p:cNvSpPr/>
          <p:nvPr/>
        </p:nvSpPr>
        <p:spPr>
          <a:xfrm>
            <a:off x="7608168" y="2816932"/>
            <a:ext cx="3241333" cy="322931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E6867D-0AB5-C7A7-067B-9323163AF9BF}"/>
              </a:ext>
            </a:extLst>
          </p:cNvPr>
          <p:cNvCxnSpPr>
            <a:stCxn id="5" idx="2"/>
            <a:endCxn id="5" idx="6"/>
          </p:cNvCxnSpPr>
          <p:nvPr/>
        </p:nvCxnSpPr>
        <p:spPr>
          <a:xfrm>
            <a:off x="7608168" y="4431587"/>
            <a:ext cx="3241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BCC6A8-5661-CA1F-C0DC-91E6D0197376}"/>
              </a:ext>
            </a:extLst>
          </p:cNvPr>
          <p:cNvCxnSpPr/>
          <p:nvPr/>
        </p:nvCxnSpPr>
        <p:spPr>
          <a:xfrm rot="1800000">
            <a:off x="7594215" y="4432218"/>
            <a:ext cx="3255286" cy="2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FC58D7-AAE2-BFBC-EC44-04D2FDCC58C4}"/>
              </a:ext>
            </a:extLst>
          </p:cNvPr>
          <p:cNvCxnSpPr>
            <a:endCxn id="5" idx="4"/>
          </p:cNvCxnSpPr>
          <p:nvPr/>
        </p:nvCxnSpPr>
        <p:spPr>
          <a:xfrm>
            <a:off x="9223167" y="2805882"/>
            <a:ext cx="5668" cy="3240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9F53E2-978E-7505-3BF3-9C347FD35E21}"/>
              </a:ext>
            </a:extLst>
          </p:cNvPr>
          <p:cNvCxnSpPr/>
          <p:nvPr/>
        </p:nvCxnSpPr>
        <p:spPr>
          <a:xfrm>
            <a:off x="8409170" y="3023292"/>
            <a:ext cx="1642573" cy="2806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10CB9D-B472-ED0C-D20B-D2410AF8CC6C}"/>
              </a:ext>
            </a:extLst>
          </p:cNvPr>
          <p:cNvCxnSpPr/>
          <p:nvPr/>
        </p:nvCxnSpPr>
        <p:spPr>
          <a:xfrm flipH="1">
            <a:off x="8409170" y="3036912"/>
            <a:ext cx="1642576" cy="2793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CBEEB2-70FC-ECA4-1A01-0B6D979F27CE}"/>
              </a:ext>
            </a:extLst>
          </p:cNvPr>
          <p:cNvCxnSpPr/>
          <p:nvPr/>
        </p:nvCxnSpPr>
        <p:spPr>
          <a:xfrm rot="9000000">
            <a:off x="7594215" y="4432218"/>
            <a:ext cx="3255286" cy="2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651DE5E-CA5C-B824-3592-0588393D37DE}"/>
              </a:ext>
            </a:extLst>
          </p:cNvPr>
          <p:cNvSpPr/>
          <p:nvPr/>
        </p:nvSpPr>
        <p:spPr>
          <a:xfrm>
            <a:off x="7896387" y="3106198"/>
            <a:ext cx="2664896" cy="2655011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0179A3-A5AD-8A85-484B-96F1003DDA7C}"/>
              </a:ext>
            </a:extLst>
          </p:cNvPr>
          <p:cNvGrpSpPr/>
          <p:nvPr/>
        </p:nvGrpSpPr>
        <p:grpSpPr>
          <a:xfrm rot="21480000">
            <a:off x="9142928" y="3155561"/>
            <a:ext cx="223262" cy="2556284"/>
            <a:chOff x="4427984" y="692696"/>
            <a:chExt cx="223262" cy="2556284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D2B798E-2A1F-66B8-360C-B119398EC496}"/>
                </a:ext>
              </a:extLst>
            </p:cNvPr>
            <p:cNvSpPr/>
            <p:nvPr/>
          </p:nvSpPr>
          <p:spPr>
            <a:xfrm>
              <a:off x="4471221" y="692696"/>
              <a:ext cx="180025" cy="126014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3984E1-DAEC-3142-897F-0F5641831710}"/>
                </a:ext>
              </a:extLst>
            </p:cNvPr>
            <p:cNvSpPr/>
            <p:nvPr/>
          </p:nvSpPr>
          <p:spPr>
            <a:xfrm>
              <a:off x="4471221" y="1885327"/>
              <a:ext cx="180025" cy="1800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910AF7-6E96-D4D8-1D6D-F20684DC173F}"/>
                </a:ext>
              </a:extLst>
            </p:cNvPr>
            <p:cNvSpPr/>
            <p:nvPr/>
          </p:nvSpPr>
          <p:spPr>
            <a:xfrm flipV="1">
              <a:off x="4427984" y="1768319"/>
              <a:ext cx="180025" cy="1800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74A5330-8916-F935-C38A-ADE04AD9E4C9}"/>
                </a:ext>
              </a:extLst>
            </p:cNvPr>
            <p:cNvSpPr/>
            <p:nvPr/>
          </p:nvSpPr>
          <p:spPr>
            <a:xfrm flipV="1">
              <a:off x="4463983" y="1988840"/>
              <a:ext cx="180025" cy="126014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F8C232-DCB2-CFE6-12FA-E4EC3B4A9326}"/>
              </a:ext>
            </a:extLst>
          </p:cNvPr>
          <p:cNvCxnSpPr>
            <a:stCxn id="5" idx="4"/>
            <a:endCxn id="12" idx="4"/>
          </p:cNvCxnSpPr>
          <p:nvPr/>
        </p:nvCxnSpPr>
        <p:spPr bwMode="auto">
          <a:xfrm flipV="1">
            <a:off x="9228835" y="5761209"/>
            <a:ext cx="0" cy="28503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Graphic 23" descr="Cricket bat and ball with solid fill">
            <a:extLst>
              <a:ext uri="{FF2B5EF4-FFF2-40B4-BE49-F238E27FC236}">
                <a16:creationId xmlns:a16="http://schemas.microsoft.com/office/drawing/2014/main" id="{08B9E679-8D51-F56A-4918-B1AD9CF00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1868" y="605071"/>
            <a:ext cx="1472663" cy="1472663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6E6E4786-A436-16E0-C239-293F4F2EA1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043" y="3216481"/>
            <a:ext cx="914400" cy="914400"/>
          </a:xfrm>
          <a:prstGeom prst="rect">
            <a:avLst/>
          </a:prstGeom>
        </p:spPr>
      </p:pic>
      <p:pic>
        <p:nvPicPr>
          <p:cNvPr id="28" name="Graphic 27" descr="Badge Tick1 with solid fill">
            <a:extLst>
              <a:ext uri="{FF2B5EF4-FFF2-40B4-BE49-F238E27FC236}">
                <a16:creationId xmlns:a16="http://schemas.microsoft.com/office/drawing/2014/main" id="{339AFEEC-1527-D863-9E6E-28A602F3D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3625" y="3856244"/>
            <a:ext cx="914400" cy="9144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2FD48B5-1E4A-BD77-7209-BE8504604D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97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848">
        <p:fade/>
      </p:transition>
    </mc:Choice>
    <mc:Fallback xmlns="">
      <p:transition spd="med" advTm="43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000"/>
                            </p:stCondLst>
                            <p:childTnLst>
                              <p:par>
                                <p:cTn id="8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  <p:bldP spid="5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F16C0-62E4-5434-F8D8-ECF1D3DB6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 and Ball Problem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F0C31-E6A3-D43A-C6D0-1F4E78C86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Bat and a ball together cost € 1.10</a:t>
            </a:r>
          </a:p>
          <a:p>
            <a:r>
              <a:rPr lang="en-US" dirty="0"/>
              <a:t>The bat cost one euro</a:t>
            </a:r>
          </a:p>
          <a:p>
            <a:r>
              <a:rPr lang="en-US" dirty="0"/>
              <a:t>How much does the ball cost?</a:t>
            </a:r>
          </a:p>
          <a:p>
            <a:r>
              <a:rPr lang="en-GB" dirty="0"/>
              <a:t>10 cents?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DCCF-53DD-E5E8-F691-4CACE4B1E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1E51F0-56D9-85A6-A602-D06B9C23C113}"/>
              </a:ext>
            </a:extLst>
          </p:cNvPr>
          <p:cNvSpPr/>
          <p:nvPr/>
        </p:nvSpPr>
        <p:spPr>
          <a:xfrm>
            <a:off x="7608168" y="2816932"/>
            <a:ext cx="3241333" cy="3229310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E6867D-0AB5-C7A7-067B-9323163AF9BF}"/>
              </a:ext>
            </a:extLst>
          </p:cNvPr>
          <p:cNvCxnSpPr>
            <a:stCxn id="5" idx="2"/>
            <a:endCxn id="5" idx="6"/>
          </p:cNvCxnSpPr>
          <p:nvPr/>
        </p:nvCxnSpPr>
        <p:spPr>
          <a:xfrm>
            <a:off x="7608168" y="4431587"/>
            <a:ext cx="32413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BCC6A8-5661-CA1F-C0DC-91E6D0197376}"/>
              </a:ext>
            </a:extLst>
          </p:cNvPr>
          <p:cNvCxnSpPr/>
          <p:nvPr/>
        </p:nvCxnSpPr>
        <p:spPr>
          <a:xfrm rot="1800000">
            <a:off x="7594215" y="4432218"/>
            <a:ext cx="3255286" cy="2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FC58D7-AAE2-BFBC-EC44-04D2FDCC58C4}"/>
              </a:ext>
            </a:extLst>
          </p:cNvPr>
          <p:cNvCxnSpPr>
            <a:endCxn id="5" idx="4"/>
          </p:cNvCxnSpPr>
          <p:nvPr/>
        </p:nvCxnSpPr>
        <p:spPr>
          <a:xfrm>
            <a:off x="9223167" y="2805882"/>
            <a:ext cx="5668" cy="32403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9F53E2-978E-7505-3BF3-9C347FD35E21}"/>
              </a:ext>
            </a:extLst>
          </p:cNvPr>
          <p:cNvCxnSpPr/>
          <p:nvPr/>
        </p:nvCxnSpPr>
        <p:spPr>
          <a:xfrm>
            <a:off x="8409170" y="3023292"/>
            <a:ext cx="1642573" cy="28069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10CB9D-B472-ED0C-D20B-D2410AF8CC6C}"/>
              </a:ext>
            </a:extLst>
          </p:cNvPr>
          <p:cNvCxnSpPr/>
          <p:nvPr/>
        </p:nvCxnSpPr>
        <p:spPr>
          <a:xfrm flipH="1">
            <a:off x="8409170" y="3036912"/>
            <a:ext cx="1642576" cy="27933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CBEEB2-70FC-ECA4-1A01-0B6D979F27CE}"/>
              </a:ext>
            </a:extLst>
          </p:cNvPr>
          <p:cNvCxnSpPr/>
          <p:nvPr/>
        </p:nvCxnSpPr>
        <p:spPr>
          <a:xfrm rot="9000000">
            <a:off x="7594215" y="4432218"/>
            <a:ext cx="3255286" cy="2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651DE5E-CA5C-B824-3592-0588393D37DE}"/>
              </a:ext>
            </a:extLst>
          </p:cNvPr>
          <p:cNvSpPr/>
          <p:nvPr/>
        </p:nvSpPr>
        <p:spPr>
          <a:xfrm>
            <a:off x="7896387" y="3106198"/>
            <a:ext cx="2664896" cy="2655011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0179A3-A5AD-8A85-484B-96F1003DDA7C}"/>
              </a:ext>
            </a:extLst>
          </p:cNvPr>
          <p:cNvGrpSpPr/>
          <p:nvPr/>
        </p:nvGrpSpPr>
        <p:grpSpPr>
          <a:xfrm rot="9000000">
            <a:off x="9142928" y="3155561"/>
            <a:ext cx="223262" cy="2556284"/>
            <a:chOff x="4427984" y="692696"/>
            <a:chExt cx="223262" cy="2556284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5D2B798E-2A1F-66B8-360C-B119398EC496}"/>
                </a:ext>
              </a:extLst>
            </p:cNvPr>
            <p:cNvSpPr/>
            <p:nvPr/>
          </p:nvSpPr>
          <p:spPr>
            <a:xfrm>
              <a:off x="4471221" y="692696"/>
              <a:ext cx="180025" cy="126014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B3984E1-DAEC-3142-897F-0F5641831710}"/>
                </a:ext>
              </a:extLst>
            </p:cNvPr>
            <p:cNvSpPr/>
            <p:nvPr/>
          </p:nvSpPr>
          <p:spPr>
            <a:xfrm>
              <a:off x="4471221" y="1885327"/>
              <a:ext cx="180025" cy="180020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910AF7-6E96-D4D8-1D6D-F20684DC173F}"/>
                </a:ext>
              </a:extLst>
            </p:cNvPr>
            <p:cNvSpPr/>
            <p:nvPr/>
          </p:nvSpPr>
          <p:spPr>
            <a:xfrm flipV="1">
              <a:off x="4427984" y="1768319"/>
              <a:ext cx="180025" cy="18002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974A5330-8916-F935-C38A-ADE04AD9E4C9}"/>
                </a:ext>
              </a:extLst>
            </p:cNvPr>
            <p:cNvSpPr/>
            <p:nvPr/>
          </p:nvSpPr>
          <p:spPr>
            <a:xfrm flipV="1">
              <a:off x="4463983" y="1988840"/>
              <a:ext cx="180025" cy="126014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6F8C232-DCB2-CFE6-12FA-E4EC3B4A9326}"/>
              </a:ext>
            </a:extLst>
          </p:cNvPr>
          <p:cNvCxnSpPr>
            <a:stCxn id="5" idx="4"/>
            <a:endCxn id="12" idx="4"/>
          </p:cNvCxnSpPr>
          <p:nvPr/>
        </p:nvCxnSpPr>
        <p:spPr bwMode="auto">
          <a:xfrm flipV="1">
            <a:off x="9228835" y="5761209"/>
            <a:ext cx="0" cy="28503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4" name="Graphic 23" descr="Cricket bat and ball with solid fill">
            <a:extLst>
              <a:ext uri="{FF2B5EF4-FFF2-40B4-BE49-F238E27FC236}">
                <a16:creationId xmlns:a16="http://schemas.microsoft.com/office/drawing/2014/main" id="{08B9E679-8D51-F56A-4918-B1AD9CF00C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11868" y="605071"/>
            <a:ext cx="1472663" cy="1472663"/>
          </a:xfrm>
          <a:prstGeom prst="rect">
            <a:avLst/>
          </a:prstGeom>
        </p:spPr>
      </p:pic>
      <p:pic>
        <p:nvPicPr>
          <p:cNvPr id="28" name="Graphic 27" descr="Badge Tick1 with solid fill">
            <a:extLst>
              <a:ext uri="{FF2B5EF4-FFF2-40B4-BE49-F238E27FC236}">
                <a16:creationId xmlns:a16="http://schemas.microsoft.com/office/drawing/2014/main" id="{339AFEEC-1527-D863-9E6E-28A602F3D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47640" y="3248980"/>
            <a:ext cx="914400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E3DCF7-22F2-59A7-EE4C-A9F11A161D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7448" y="4242055"/>
            <a:ext cx="2847090" cy="2114295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AA588AF-737D-9CED-E27E-9EBF192498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047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50"/>
    </mc:Choice>
    <mc:Fallback xmlns="">
      <p:transition spd="slow" advTm="4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F47B4CB-2CC5-44A0-81A4-1D2FD28DDF2F}"/>
              </a:ext>
            </a:extLst>
          </p:cNvPr>
          <p:cNvSpPr/>
          <p:nvPr/>
        </p:nvSpPr>
        <p:spPr>
          <a:xfrm>
            <a:off x="7212124" y="3320988"/>
            <a:ext cx="8280920" cy="15121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stCxn id="54" idx="3"/>
            <a:endCxn id="7" idx="1"/>
          </p:cNvCxnSpPr>
          <p:nvPr/>
        </p:nvCxnSpPr>
        <p:spPr>
          <a:xfrm>
            <a:off x="2800348" y="1304579"/>
            <a:ext cx="1675472" cy="151235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14766" y="1300240"/>
            <a:ext cx="1661054" cy="1516693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555939" y="2816933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>
            <a:off x="3325386" y="2816933"/>
            <a:ext cx="1150434" cy="12700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endCxn id="43" idx="3"/>
          </p:cNvCxnSpPr>
          <p:nvPr/>
        </p:nvCxnSpPr>
        <p:spPr>
          <a:xfrm flipH="1" flipV="1">
            <a:off x="3325386" y="2816933"/>
            <a:ext cx="3497141" cy="11028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279C8-8F8A-4D6A-8D7C-F50A4B661A2B}"/>
              </a:ext>
            </a:extLst>
          </p:cNvPr>
          <p:cNvGrpSpPr/>
          <p:nvPr/>
        </p:nvGrpSpPr>
        <p:grpSpPr>
          <a:xfrm flipH="1">
            <a:off x="10308468" y="2257364"/>
            <a:ext cx="1152078" cy="2359768"/>
            <a:chOff x="7596386" y="2293368"/>
            <a:chExt cx="1152078" cy="2359768"/>
          </a:xfrm>
          <a:solidFill>
            <a:schemeClr val="bg1"/>
          </a:solidFill>
        </p:grpSpPr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0E69E8D3-519A-4267-930D-03525AEA9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9986" y="2869630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23734B9F-827C-4877-BCFE-C44459950A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4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82253238-3FEB-4CF6-B5C1-57DF62BF2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4368" y="2852936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2F1D140A-C68E-4405-8445-C6A64BC95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6376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99CF8DDC-719D-46EA-A3AA-B8183836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1209" y="2869631"/>
              <a:ext cx="359222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A7E86EC0-4F67-4D9F-95C9-FB9BEA90D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2400" y="2869631"/>
              <a:ext cx="359023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39C3E781-117B-4242-8A2F-98389C75B0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88548" y="2293368"/>
              <a:ext cx="144462" cy="5762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" name="Line 25">
              <a:extLst>
                <a:ext uri="{FF2B5EF4-FFF2-40B4-BE49-F238E27FC236}">
                  <a16:creationId xmlns:a16="http://schemas.microsoft.com/office/drawing/2014/main" id="{65126CD1-0A14-41B4-88B2-F8A9DB8E1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96386" y="2509268"/>
              <a:ext cx="576262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26">
              <a:extLst>
                <a:ext uri="{FF2B5EF4-FFF2-40B4-BE49-F238E27FC236}">
                  <a16:creationId xmlns:a16="http://schemas.microsoft.com/office/drawing/2014/main" id="{70BFA8F5-A54E-4007-A7F0-EE5C1ACBC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386" y="2509268"/>
              <a:ext cx="431800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61D029FF-9B58-451B-820B-EAEBE7C56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3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A53C3D48-1491-4024-8394-6A0F6C7BD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66232354-9E77-46E9-AF8A-94190F151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FB131406-A13B-4935-9C79-82CED0B6E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6376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8150BBE8-4D8F-4FF9-9386-6284C20B1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186" y="2869631"/>
              <a:ext cx="576262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52D49-FCF8-4FF5-B1A6-4008BA0844D1}"/>
              </a:ext>
            </a:extLst>
          </p:cNvPr>
          <p:cNvCxnSpPr>
            <a:cxnSpLocks/>
          </p:cNvCxnSpPr>
          <p:nvPr/>
        </p:nvCxnSpPr>
        <p:spPr>
          <a:xfrm flipV="1">
            <a:off x="10473595" y="2780879"/>
            <a:ext cx="0" cy="1547422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F07873-81F9-4E44-A3A1-880B89D7DA39}"/>
              </a:ext>
            </a:extLst>
          </p:cNvPr>
          <p:cNvSpPr/>
          <p:nvPr/>
        </p:nvSpPr>
        <p:spPr>
          <a:xfrm>
            <a:off x="0" y="4401108"/>
            <a:ext cx="15493044" cy="350100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494057E5-B0B5-4231-B3CF-3B5CE02828BB}"/>
              </a:ext>
            </a:extLst>
          </p:cNvPr>
          <p:cNvSpPr/>
          <p:nvPr/>
        </p:nvSpPr>
        <p:spPr>
          <a:xfrm>
            <a:off x="5802016" y="5409220"/>
            <a:ext cx="11419220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66</a:t>
            </a:fld>
            <a:endParaRPr lang="en-GB" dirty="0"/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F1DDAE1E-45B7-4623-8DCB-DF9A0EDB6832}"/>
              </a:ext>
            </a:extLst>
          </p:cNvPr>
          <p:cNvSpPr/>
          <p:nvPr/>
        </p:nvSpPr>
        <p:spPr>
          <a:xfrm>
            <a:off x="5699956" y="6129300"/>
            <a:ext cx="11635244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38BABC-8EA9-4E78-A3B4-479B9F8A162B}"/>
              </a:ext>
            </a:extLst>
          </p:cNvPr>
          <p:cNvCxnSpPr>
            <a:cxnSpLocks/>
          </p:cNvCxnSpPr>
          <p:nvPr/>
        </p:nvCxnSpPr>
        <p:spPr>
          <a:xfrm>
            <a:off x="10466903" y="2780879"/>
            <a:ext cx="0" cy="1547422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235BEB-F7B3-4590-97D8-C3E49C1EBD3F}"/>
              </a:ext>
            </a:extLst>
          </p:cNvPr>
          <p:cNvCxnSpPr>
            <a:cxnSpLocks/>
          </p:cNvCxnSpPr>
          <p:nvPr/>
        </p:nvCxnSpPr>
        <p:spPr>
          <a:xfrm flipV="1">
            <a:off x="10736982" y="2780879"/>
            <a:ext cx="0" cy="3672457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BF05F31-37CF-4A9A-80EB-7E10E6E11DAC}"/>
              </a:ext>
            </a:extLst>
          </p:cNvPr>
          <p:cNvCxnSpPr>
            <a:cxnSpLocks/>
          </p:cNvCxnSpPr>
          <p:nvPr/>
        </p:nvCxnSpPr>
        <p:spPr>
          <a:xfrm>
            <a:off x="10736982" y="2780879"/>
            <a:ext cx="0" cy="3456433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5871778" y="2556656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4475820" y="2276873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1972454" y="980728"/>
            <a:ext cx="827894" cy="64770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7609E8-5CB5-680E-E079-70E62DC337A2}"/>
              </a:ext>
            </a:extLst>
          </p:cNvPr>
          <p:cNvCxnSpPr/>
          <p:nvPr/>
        </p:nvCxnSpPr>
        <p:spPr>
          <a:xfrm flipH="1" flipV="1">
            <a:off x="6816080" y="2829633"/>
            <a:ext cx="1614608" cy="1517469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7ADC4BB-8A16-002A-F8D7-D272B63BCBB6}"/>
              </a:ext>
            </a:extLst>
          </p:cNvPr>
          <p:cNvCxnSpPr/>
          <p:nvPr/>
        </p:nvCxnSpPr>
        <p:spPr>
          <a:xfrm flipH="1" flipV="1">
            <a:off x="6822527" y="2818493"/>
            <a:ext cx="1614608" cy="1517469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6F4DB06-56D5-4760-9B9B-DC0A0C02FEEE}"/>
              </a:ext>
            </a:extLst>
          </p:cNvPr>
          <p:cNvSpPr/>
          <p:nvPr/>
        </p:nvSpPr>
        <p:spPr>
          <a:xfrm>
            <a:off x="10417299" y="2674502"/>
            <a:ext cx="394828" cy="14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2816933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2816932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67882-DCF0-411E-A3D8-59CE9F23F042}"/>
              </a:ext>
            </a:extLst>
          </p:cNvPr>
          <p:cNvSpPr/>
          <p:nvPr/>
        </p:nvSpPr>
        <p:spPr>
          <a:xfrm>
            <a:off x="0" y="3320988"/>
            <a:ext cx="7212123" cy="108012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93EB901-3DF4-4D03-878A-38CDABF53417}"/>
              </a:ext>
            </a:extLst>
          </p:cNvPr>
          <p:cNvSpPr/>
          <p:nvPr/>
        </p:nvSpPr>
        <p:spPr>
          <a:xfrm>
            <a:off x="7212124" y="3320988"/>
            <a:ext cx="1152128" cy="1080120"/>
          </a:xfrm>
          <a:prstGeom prst="rtTriangle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6476E1-B0D1-4966-9642-D7FC0C372F63}"/>
              </a:ext>
            </a:extLst>
          </p:cNvPr>
          <p:cNvCxnSpPr>
            <a:cxnSpLocks/>
          </p:cNvCxnSpPr>
          <p:nvPr/>
        </p:nvCxnSpPr>
        <p:spPr>
          <a:xfrm flipH="1">
            <a:off x="8430688" y="4328301"/>
            <a:ext cx="2021796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C3A4808-7A29-445D-A3F2-64C0E0EB39E6}"/>
              </a:ext>
            </a:extLst>
          </p:cNvPr>
          <p:cNvCxnSpPr>
            <a:cxnSpLocks/>
          </p:cNvCxnSpPr>
          <p:nvPr/>
        </p:nvCxnSpPr>
        <p:spPr>
          <a:xfrm flipH="1">
            <a:off x="8430688" y="4329100"/>
            <a:ext cx="2036215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6F1FA2D-7216-4952-3F7A-4902F20DB1E3}"/>
              </a:ext>
            </a:extLst>
          </p:cNvPr>
          <p:cNvSpPr/>
          <p:nvPr/>
        </p:nvSpPr>
        <p:spPr>
          <a:xfrm>
            <a:off x="9540250" y="4561819"/>
            <a:ext cx="2532414" cy="2588142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Storage Operator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4331804" y="1633453"/>
            <a:ext cx="7740860" cy="2767655"/>
          </a:xfrm>
          <a:prstGeom prst="rect">
            <a:avLst/>
          </a:prstGeom>
          <a:noFill/>
          <a:ln cmpd="sng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08652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79" name="Arrow: Right 78">
            <a:extLst>
              <a:ext uri="{FF2B5EF4-FFF2-40B4-BE49-F238E27FC236}">
                <a16:creationId xmlns:a16="http://schemas.microsoft.com/office/drawing/2014/main" id="{490CA07D-0F0D-1CEC-AD32-BF9885D86FE8}"/>
              </a:ext>
            </a:extLst>
          </p:cNvPr>
          <p:cNvSpPr/>
          <p:nvPr/>
        </p:nvSpPr>
        <p:spPr>
          <a:xfrm rot="16200000">
            <a:off x="5861385" y="1922839"/>
            <a:ext cx="647672" cy="396044"/>
          </a:xfrm>
          <a:prstGeom prst="rightArrow">
            <a:avLst/>
          </a:prstGeom>
          <a:solidFill>
            <a:srgbClr val="E17070"/>
          </a:solidFill>
          <a:ln cmpd="sng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" name="Graphic 80" descr="Calculator with solid fill">
            <a:extLst>
              <a:ext uri="{FF2B5EF4-FFF2-40B4-BE49-F238E27FC236}">
                <a16:creationId xmlns:a16="http://schemas.microsoft.com/office/drawing/2014/main" id="{49A625AE-7CDC-6DB8-EA89-CDCE38B160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51864" y="780340"/>
            <a:ext cx="914400" cy="914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00618D-D8B6-8784-625C-8C3DC0BE65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32">
        <p:fade/>
      </p:transition>
    </mc:Choice>
    <mc:Fallback xmlns="">
      <p:transition spd="med" advTm="3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5CB87CFE-F72D-CA72-2ADD-B419C4E4C48C}"/>
              </a:ext>
            </a:extLst>
          </p:cNvPr>
          <p:cNvSpPr/>
          <p:nvPr/>
        </p:nvSpPr>
        <p:spPr>
          <a:xfrm flipV="1">
            <a:off x="4655840" y="3320988"/>
            <a:ext cx="2268295" cy="21602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6279780" y="2708920"/>
            <a:ext cx="1792680" cy="1440160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89E2188A-4C3F-AC95-7582-1723DD4875BE}"/>
              </a:ext>
            </a:extLst>
          </p:cNvPr>
          <p:cNvSpPr/>
          <p:nvPr/>
        </p:nvSpPr>
        <p:spPr>
          <a:xfrm>
            <a:off x="3215328" y="2924944"/>
            <a:ext cx="1440160" cy="93610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10 - 20 MW</a:t>
            </a:r>
            <a:endParaRPr lang="en-GB" dirty="0"/>
          </a:p>
        </p:txBody>
      </p:sp>
      <p:pic>
        <p:nvPicPr>
          <p:cNvPr id="85" name="Graphic 84" descr="High voltage with solid fill">
            <a:extLst>
              <a:ext uri="{FF2B5EF4-FFF2-40B4-BE49-F238E27FC236}">
                <a16:creationId xmlns:a16="http://schemas.microsoft.com/office/drawing/2014/main" id="{B1752C3D-6D21-BE8E-4C59-2DAAC22C0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8208" y="4185084"/>
            <a:ext cx="914400" cy="914400"/>
          </a:xfrm>
          <a:prstGeom prst="rect">
            <a:avLst/>
          </a:prstGeom>
        </p:spPr>
      </p:pic>
      <p:cxnSp>
        <p:nvCxnSpPr>
          <p:cNvPr id="87" name="Connector: Elbow 86">
            <a:extLst>
              <a:ext uri="{FF2B5EF4-FFF2-40B4-BE49-F238E27FC236}">
                <a16:creationId xmlns:a16="http://schemas.microsoft.com/office/drawing/2014/main" id="{F87703A4-FBF7-63DF-E9D2-3C4B48B6780F}"/>
              </a:ext>
            </a:extLst>
          </p:cNvPr>
          <p:cNvCxnSpPr>
            <a:cxnSpLocks/>
          </p:cNvCxnSpPr>
          <p:nvPr/>
        </p:nvCxnSpPr>
        <p:spPr>
          <a:xfrm>
            <a:off x="2800348" y="1304579"/>
            <a:ext cx="3979728" cy="1296329"/>
          </a:xfrm>
          <a:prstGeom prst="bentConnector3">
            <a:avLst>
              <a:gd name="adj1" fmla="val 100165"/>
            </a:avLst>
          </a:prstGeom>
          <a:ln w="76200" cmpd="sng">
            <a:solidFill>
              <a:srgbClr val="E1707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:a16="http://schemas.microsoft.com/office/drawing/2014/main" id="{C4F8640D-DF55-CAE8-D628-2ABFC5586D7E}"/>
              </a:ext>
            </a:extLst>
          </p:cNvPr>
          <p:cNvCxnSpPr>
            <a:cxnSpLocks/>
          </p:cNvCxnSpPr>
          <p:nvPr/>
        </p:nvCxnSpPr>
        <p:spPr>
          <a:xfrm flipV="1">
            <a:off x="7644172" y="1304579"/>
            <a:ext cx="2124236" cy="1510380"/>
          </a:xfrm>
          <a:prstGeom prst="bentConnector3">
            <a:avLst>
              <a:gd name="adj1" fmla="val 138"/>
            </a:avLst>
          </a:prstGeom>
          <a:ln w="76200" cmpd="sng">
            <a:solidFill>
              <a:srgbClr val="E1707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2A366D6E-56F5-0829-9C89-D0DFBC2B6F58}"/>
              </a:ext>
            </a:extLst>
          </p:cNvPr>
          <p:cNvSpPr txBox="1"/>
          <p:nvPr/>
        </p:nvSpPr>
        <p:spPr>
          <a:xfrm>
            <a:off x="8508268" y="1484784"/>
            <a:ext cx="288032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200 bar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2 mcm/d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≈ 1.5 million </a:t>
            </a:r>
            <a:r>
              <a:rPr lang="en-US" sz="2000" dirty="0" err="1">
                <a:latin typeface="+mj-lt"/>
                <a:ea typeface="+mj-ea"/>
                <a:cs typeface="+mj-cs"/>
              </a:rPr>
              <a:t>te</a:t>
            </a:r>
            <a:r>
              <a:rPr lang="en-US" sz="2000" dirty="0">
                <a:latin typeface="+mj-lt"/>
                <a:ea typeface="+mj-ea"/>
                <a:cs typeface="+mj-cs"/>
              </a:rPr>
              <a:t>/y CO</a:t>
            </a:r>
            <a:r>
              <a:rPr lang="en-US" sz="2000" baseline="-25000" dirty="0">
                <a:latin typeface="+mj-lt"/>
                <a:ea typeface="+mj-ea"/>
                <a:cs typeface="+mj-cs"/>
              </a:rPr>
              <a:t>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F91D0B23-EB8A-A369-6039-876D4644FD38}"/>
              </a:ext>
            </a:extLst>
          </p:cNvPr>
          <p:cNvSpPr txBox="1"/>
          <p:nvPr/>
        </p:nvSpPr>
        <p:spPr>
          <a:xfrm>
            <a:off x="2405590" y="5263834"/>
            <a:ext cx="3060340" cy="10081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+mj-lt"/>
                <a:ea typeface="+mj-ea"/>
                <a:cs typeface="+mj-cs"/>
              </a:rPr>
              <a:t>200 t/d CO2e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~40,000 €/d</a:t>
            </a:r>
          </a:p>
          <a:p>
            <a:r>
              <a:rPr lang="en-US" sz="2000" dirty="0">
                <a:latin typeface="+mj-lt"/>
                <a:ea typeface="+mj-ea"/>
                <a:cs typeface="+mj-cs"/>
              </a:rPr>
              <a:t>~16 million €/y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0B112D-30AD-8F9B-56D0-3B22914B73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99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2262">
        <p159:morph option="byObject"/>
      </p:transition>
    </mc:Choice>
    <mc:Fallback xmlns="">
      <p:transition spd="slow" advTm="322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87A634-C6BD-68EA-BDD5-7E0D438E7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68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40D4F1-12BA-DA4E-DED2-C293B91AD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2645" y="188640"/>
            <a:ext cx="8607871" cy="1056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altLang="en-US" dirty="0">
                <a:solidFill>
                  <a:schemeClr val="bg1"/>
                </a:solidFill>
              </a:rPr>
              <a:t>Compressor Power Consumption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E6FA248-9409-3013-9E38-02EC1EF85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805" y="1181100"/>
            <a:ext cx="87058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5">
            <a:extLst>
              <a:ext uri="{FF2B5EF4-FFF2-40B4-BE49-F238E27FC236}">
                <a16:creationId xmlns:a16="http://schemas.microsoft.com/office/drawing/2014/main" id="{348F2E1B-153F-401B-514F-C1C4EE9B3041}"/>
              </a:ext>
            </a:extLst>
          </p:cNvPr>
          <p:cNvSpPr/>
          <p:nvPr/>
        </p:nvSpPr>
        <p:spPr bwMode="auto">
          <a:xfrm>
            <a:off x="7641592" y="3429000"/>
            <a:ext cx="2484438" cy="720725"/>
          </a:xfrm>
          <a:prstGeom prst="wedgeRoundRectCallout">
            <a:avLst>
              <a:gd name="adj1" fmla="val -33840"/>
              <a:gd name="adj2" fmla="val -104361"/>
              <a:gd name="adj3" fmla="val 1666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GB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Surge Point</a:t>
            </a:r>
          </a:p>
        </p:txBody>
      </p:sp>
      <p:sp>
        <p:nvSpPr>
          <p:cNvPr id="6" name="Rounded Rectangular Callout 6">
            <a:extLst>
              <a:ext uri="{FF2B5EF4-FFF2-40B4-BE49-F238E27FC236}">
                <a16:creationId xmlns:a16="http://schemas.microsoft.com/office/drawing/2014/main" id="{D4C1EC0B-6DA9-8FB3-F2E6-090B92FF3B8C}"/>
              </a:ext>
            </a:extLst>
          </p:cNvPr>
          <p:cNvSpPr/>
          <p:nvPr/>
        </p:nvSpPr>
        <p:spPr bwMode="auto">
          <a:xfrm>
            <a:off x="4868230" y="1412875"/>
            <a:ext cx="2484437" cy="1116013"/>
          </a:xfrm>
          <a:prstGeom prst="wedgeRoundRectCallout">
            <a:avLst>
              <a:gd name="adj1" fmla="val -46109"/>
              <a:gd name="adj2" fmla="val 86978"/>
              <a:gd name="adj3" fmla="val 1666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GB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Compressor Recycling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E3498D2-7C7A-998B-0494-83A0738EAC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35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76"/>
    </mc:Choice>
    <mc:Fallback xmlns="">
      <p:transition spd="slow" advTm="33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Rectangle 899"/>
          <p:cNvSpPr>
            <a:spLocks noChangeArrowheads="1"/>
          </p:cNvSpPr>
          <p:nvPr/>
        </p:nvSpPr>
        <p:spPr bwMode="auto">
          <a:xfrm>
            <a:off x="2999656" y="4941889"/>
            <a:ext cx="1295400" cy="11509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A</a:t>
            </a:r>
          </a:p>
        </p:txBody>
      </p:sp>
      <p:sp>
        <p:nvSpPr>
          <p:cNvPr id="901" name="Rectangle 900"/>
          <p:cNvSpPr>
            <a:spLocks noChangeArrowheads="1"/>
          </p:cNvSpPr>
          <p:nvPr/>
        </p:nvSpPr>
        <p:spPr bwMode="auto">
          <a:xfrm>
            <a:off x="2999656" y="6092826"/>
            <a:ext cx="1295400" cy="612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B</a:t>
            </a:r>
          </a:p>
        </p:txBody>
      </p:sp>
      <p:sp>
        <p:nvSpPr>
          <p:cNvPr id="895" name="Rectangle 931"/>
          <p:cNvSpPr>
            <a:spLocks noChangeArrowheads="1"/>
          </p:cNvSpPr>
          <p:nvPr/>
        </p:nvSpPr>
        <p:spPr bwMode="auto">
          <a:xfrm>
            <a:off x="1487489" y="4806950"/>
            <a:ext cx="3205163" cy="2051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898" name="Rectangle 897"/>
          <p:cNvSpPr/>
          <p:nvPr/>
        </p:nvSpPr>
        <p:spPr bwMode="auto">
          <a:xfrm>
            <a:off x="1631952" y="4959350"/>
            <a:ext cx="2944813" cy="17907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GB"/>
          </a:p>
        </p:txBody>
      </p:sp>
      <p:grpSp>
        <p:nvGrpSpPr>
          <p:cNvPr id="10242" name="Group 937"/>
          <p:cNvGrpSpPr>
            <a:grpSpLocks/>
          </p:cNvGrpSpPr>
          <p:nvPr/>
        </p:nvGrpSpPr>
        <p:grpSpPr bwMode="auto">
          <a:xfrm rot="5400000">
            <a:off x="6960395" y="2637633"/>
            <a:ext cx="2232025" cy="287337"/>
            <a:chOff x="6552220" y="2204864"/>
            <a:chExt cx="2232248" cy="288032"/>
          </a:xfrm>
        </p:grpSpPr>
        <p:grpSp>
          <p:nvGrpSpPr>
            <p:cNvPr id="11080" name="Group 12"/>
            <p:cNvGrpSpPr>
              <a:grpSpLocks/>
            </p:cNvGrpSpPr>
            <p:nvPr/>
          </p:nvGrpSpPr>
          <p:grpSpPr bwMode="auto">
            <a:xfrm flipH="1">
              <a:off x="6624228" y="2204864"/>
              <a:ext cx="216024" cy="288032"/>
              <a:chOff x="1871700" y="2600908"/>
              <a:chExt cx="216024" cy="288032"/>
            </a:xfrm>
          </p:grpSpPr>
          <p:sp>
            <p:nvSpPr>
              <p:cNvPr id="11138" name="Chevron 83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39" name="Chevron 83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1" name="Group 15"/>
            <p:cNvGrpSpPr>
              <a:grpSpLocks/>
            </p:cNvGrpSpPr>
            <p:nvPr/>
          </p:nvGrpSpPr>
          <p:grpSpPr bwMode="auto">
            <a:xfrm flipH="1">
              <a:off x="6696236" y="2204864"/>
              <a:ext cx="216024" cy="288032"/>
              <a:chOff x="1871700" y="2600908"/>
              <a:chExt cx="216024" cy="288032"/>
            </a:xfrm>
          </p:grpSpPr>
          <p:sp>
            <p:nvSpPr>
              <p:cNvPr id="11136" name="Chevron 83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37" name="Chevron 84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2" name="Group 18"/>
            <p:cNvGrpSpPr>
              <a:grpSpLocks/>
            </p:cNvGrpSpPr>
            <p:nvPr/>
          </p:nvGrpSpPr>
          <p:grpSpPr bwMode="auto">
            <a:xfrm flipH="1">
              <a:off x="6552220" y="2204864"/>
              <a:ext cx="216024" cy="288032"/>
              <a:chOff x="1871700" y="2600908"/>
              <a:chExt cx="216024" cy="288032"/>
            </a:xfrm>
          </p:grpSpPr>
          <p:sp>
            <p:nvSpPr>
              <p:cNvPr id="11134" name="Chevron 84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35" name="Chevron 84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3" name="Group 27"/>
            <p:cNvGrpSpPr>
              <a:grpSpLocks/>
            </p:cNvGrpSpPr>
            <p:nvPr/>
          </p:nvGrpSpPr>
          <p:grpSpPr bwMode="auto">
            <a:xfrm flipH="1">
              <a:off x="6840252" y="2204864"/>
              <a:ext cx="216024" cy="288032"/>
              <a:chOff x="1871700" y="2600908"/>
              <a:chExt cx="216024" cy="288032"/>
            </a:xfrm>
          </p:grpSpPr>
          <p:sp>
            <p:nvSpPr>
              <p:cNvPr id="11132" name="Chevron 84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33" name="Chevron 84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4" name="Group 5"/>
            <p:cNvGrpSpPr>
              <a:grpSpLocks/>
            </p:cNvGrpSpPr>
            <p:nvPr/>
          </p:nvGrpSpPr>
          <p:grpSpPr bwMode="auto">
            <a:xfrm flipH="1">
              <a:off x="7020272" y="2204864"/>
              <a:ext cx="216024" cy="288032"/>
              <a:chOff x="1871700" y="2600908"/>
              <a:chExt cx="216024" cy="288032"/>
            </a:xfrm>
          </p:grpSpPr>
          <p:sp>
            <p:nvSpPr>
              <p:cNvPr id="11130" name="Chevron 84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31" name="Chevron 84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5" name="Group 6"/>
            <p:cNvGrpSpPr>
              <a:grpSpLocks/>
            </p:cNvGrpSpPr>
            <p:nvPr/>
          </p:nvGrpSpPr>
          <p:grpSpPr bwMode="auto">
            <a:xfrm flipH="1">
              <a:off x="7128284" y="2204864"/>
              <a:ext cx="216024" cy="288032"/>
              <a:chOff x="1871700" y="2600908"/>
              <a:chExt cx="216024" cy="288032"/>
            </a:xfrm>
          </p:grpSpPr>
          <p:sp>
            <p:nvSpPr>
              <p:cNvPr id="11128" name="Chevron 85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29" name="Chevron 85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6" name="Group 9"/>
            <p:cNvGrpSpPr>
              <a:grpSpLocks/>
            </p:cNvGrpSpPr>
            <p:nvPr/>
          </p:nvGrpSpPr>
          <p:grpSpPr bwMode="auto">
            <a:xfrm flipH="1">
              <a:off x="6984268" y="2204864"/>
              <a:ext cx="216024" cy="288032"/>
              <a:chOff x="1871700" y="2600908"/>
              <a:chExt cx="216024" cy="288032"/>
            </a:xfrm>
          </p:grpSpPr>
          <p:sp>
            <p:nvSpPr>
              <p:cNvPr id="11126" name="Chevron 85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27" name="Chevron 85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7" name="Group 12"/>
            <p:cNvGrpSpPr>
              <a:grpSpLocks/>
            </p:cNvGrpSpPr>
            <p:nvPr/>
          </p:nvGrpSpPr>
          <p:grpSpPr bwMode="auto">
            <a:xfrm flipH="1">
              <a:off x="7344308" y="2204864"/>
              <a:ext cx="216024" cy="288032"/>
              <a:chOff x="1871700" y="2600908"/>
              <a:chExt cx="216024" cy="288032"/>
            </a:xfrm>
          </p:grpSpPr>
          <p:sp>
            <p:nvSpPr>
              <p:cNvPr id="11124" name="Chevron 85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25" name="Chevron 85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8" name="Group 15"/>
            <p:cNvGrpSpPr>
              <a:grpSpLocks/>
            </p:cNvGrpSpPr>
            <p:nvPr/>
          </p:nvGrpSpPr>
          <p:grpSpPr bwMode="auto">
            <a:xfrm flipH="1">
              <a:off x="7416316" y="2204864"/>
              <a:ext cx="216024" cy="288032"/>
              <a:chOff x="1871700" y="2600908"/>
              <a:chExt cx="216024" cy="288032"/>
            </a:xfrm>
          </p:grpSpPr>
          <p:sp>
            <p:nvSpPr>
              <p:cNvPr id="11122" name="Chevron 86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23" name="Chevron 86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89" name="Group 18"/>
            <p:cNvGrpSpPr>
              <a:grpSpLocks/>
            </p:cNvGrpSpPr>
            <p:nvPr/>
          </p:nvGrpSpPr>
          <p:grpSpPr bwMode="auto">
            <a:xfrm flipH="1">
              <a:off x="7272300" y="2204864"/>
              <a:ext cx="216024" cy="288032"/>
              <a:chOff x="1871700" y="2600908"/>
              <a:chExt cx="216024" cy="288032"/>
            </a:xfrm>
          </p:grpSpPr>
          <p:sp>
            <p:nvSpPr>
              <p:cNvPr id="11120" name="Chevron 8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21" name="Chevron 8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0" name="Group 27"/>
            <p:cNvGrpSpPr>
              <a:grpSpLocks/>
            </p:cNvGrpSpPr>
            <p:nvPr/>
          </p:nvGrpSpPr>
          <p:grpSpPr bwMode="auto">
            <a:xfrm flipH="1">
              <a:off x="7560332" y="2204864"/>
              <a:ext cx="216024" cy="288032"/>
              <a:chOff x="1871700" y="2600908"/>
              <a:chExt cx="216024" cy="288032"/>
            </a:xfrm>
          </p:grpSpPr>
          <p:sp>
            <p:nvSpPr>
              <p:cNvPr id="11118" name="Chevron 86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19" name="Chevron 86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1" name="Group 12"/>
            <p:cNvGrpSpPr>
              <a:grpSpLocks/>
            </p:cNvGrpSpPr>
            <p:nvPr/>
          </p:nvGrpSpPr>
          <p:grpSpPr bwMode="auto">
            <a:xfrm flipH="1">
              <a:off x="7704348" y="2204864"/>
              <a:ext cx="216024" cy="288032"/>
              <a:chOff x="1871700" y="2600908"/>
              <a:chExt cx="216024" cy="288032"/>
            </a:xfrm>
          </p:grpSpPr>
          <p:sp>
            <p:nvSpPr>
              <p:cNvPr id="11116" name="Chevron 8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17" name="Chevron 8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2" name="Group 15"/>
            <p:cNvGrpSpPr>
              <a:grpSpLocks/>
            </p:cNvGrpSpPr>
            <p:nvPr/>
          </p:nvGrpSpPr>
          <p:grpSpPr bwMode="auto">
            <a:xfrm flipH="1">
              <a:off x="7848364" y="2204864"/>
              <a:ext cx="216024" cy="288032"/>
              <a:chOff x="1871700" y="2600908"/>
              <a:chExt cx="216024" cy="288032"/>
            </a:xfrm>
          </p:grpSpPr>
          <p:sp>
            <p:nvSpPr>
              <p:cNvPr id="11114" name="Chevron 87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15" name="Chevron 87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3" name="Group 27"/>
            <p:cNvGrpSpPr>
              <a:grpSpLocks/>
            </p:cNvGrpSpPr>
            <p:nvPr/>
          </p:nvGrpSpPr>
          <p:grpSpPr bwMode="auto">
            <a:xfrm flipH="1">
              <a:off x="7992380" y="2204864"/>
              <a:ext cx="216024" cy="288032"/>
              <a:chOff x="1871700" y="2600908"/>
              <a:chExt cx="216024" cy="288032"/>
            </a:xfrm>
          </p:grpSpPr>
          <p:sp>
            <p:nvSpPr>
              <p:cNvPr id="11112" name="Chevron 8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13" name="Chevron 8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4" name="Group 5"/>
            <p:cNvGrpSpPr>
              <a:grpSpLocks/>
            </p:cNvGrpSpPr>
            <p:nvPr/>
          </p:nvGrpSpPr>
          <p:grpSpPr bwMode="auto">
            <a:xfrm flipH="1">
              <a:off x="8172400" y="2204864"/>
              <a:ext cx="216024" cy="288032"/>
              <a:chOff x="1871700" y="2600908"/>
              <a:chExt cx="216024" cy="288032"/>
            </a:xfrm>
          </p:grpSpPr>
          <p:sp>
            <p:nvSpPr>
              <p:cNvPr id="11110" name="Chevron 87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11" name="Chevron 87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5" name="Group 6"/>
            <p:cNvGrpSpPr>
              <a:grpSpLocks/>
            </p:cNvGrpSpPr>
            <p:nvPr/>
          </p:nvGrpSpPr>
          <p:grpSpPr bwMode="auto">
            <a:xfrm flipH="1">
              <a:off x="8280412" y="2204864"/>
              <a:ext cx="216024" cy="288032"/>
              <a:chOff x="1871700" y="2600908"/>
              <a:chExt cx="216024" cy="288032"/>
            </a:xfrm>
          </p:grpSpPr>
          <p:sp>
            <p:nvSpPr>
              <p:cNvPr id="11108" name="Chevron 8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09" name="Chevron 8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6" name="Group 9"/>
            <p:cNvGrpSpPr>
              <a:grpSpLocks/>
            </p:cNvGrpSpPr>
            <p:nvPr/>
          </p:nvGrpSpPr>
          <p:grpSpPr bwMode="auto">
            <a:xfrm flipH="1">
              <a:off x="8136396" y="2204864"/>
              <a:ext cx="216024" cy="288032"/>
              <a:chOff x="1871700" y="2600908"/>
              <a:chExt cx="216024" cy="288032"/>
            </a:xfrm>
          </p:grpSpPr>
          <p:sp>
            <p:nvSpPr>
              <p:cNvPr id="11106" name="Chevron 88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07" name="Chevron 88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7" name="Group 12"/>
            <p:cNvGrpSpPr>
              <a:grpSpLocks/>
            </p:cNvGrpSpPr>
            <p:nvPr/>
          </p:nvGrpSpPr>
          <p:grpSpPr bwMode="auto">
            <a:xfrm flipH="1">
              <a:off x="8496436" y="2204864"/>
              <a:ext cx="216024" cy="288032"/>
              <a:chOff x="1871700" y="2600908"/>
              <a:chExt cx="216024" cy="288032"/>
            </a:xfrm>
          </p:grpSpPr>
          <p:sp>
            <p:nvSpPr>
              <p:cNvPr id="11104" name="Chevron 8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05" name="Chevron 8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8" name="Group 15"/>
            <p:cNvGrpSpPr>
              <a:grpSpLocks/>
            </p:cNvGrpSpPr>
            <p:nvPr/>
          </p:nvGrpSpPr>
          <p:grpSpPr bwMode="auto">
            <a:xfrm flipH="1">
              <a:off x="8568444" y="2204864"/>
              <a:ext cx="216024" cy="288032"/>
              <a:chOff x="1871700" y="2600908"/>
              <a:chExt cx="216024" cy="288032"/>
            </a:xfrm>
          </p:grpSpPr>
          <p:sp>
            <p:nvSpPr>
              <p:cNvPr id="11102" name="Chevron 89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03" name="Chevron 89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99" name="Group 18"/>
            <p:cNvGrpSpPr>
              <a:grpSpLocks/>
            </p:cNvGrpSpPr>
            <p:nvPr/>
          </p:nvGrpSpPr>
          <p:grpSpPr bwMode="auto">
            <a:xfrm flipH="1">
              <a:off x="8424428" y="2204864"/>
              <a:ext cx="216024" cy="288032"/>
              <a:chOff x="1871700" y="2600908"/>
              <a:chExt cx="216024" cy="288032"/>
            </a:xfrm>
          </p:grpSpPr>
          <p:sp>
            <p:nvSpPr>
              <p:cNvPr id="11100" name="Chevron 8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01" name="Chevron 8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243" name="Group 938"/>
          <p:cNvGrpSpPr>
            <a:grpSpLocks/>
          </p:cNvGrpSpPr>
          <p:nvPr/>
        </p:nvGrpSpPr>
        <p:grpSpPr bwMode="auto">
          <a:xfrm rot="16200000" flipV="1">
            <a:off x="3286920" y="2672557"/>
            <a:ext cx="2233612" cy="288925"/>
            <a:chOff x="6552220" y="2204864"/>
            <a:chExt cx="2232248" cy="288032"/>
          </a:xfrm>
        </p:grpSpPr>
        <p:grpSp>
          <p:nvGrpSpPr>
            <p:cNvPr id="11020" name="Group 12"/>
            <p:cNvGrpSpPr>
              <a:grpSpLocks/>
            </p:cNvGrpSpPr>
            <p:nvPr/>
          </p:nvGrpSpPr>
          <p:grpSpPr bwMode="auto">
            <a:xfrm flipH="1">
              <a:off x="6624228" y="2204864"/>
              <a:ext cx="216024" cy="288032"/>
              <a:chOff x="1871700" y="2600908"/>
              <a:chExt cx="216024" cy="288032"/>
            </a:xfrm>
          </p:grpSpPr>
          <p:sp>
            <p:nvSpPr>
              <p:cNvPr id="11078" name="Chevron 9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79" name="Chevron 9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1" name="Group 15"/>
            <p:cNvGrpSpPr>
              <a:grpSpLocks/>
            </p:cNvGrpSpPr>
            <p:nvPr/>
          </p:nvGrpSpPr>
          <p:grpSpPr bwMode="auto">
            <a:xfrm flipH="1">
              <a:off x="6696236" y="2204864"/>
              <a:ext cx="216024" cy="288032"/>
              <a:chOff x="1871700" y="2600908"/>
              <a:chExt cx="216024" cy="288032"/>
            </a:xfrm>
          </p:grpSpPr>
          <p:sp>
            <p:nvSpPr>
              <p:cNvPr id="11076" name="Chevron 9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77" name="Chevron 9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2" name="Group 18"/>
            <p:cNvGrpSpPr>
              <a:grpSpLocks/>
            </p:cNvGrpSpPr>
            <p:nvPr/>
          </p:nvGrpSpPr>
          <p:grpSpPr bwMode="auto">
            <a:xfrm flipH="1">
              <a:off x="6552220" y="2204864"/>
              <a:ext cx="216024" cy="288032"/>
              <a:chOff x="1871700" y="2600908"/>
              <a:chExt cx="216024" cy="288032"/>
            </a:xfrm>
          </p:grpSpPr>
          <p:sp>
            <p:nvSpPr>
              <p:cNvPr id="11074" name="Chevron 9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75" name="Chevron 9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3" name="Group 27"/>
            <p:cNvGrpSpPr>
              <a:grpSpLocks/>
            </p:cNvGrpSpPr>
            <p:nvPr/>
          </p:nvGrpSpPr>
          <p:grpSpPr bwMode="auto">
            <a:xfrm flipH="1">
              <a:off x="6840252" y="2204864"/>
              <a:ext cx="216024" cy="288032"/>
              <a:chOff x="1871700" y="2600908"/>
              <a:chExt cx="216024" cy="288032"/>
            </a:xfrm>
          </p:grpSpPr>
          <p:sp>
            <p:nvSpPr>
              <p:cNvPr id="11072" name="Chevron 9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73" name="Chevron 9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4" name="Group 5"/>
            <p:cNvGrpSpPr>
              <a:grpSpLocks/>
            </p:cNvGrpSpPr>
            <p:nvPr/>
          </p:nvGrpSpPr>
          <p:grpSpPr bwMode="auto">
            <a:xfrm flipH="1">
              <a:off x="7020272" y="2204864"/>
              <a:ext cx="216024" cy="288032"/>
              <a:chOff x="1871700" y="2600908"/>
              <a:chExt cx="216024" cy="288032"/>
            </a:xfrm>
          </p:grpSpPr>
          <p:sp>
            <p:nvSpPr>
              <p:cNvPr id="11070" name="Chevron 9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71" name="Chevron 9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5" name="Group 6"/>
            <p:cNvGrpSpPr>
              <a:grpSpLocks/>
            </p:cNvGrpSpPr>
            <p:nvPr/>
          </p:nvGrpSpPr>
          <p:grpSpPr bwMode="auto">
            <a:xfrm flipH="1">
              <a:off x="7128284" y="2204864"/>
              <a:ext cx="216024" cy="288032"/>
              <a:chOff x="1871700" y="2600908"/>
              <a:chExt cx="216024" cy="288032"/>
            </a:xfrm>
          </p:grpSpPr>
          <p:sp>
            <p:nvSpPr>
              <p:cNvPr id="11068" name="Chevron 9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9" name="Chevron 9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6" name="Group 9"/>
            <p:cNvGrpSpPr>
              <a:grpSpLocks/>
            </p:cNvGrpSpPr>
            <p:nvPr/>
          </p:nvGrpSpPr>
          <p:grpSpPr bwMode="auto">
            <a:xfrm flipH="1">
              <a:off x="6984268" y="2204864"/>
              <a:ext cx="216024" cy="288032"/>
              <a:chOff x="1871700" y="2600908"/>
              <a:chExt cx="216024" cy="288032"/>
            </a:xfrm>
          </p:grpSpPr>
          <p:sp>
            <p:nvSpPr>
              <p:cNvPr id="11066" name="Chevron 9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7" name="Chevron 9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7" name="Group 12"/>
            <p:cNvGrpSpPr>
              <a:grpSpLocks/>
            </p:cNvGrpSpPr>
            <p:nvPr/>
          </p:nvGrpSpPr>
          <p:grpSpPr bwMode="auto">
            <a:xfrm flipH="1">
              <a:off x="7344308" y="2204864"/>
              <a:ext cx="216024" cy="288032"/>
              <a:chOff x="1871700" y="2600908"/>
              <a:chExt cx="216024" cy="288032"/>
            </a:xfrm>
          </p:grpSpPr>
          <p:sp>
            <p:nvSpPr>
              <p:cNvPr id="11064" name="Chevron 9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5" name="Chevron 9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8" name="Group 15"/>
            <p:cNvGrpSpPr>
              <a:grpSpLocks/>
            </p:cNvGrpSpPr>
            <p:nvPr/>
          </p:nvGrpSpPr>
          <p:grpSpPr bwMode="auto">
            <a:xfrm flipH="1">
              <a:off x="7416316" y="2204864"/>
              <a:ext cx="216024" cy="288032"/>
              <a:chOff x="1871700" y="2600908"/>
              <a:chExt cx="216024" cy="288032"/>
            </a:xfrm>
          </p:grpSpPr>
          <p:sp>
            <p:nvSpPr>
              <p:cNvPr id="11062" name="Chevron 9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3" name="Chevron 9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29" name="Group 18"/>
            <p:cNvGrpSpPr>
              <a:grpSpLocks/>
            </p:cNvGrpSpPr>
            <p:nvPr/>
          </p:nvGrpSpPr>
          <p:grpSpPr bwMode="auto">
            <a:xfrm flipH="1">
              <a:off x="7272300" y="2204864"/>
              <a:ext cx="216024" cy="288032"/>
              <a:chOff x="1871700" y="2600908"/>
              <a:chExt cx="216024" cy="288032"/>
            </a:xfrm>
          </p:grpSpPr>
          <p:sp>
            <p:nvSpPr>
              <p:cNvPr id="11060" name="Chevron 97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61" name="Chevron 98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0" name="Group 27"/>
            <p:cNvGrpSpPr>
              <a:grpSpLocks/>
            </p:cNvGrpSpPr>
            <p:nvPr/>
          </p:nvGrpSpPr>
          <p:grpSpPr bwMode="auto">
            <a:xfrm flipH="1">
              <a:off x="7560332" y="2204864"/>
              <a:ext cx="216024" cy="288032"/>
              <a:chOff x="1871700" y="2600908"/>
              <a:chExt cx="216024" cy="288032"/>
            </a:xfrm>
          </p:grpSpPr>
          <p:sp>
            <p:nvSpPr>
              <p:cNvPr id="11058" name="Chevron 9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59" name="Chevron 9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1" name="Group 12"/>
            <p:cNvGrpSpPr>
              <a:grpSpLocks/>
            </p:cNvGrpSpPr>
            <p:nvPr/>
          </p:nvGrpSpPr>
          <p:grpSpPr bwMode="auto">
            <a:xfrm flipH="1">
              <a:off x="7704348" y="2204864"/>
              <a:ext cx="216024" cy="288032"/>
              <a:chOff x="1871700" y="2600908"/>
              <a:chExt cx="216024" cy="288032"/>
            </a:xfrm>
          </p:grpSpPr>
          <p:sp>
            <p:nvSpPr>
              <p:cNvPr id="11056" name="Chevron 9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57" name="Chevron 9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2" name="Group 15"/>
            <p:cNvGrpSpPr>
              <a:grpSpLocks/>
            </p:cNvGrpSpPr>
            <p:nvPr/>
          </p:nvGrpSpPr>
          <p:grpSpPr bwMode="auto">
            <a:xfrm flipH="1">
              <a:off x="7848364" y="2204864"/>
              <a:ext cx="216024" cy="288032"/>
              <a:chOff x="1871700" y="2600908"/>
              <a:chExt cx="216024" cy="288032"/>
            </a:xfrm>
          </p:grpSpPr>
          <p:sp>
            <p:nvSpPr>
              <p:cNvPr id="11054" name="Chevron 97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55" name="Chevron 97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3" name="Group 27"/>
            <p:cNvGrpSpPr>
              <a:grpSpLocks/>
            </p:cNvGrpSpPr>
            <p:nvPr/>
          </p:nvGrpSpPr>
          <p:grpSpPr bwMode="auto">
            <a:xfrm flipH="1">
              <a:off x="7992380" y="2204864"/>
              <a:ext cx="216024" cy="288032"/>
              <a:chOff x="1871700" y="2600908"/>
              <a:chExt cx="216024" cy="288032"/>
            </a:xfrm>
          </p:grpSpPr>
          <p:sp>
            <p:nvSpPr>
              <p:cNvPr id="11052" name="Chevron 9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53" name="Chevron 9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4" name="Group 5"/>
            <p:cNvGrpSpPr>
              <a:grpSpLocks/>
            </p:cNvGrpSpPr>
            <p:nvPr/>
          </p:nvGrpSpPr>
          <p:grpSpPr bwMode="auto">
            <a:xfrm flipH="1">
              <a:off x="8172400" y="2204864"/>
              <a:ext cx="216024" cy="288032"/>
              <a:chOff x="1871700" y="2600908"/>
              <a:chExt cx="216024" cy="288032"/>
            </a:xfrm>
          </p:grpSpPr>
          <p:sp>
            <p:nvSpPr>
              <p:cNvPr id="11050" name="Chevron 9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51" name="Chevron 9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5" name="Group 6"/>
            <p:cNvGrpSpPr>
              <a:grpSpLocks/>
            </p:cNvGrpSpPr>
            <p:nvPr/>
          </p:nvGrpSpPr>
          <p:grpSpPr bwMode="auto">
            <a:xfrm flipH="1">
              <a:off x="8280412" y="2204864"/>
              <a:ext cx="216024" cy="288032"/>
              <a:chOff x="1871700" y="2600908"/>
              <a:chExt cx="216024" cy="288032"/>
            </a:xfrm>
          </p:grpSpPr>
          <p:sp>
            <p:nvSpPr>
              <p:cNvPr id="11048" name="Chevron 96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49" name="Chevron 96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6" name="Group 9"/>
            <p:cNvGrpSpPr>
              <a:grpSpLocks/>
            </p:cNvGrpSpPr>
            <p:nvPr/>
          </p:nvGrpSpPr>
          <p:grpSpPr bwMode="auto">
            <a:xfrm flipH="1">
              <a:off x="8136396" y="2204864"/>
              <a:ext cx="216024" cy="288032"/>
              <a:chOff x="1871700" y="2600908"/>
              <a:chExt cx="216024" cy="288032"/>
            </a:xfrm>
          </p:grpSpPr>
          <p:sp>
            <p:nvSpPr>
              <p:cNvPr id="11046" name="Chevron 9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47" name="Chevron 9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7" name="Group 12"/>
            <p:cNvGrpSpPr>
              <a:grpSpLocks/>
            </p:cNvGrpSpPr>
            <p:nvPr/>
          </p:nvGrpSpPr>
          <p:grpSpPr bwMode="auto">
            <a:xfrm flipH="1">
              <a:off x="8496436" y="2204864"/>
              <a:ext cx="216024" cy="288032"/>
              <a:chOff x="1871700" y="2600908"/>
              <a:chExt cx="216024" cy="288032"/>
            </a:xfrm>
          </p:grpSpPr>
          <p:sp>
            <p:nvSpPr>
              <p:cNvPr id="11044" name="Chevron 9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45" name="Chevron 9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8" name="Group 15"/>
            <p:cNvGrpSpPr>
              <a:grpSpLocks/>
            </p:cNvGrpSpPr>
            <p:nvPr/>
          </p:nvGrpSpPr>
          <p:grpSpPr bwMode="auto">
            <a:xfrm flipH="1">
              <a:off x="8568444" y="2204864"/>
              <a:ext cx="216024" cy="288032"/>
              <a:chOff x="1871700" y="2600908"/>
              <a:chExt cx="216024" cy="288032"/>
            </a:xfrm>
          </p:grpSpPr>
          <p:sp>
            <p:nvSpPr>
              <p:cNvPr id="11042" name="Chevron 96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43" name="Chevron 96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039" name="Group 18"/>
            <p:cNvGrpSpPr>
              <a:grpSpLocks/>
            </p:cNvGrpSpPr>
            <p:nvPr/>
          </p:nvGrpSpPr>
          <p:grpSpPr bwMode="auto">
            <a:xfrm flipH="1">
              <a:off x="8424428" y="2204864"/>
              <a:ext cx="216024" cy="288032"/>
              <a:chOff x="1871700" y="2600908"/>
              <a:chExt cx="216024" cy="288032"/>
            </a:xfrm>
          </p:grpSpPr>
          <p:sp>
            <p:nvSpPr>
              <p:cNvPr id="11040" name="Chevron 9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41" name="Chevron 9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244" name="Group 999"/>
          <p:cNvGrpSpPr>
            <a:grpSpLocks/>
          </p:cNvGrpSpPr>
          <p:nvPr/>
        </p:nvGrpSpPr>
        <p:grpSpPr bwMode="auto">
          <a:xfrm>
            <a:off x="1847851" y="3608389"/>
            <a:ext cx="8569325" cy="288925"/>
            <a:chOff x="323528" y="4113076"/>
            <a:chExt cx="8568952" cy="288032"/>
          </a:xfrm>
        </p:grpSpPr>
        <p:grpSp>
          <p:nvGrpSpPr>
            <p:cNvPr id="10780" name="Group 5"/>
            <p:cNvGrpSpPr>
              <a:grpSpLocks/>
            </p:cNvGrpSpPr>
            <p:nvPr/>
          </p:nvGrpSpPr>
          <p:grpSpPr bwMode="auto">
            <a:xfrm>
              <a:off x="1943708" y="4113076"/>
              <a:ext cx="216024" cy="288032"/>
              <a:chOff x="1871700" y="2600908"/>
              <a:chExt cx="216024" cy="288032"/>
            </a:xfrm>
          </p:grpSpPr>
          <p:sp>
            <p:nvSpPr>
              <p:cNvPr id="11018" name="Chevron 62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9" name="Chevron 62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1" name="Group 6"/>
            <p:cNvGrpSpPr>
              <a:grpSpLocks/>
            </p:cNvGrpSpPr>
            <p:nvPr/>
          </p:nvGrpSpPr>
          <p:grpSpPr bwMode="auto">
            <a:xfrm>
              <a:off x="2051720" y="4113076"/>
              <a:ext cx="216024" cy="288032"/>
              <a:chOff x="1871700" y="2600908"/>
              <a:chExt cx="216024" cy="288032"/>
            </a:xfrm>
          </p:grpSpPr>
          <p:sp>
            <p:nvSpPr>
              <p:cNvPr id="11016" name="Chevron 62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7" name="Chevron 62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1907704" y="4113076"/>
              <a:ext cx="216024" cy="288032"/>
              <a:chOff x="1871700" y="2600908"/>
              <a:chExt cx="216024" cy="288032"/>
            </a:xfrm>
          </p:grpSpPr>
          <p:sp>
            <p:nvSpPr>
              <p:cNvPr id="11014" name="Chevron 61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5" name="Chevron 62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3" name="Group 12"/>
            <p:cNvGrpSpPr>
              <a:grpSpLocks/>
            </p:cNvGrpSpPr>
            <p:nvPr/>
          </p:nvGrpSpPr>
          <p:grpSpPr bwMode="auto">
            <a:xfrm>
              <a:off x="2267744" y="4113076"/>
              <a:ext cx="216024" cy="288032"/>
              <a:chOff x="1871700" y="2600908"/>
              <a:chExt cx="216024" cy="288032"/>
            </a:xfrm>
          </p:grpSpPr>
          <p:sp>
            <p:nvSpPr>
              <p:cNvPr id="11012" name="Chevron 61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3" name="Chevron 61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4" name="Group 15"/>
            <p:cNvGrpSpPr>
              <a:grpSpLocks/>
            </p:cNvGrpSpPr>
            <p:nvPr/>
          </p:nvGrpSpPr>
          <p:grpSpPr bwMode="auto">
            <a:xfrm>
              <a:off x="2339752" y="4113076"/>
              <a:ext cx="216024" cy="288032"/>
              <a:chOff x="1871700" y="2600908"/>
              <a:chExt cx="216024" cy="288032"/>
            </a:xfrm>
          </p:grpSpPr>
          <p:sp>
            <p:nvSpPr>
              <p:cNvPr id="11010" name="Chevron 61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1" name="Chevron 61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5" name="Group 18"/>
            <p:cNvGrpSpPr>
              <a:grpSpLocks/>
            </p:cNvGrpSpPr>
            <p:nvPr/>
          </p:nvGrpSpPr>
          <p:grpSpPr bwMode="auto">
            <a:xfrm>
              <a:off x="2195736" y="4113076"/>
              <a:ext cx="216024" cy="288032"/>
              <a:chOff x="1871700" y="2600908"/>
              <a:chExt cx="216024" cy="288032"/>
            </a:xfrm>
          </p:grpSpPr>
          <p:sp>
            <p:nvSpPr>
              <p:cNvPr id="11008" name="Chevron 61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9" name="Chevron 61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6" name="Group 27"/>
            <p:cNvGrpSpPr>
              <a:grpSpLocks/>
            </p:cNvGrpSpPr>
            <p:nvPr/>
          </p:nvGrpSpPr>
          <p:grpSpPr bwMode="auto">
            <a:xfrm>
              <a:off x="2483768" y="4113076"/>
              <a:ext cx="216024" cy="288032"/>
              <a:chOff x="1871700" y="2600908"/>
              <a:chExt cx="216024" cy="288032"/>
            </a:xfrm>
          </p:grpSpPr>
          <p:sp>
            <p:nvSpPr>
              <p:cNvPr id="11006" name="Chevron 61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7" name="Chevron 61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7" name="Group 5"/>
            <p:cNvGrpSpPr>
              <a:grpSpLocks/>
            </p:cNvGrpSpPr>
            <p:nvPr/>
          </p:nvGrpSpPr>
          <p:grpSpPr bwMode="auto">
            <a:xfrm>
              <a:off x="2663788" y="4113076"/>
              <a:ext cx="216024" cy="288032"/>
              <a:chOff x="1871700" y="2600908"/>
              <a:chExt cx="216024" cy="288032"/>
            </a:xfrm>
          </p:grpSpPr>
          <p:sp>
            <p:nvSpPr>
              <p:cNvPr id="11004" name="Chevron 60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5" name="Chevron 61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8" name="Group 6"/>
            <p:cNvGrpSpPr>
              <a:grpSpLocks/>
            </p:cNvGrpSpPr>
            <p:nvPr/>
          </p:nvGrpSpPr>
          <p:grpSpPr bwMode="auto">
            <a:xfrm>
              <a:off x="2771800" y="4113076"/>
              <a:ext cx="216024" cy="288032"/>
              <a:chOff x="1871700" y="2600908"/>
              <a:chExt cx="216024" cy="288032"/>
            </a:xfrm>
          </p:grpSpPr>
          <p:sp>
            <p:nvSpPr>
              <p:cNvPr id="11002" name="Chevron 60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3" name="Chevron 60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9" name="Group 9"/>
            <p:cNvGrpSpPr>
              <a:grpSpLocks/>
            </p:cNvGrpSpPr>
            <p:nvPr/>
          </p:nvGrpSpPr>
          <p:grpSpPr bwMode="auto">
            <a:xfrm>
              <a:off x="2627784" y="4113076"/>
              <a:ext cx="216024" cy="288032"/>
              <a:chOff x="1871700" y="2600908"/>
              <a:chExt cx="216024" cy="288032"/>
            </a:xfrm>
          </p:grpSpPr>
          <p:sp>
            <p:nvSpPr>
              <p:cNvPr id="11000" name="Chevron 60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1" name="Chevron 60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0" name="Group 12"/>
            <p:cNvGrpSpPr>
              <a:grpSpLocks/>
            </p:cNvGrpSpPr>
            <p:nvPr/>
          </p:nvGrpSpPr>
          <p:grpSpPr bwMode="auto">
            <a:xfrm>
              <a:off x="2987824" y="4113076"/>
              <a:ext cx="216024" cy="288032"/>
              <a:chOff x="1871700" y="2600908"/>
              <a:chExt cx="216024" cy="288032"/>
            </a:xfrm>
          </p:grpSpPr>
          <p:sp>
            <p:nvSpPr>
              <p:cNvPr id="10998" name="Chevron 60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9" name="Chevron 60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1" name="Group 15"/>
            <p:cNvGrpSpPr>
              <a:grpSpLocks/>
            </p:cNvGrpSpPr>
            <p:nvPr/>
          </p:nvGrpSpPr>
          <p:grpSpPr bwMode="auto">
            <a:xfrm>
              <a:off x="3059832" y="4113076"/>
              <a:ext cx="216024" cy="288032"/>
              <a:chOff x="1871700" y="2600908"/>
              <a:chExt cx="216024" cy="288032"/>
            </a:xfrm>
          </p:grpSpPr>
          <p:sp>
            <p:nvSpPr>
              <p:cNvPr id="10996" name="Chevron 60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7" name="Chevron 60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2" name="Group 18"/>
            <p:cNvGrpSpPr>
              <a:grpSpLocks/>
            </p:cNvGrpSpPr>
            <p:nvPr/>
          </p:nvGrpSpPr>
          <p:grpSpPr bwMode="auto">
            <a:xfrm>
              <a:off x="2915816" y="4113076"/>
              <a:ext cx="216024" cy="288032"/>
              <a:chOff x="1871700" y="2600908"/>
              <a:chExt cx="216024" cy="288032"/>
            </a:xfrm>
          </p:grpSpPr>
          <p:sp>
            <p:nvSpPr>
              <p:cNvPr id="10994" name="Chevron 59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5" name="Chevron 60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3" name="Group 470"/>
            <p:cNvGrpSpPr>
              <a:grpSpLocks/>
            </p:cNvGrpSpPr>
            <p:nvPr/>
          </p:nvGrpSpPr>
          <p:grpSpPr bwMode="auto">
            <a:xfrm>
              <a:off x="3203848" y="4113076"/>
              <a:ext cx="216024" cy="288032"/>
              <a:chOff x="1871700" y="2600908"/>
              <a:chExt cx="216024" cy="288032"/>
            </a:xfrm>
          </p:grpSpPr>
          <p:sp>
            <p:nvSpPr>
              <p:cNvPr id="10992" name="Chevron 5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3" name="Chevron 5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4" name="Group 5"/>
            <p:cNvGrpSpPr>
              <a:grpSpLocks/>
            </p:cNvGrpSpPr>
            <p:nvPr/>
          </p:nvGrpSpPr>
          <p:grpSpPr bwMode="auto">
            <a:xfrm>
              <a:off x="3383868" y="4113076"/>
              <a:ext cx="216024" cy="288032"/>
              <a:chOff x="1871700" y="2600908"/>
              <a:chExt cx="216024" cy="288032"/>
            </a:xfrm>
          </p:grpSpPr>
          <p:sp>
            <p:nvSpPr>
              <p:cNvPr id="10990" name="Chevron 5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1" name="Chevron 5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5" name="Group 6"/>
            <p:cNvGrpSpPr>
              <a:grpSpLocks/>
            </p:cNvGrpSpPr>
            <p:nvPr/>
          </p:nvGrpSpPr>
          <p:grpSpPr bwMode="auto">
            <a:xfrm>
              <a:off x="3491880" y="4113076"/>
              <a:ext cx="216024" cy="288032"/>
              <a:chOff x="1871700" y="2600908"/>
              <a:chExt cx="216024" cy="288032"/>
            </a:xfrm>
          </p:grpSpPr>
          <p:sp>
            <p:nvSpPr>
              <p:cNvPr id="10988" name="Chevron 5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9" name="Chevron 5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6" name="Group 9"/>
            <p:cNvGrpSpPr>
              <a:grpSpLocks/>
            </p:cNvGrpSpPr>
            <p:nvPr/>
          </p:nvGrpSpPr>
          <p:grpSpPr bwMode="auto">
            <a:xfrm>
              <a:off x="3347864" y="4113076"/>
              <a:ext cx="216024" cy="288032"/>
              <a:chOff x="1871700" y="2600908"/>
              <a:chExt cx="216024" cy="288032"/>
            </a:xfrm>
          </p:grpSpPr>
          <p:sp>
            <p:nvSpPr>
              <p:cNvPr id="10986" name="Chevron 5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7" name="Chevron 5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7" name="Group 12"/>
            <p:cNvGrpSpPr>
              <a:grpSpLocks/>
            </p:cNvGrpSpPr>
            <p:nvPr/>
          </p:nvGrpSpPr>
          <p:grpSpPr bwMode="auto">
            <a:xfrm>
              <a:off x="3707904" y="4113076"/>
              <a:ext cx="216024" cy="288032"/>
              <a:chOff x="1871700" y="2600908"/>
              <a:chExt cx="216024" cy="288032"/>
            </a:xfrm>
          </p:grpSpPr>
          <p:sp>
            <p:nvSpPr>
              <p:cNvPr id="10984" name="Chevron 5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5" name="Chevron 5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8" name="Group 15"/>
            <p:cNvGrpSpPr>
              <a:grpSpLocks/>
            </p:cNvGrpSpPr>
            <p:nvPr/>
          </p:nvGrpSpPr>
          <p:grpSpPr bwMode="auto">
            <a:xfrm>
              <a:off x="3779912" y="4113076"/>
              <a:ext cx="216024" cy="288032"/>
              <a:chOff x="1871700" y="2600908"/>
              <a:chExt cx="216024" cy="288032"/>
            </a:xfrm>
          </p:grpSpPr>
          <p:sp>
            <p:nvSpPr>
              <p:cNvPr id="10982" name="Chevron 5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3" name="Chevron 5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9" name="Group 18"/>
            <p:cNvGrpSpPr>
              <a:grpSpLocks/>
            </p:cNvGrpSpPr>
            <p:nvPr/>
          </p:nvGrpSpPr>
          <p:grpSpPr bwMode="auto">
            <a:xfrm>
              <a:off x="3635896" y="4113076"/>
              <a:ext cx="216024" cy="288032"/>
              <a:chOff x="1871700" y="2600908"/>
              <a:chExt cx="216024" cy="288032"/>
            </a:xfrm>
          </p:grpSpPr>
          <p:sp>
            <p:nvSpPr>
              <p:cNvPr id="10980" name="Chevron 5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1" name="Chevron 5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0" name="Group 27"/>
            <p:cNvGrpSpPr>
              <a:grpSpLocks/>
            </p:cNvGrpSpPr>
            <p:nvPr/>
          </p:nvGrpSpPr>
          <p:grpSpPr bwMode="auto">
            <a:xfrm>
              <a:off x="3923928" y="4113076"/>
              <a:ext cx="216024" cy="288032"/>
              <a:chOff x="1871700" y="2600908"/>
              <a:chExt cx="216024" cy="288032"/>
            </a:xfrm>
          </p:grpSpPr>
          <p:sp>
            <p:nvSpPr>
              <p:cNvPr id="10978" name="Chevron 5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9" name="Chevron 5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1" name="Group 5"/>
            <p:cNvGrpSpPr>
              <a:grpSpLocks/>
            </p:cNvGrpSpPr>
            <p:nvPr/>
          </p:nvGrpSpPr>
          <p:grpSpPr bwMode="auto">
            <a:xfrm>
              <a:off x="4103948" y="4113076"/>
              <a:ext cx="216024" cy="288032"/>
              <a:chOff x="1871700" y="2600908"/>
              <a:chExt cx="216024" cy="288032"/>
            </a:xfrm>
          </p:grpSpPr>
          <p:sp>
            <p:nvSpPr>
              <p:cNvPr id="10976" name="Chevron 5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7" name="Chevron 5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2" name="Group 6"/>
            <p:cNvGrpSpPr>
              <a:grpSpLocks/>
            </p:cNvGrpSpPr>
            <p:nvPr/>
          </p:nvGrpSpPr>
          <p:grpSpPr bwMode="auto">
            <a:xfrm>
              <a:off x="4211960" y="4113076"/>
              <a:ext cx="216024" cy="288032"/>
              <a:chOff x="1871700" y="2600908"/>
              <a:chExt cx="216024" cy="288032"/>
            </a:xfrm>
          </p:grpSpPr>
          <p:sp>
            <p:nvSpPr>
              <p:cNvPr id="10974" name="Chevron 57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5" name="Chevron 58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3" name="Group 9"/>
            <p:cNvGrpSpPr>
              <a:grpSpLocks/>
            </p:cNvGrpSpPr>
            <p:nvPr/>
          </p:nvGrpSpPr>
          <p:grpSpPr bwMode="auto">
            <a:xfrm>
              <a:off x="4067944" y="4113076"/>
              <a:ext cx="216024" cy="288032"/>
              <a:chOff x="1871700" y="2600908"/>
              <a:chExt cx="216024" cy="288032"/>
            </a:xfrm>
          </p:grpSpPr>
          <p:sp>
            <p:nvSpPr>
              <p:cNvPr id="10972" name="Chevron 5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3" name="Chevron 5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4" name="Group 12"/>
            <p:cNvGrpSpPr>
              <a:grpSpLocks/>
            </p:cNvGrpSpPr>
            <p:nvPr/>
          </p:nvGrpSpPr>
          <p:grpSpPr bwMode="auto">
            <a:xfrm>
              <a:off x="4427984" y="4113076"/>
              <a:ext cx="216024" cy="288032"/>
              <a:chOff x="1871700" y="2600908"/>
              <a:chExt cx="216024" cy="288032"/>
            </a:xfrm>
          </p:grpSpPr>
          <p:sp>
            <p:nvSpPr>
              <p:cNvPr id="10970" name="Chevron 5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1" name="Chevron 5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5" name="Group 15"/>
            <p:cNvGrpSpPr>
              <a:grpSpLocks/>
            </p:cNvGrpSpPr>
            <p:nvPr/>
          </p:nvGrpSpPr>
          <p:grpSpPr bwMode="auto">
            <a:xfrm>
              <a:off x="4499992" y="4113076"/>
              <a:ext cx="216024" cy="288032"/>
              <a:chOff x="1871700" y="2600908"/>
              <a:chExt cx="216024" cy="288032"/>
            </a:xfrm>
          </p:grpSpPr>
          <p:sp>
            <p:nvSpPr>
              <p:cNvPr id="10968" name="Chevron 57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9" name="Chevron 57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6" name="Group 18"/>
            <p:cNvGrpSpPr>
              <a:grpSpLocks/>
            </p:cNvGrpSpPr>
            <p:nvPr/>
          </p:nvGrpSpPr>
          <p:grpSpPr bwMode="auto">
            <a:xfrm>
              <a:off x="4355976" y="4113076"/>
              <a:ext cx="216024" cy="288032"/>
              <a:chOff x="1871700" y="2600908"/>
              <a:chExt cx="216024" cy="288032"/>
            </a:xfrm>
          </p:grpSpPr>
          <p:sp>
            <p:nvSpPr>
              <p:cNvPr id="10966" name="Chevron 5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7" name="Chevron 5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7" name="Group 27"/>
            <p:cNvGrpSpPr>
              <a:grpSpLocks/>
            </p:cNvGrpSpPr>
            <p:nvPr/>
          </p:nvGrpSpPr>
          <p:grpSpPr bwMode="auto">
            <a:xfrm>
              <a:off x="4644008" y="4113076"/>
              <a:ext cx="216024" cy="288032"/>
              <a:chOff x="1871700" y="2600908"/>
              <a:chExt cx="216024" cy="288032"/>
            </a:xfrm>
          </p:grpSpPr>
          <p:sp>
            <p:nvSpPr>
              <p:cNvPr id="10964" name="Chevron 5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5" name="Chevron 5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8" name="Group 5"/>
            <p:cNvGrpSpPr>
              <a:grpSpLocks/>
            </p:cNvGrpSpPr>
            <p:nvPr/>
          </p:nvGrpSpPr>
          <p:grpSpPr bwMode="auto">
            <a:xfrm>
              <a:off x="4824028" y="4113076"/>
              <a:ext cx="216024" cy="288032"/>
              <a:chOff x="1871700" y="2600908"/>
              <a:chExt cx="216024" cy="288032"/>
            </a:xfrm>
          </p:grpSpPr>
          <p:sp>
            <p:nvSpPr>
              <p:cNvPr id="10962" name="Chevron 56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3" name="Chevron 56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9" name="Group 6"/>
            <p:cNvGrpSpPr>
              <a:grpSpLocks/>
            </p:cNvGrpSpPr>
            <p:nvPr/>
          </p:nvGrpSpPr>
          <p:grpSpPr bwMode="auto">
            <a:xfrm>
              <a:off x="4932040" y="4113076"/>
              <a:ext cx="216024" cy="288032"/>
              <a:chOff x="1871700" y="2600908"/>
              <a:chExt cx="216024" cy="288032"/>
            </a:xfrm>
          </p:grpSpPr>
          <p:sp>
            <p:nvSpPr>
              <p:cNvPr id="10960" name="Chevron 5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1" name="Chevron 5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0" name="Group 9"/>
            <p:cNvGrpSpPr>
              <a:grpSpLocks/>
            </p:cNvGrpSpPr>
            <p:nvPr/>
          </p:nvGrpSpPr>
          <p:grpSpPr bwMode="auto">
            <a:xfrm>
              <a:off x="4788024" y="4113076"/>
              <a:ext cx="216024" cy="288032"/>
              <a:chOff x="1871700" y="2600908"/>
              <a:chExt cx="216024" cy="288032"/>
            </a:xfrm>
          </p:grpSpPr>
          <p:sp>
            <p:nvSpPr>
              <p:cNvPr id="10958" name="Chevron 5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9" name="Chevron 5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1" name="Group 12"/>
            <p:cNvGrpSpPr>
              <a:grpSpLocks/>
            </p:cNvGrpSpPr>
            <p:nvPr/>
          </p:nvGrpSpPr>
          <p:grpSpPr bwMode="auto">
            <a:xfrm>
              <a:off x="5148064" y="4113076"/>
              <a:ext cx="216024" cy="288032"/>
              <a:chOff x="1871700" y="2600908"/>
              <a:chExt cx="216024" cy="288032"/>
            </a:xfrm>
          </p:grpSpPr>
          <p:sp>
            <p:nvSpPr>
              <p:cNvPr id="10956" name="Chevron 56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7" name="Chevron 56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2" name="Group 15"/>
            <p:cNvGrpSpPr>
              <a:grpSpLocks/>
            </p:cNvGrpSpPr>
            <p:nvPr/>
          </p:nvGrpSpPr>
          <p:grpSpPr bwMode="auto">
            <a:xfrm>
              <a:off x="5220072" y="4113076"/>
              <a:ext cx="216024" cy="288032"/>
              <a:chOff x="1871700" y="2600908"/>
              <a:chExt cx="216024" cy="288032"/>
            </a:xfrm>
          </p:grpSpPr>
          <p:sp>
            <p:nvSpPr>
              <p:cNvPr id="10954" name="Chevron 5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5" name="Chevron 5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3" name="Group 18"/>
            <p:cNvGrpSpPr>
              <a:grpSpLocks/>
            </p:cNvGrpSpPr>
            <p:nvPr/>
          </p:nvGrpSpPr>
          <p:grpSpPr bwMode="auto">
            <a:xfrm>
              <a:off x="5076056" y="4113076"/>
              <a:ext cx="216024" cy="288032"/>
              <a:chOff x="1871700" y="2600908"/>
              <a:chExt cx="216024" cy="288032"/>
            </a:xfrm>
          </p:grpSpPr>
          <p:sp>
            <p:nvSpPr>
              <p:cNvPr id="10952" name="Chevron 55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3" name="Chevron 55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4" name="Group 27"/>
            <p:cNvGrpSpPr>
              <a:grpSpLocks/>
            </p:cNvGrpSpPr>
            <p:nvPr/>
          </p:nvGrpSpPr>
          <p:grpSpPr bwMode="auto">
            <a:xfrm>
              <a:off x="5364088" y="4113076"/>
              <a:ext cx="216024" cy="288032"/>
              <a:chOff x="1871700" y="2600908"/>
              <a:chExt cx="216024" cy="288032"/>
            </a:xfrm>
          </p:grpSpPr>
          <p:sp>
            <p:nvSpPr>
              <p:cNvPr id="10950" name="Chevron 55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1" name="Chevron 55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5" name="Group 5"/>
            <p:cNvGrpSpPr>
              <a:grpSpLocks/>
            </p:cNvGrpSpPr>
            <p:nvPr/>
          </p:nvGrpSpPr>
          <p:grpSpPr bwMode="auto">
            <a:xfrm>
              <a:off x="5544108" y="4113076"/>
              <a:ext cx="216024" cy="288032"/>
              <a:chOff x="1871700" y="2600908"/>
              <a:chExt cx="216024" cy="288032"/>
            </a:xfrm>
          </p:grpSpPr>
          <p:sp>
            <p:nvSpPr>
              <p:cNvPr id="10948" name="Chevron 5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9" name="Chevron 5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6" name="Group 6"/>
            <p:cNvGrpSpPr>
              <a:grpSpLocks/>
            </p:cNvGrpSpPr>
            <p:nvPr/>
          </p:nvGrpSpPr>
          <p:grpSpPr bwMode="auto">
            <a:xfrm>
              <a:off x="5652120" y="4113076"/>
              <a:ext cx="216024" cy="288032"/>
              <a:chOff x="1871700" y="2600908"/>
              <a:chExt cx="216024" cy="288032"/>
            </a:xfrm>
          </p:grpSpPr>
          <p:sp>
            <p:nvSpPr>
              <p:cNvPr id="10946" name="Chevron 55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7" name="Chevron 55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7" name="Group 9"/>
            <p:cNvGrpSpPr>
              <a:grpSpLocks/>
            </p:cNvGrpSpPr>
            <p:nvPr/>
          </p:nvGrpSpPr>
          <p:grpSpPr bwMode="auto">
            <a:xfrm>
              <a:off x="5508104" y="4113076"/>
              <a:ext cx="216024" cy="288032"/>
              <a:chOff x="1871700" y="2600908"/>
              <a:chExt cx="216024" cy="288032"/>
            </a:xfrm>
          </p:grpSpPr>
          <p:sp>
            <p:nvSpPr>
              <p:cNvPr id="10944" name="Chevron 54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5" name="Chevron 55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8" name="Group 12"/>
            <p:cNvGrpSpPr>
              <a:grpSpLocks/>
            </p:cNvGrpSpPr>
            <p:nvPr/>
          </p:nvGrpSpPr>
          <p:grpSpPr bwMode="auto">
            <a:xfrm>
              <a:off x="5868144" y="4113076"/>
              <a:ext cx="216024" cy="288032"/>
              <a:chOff x="1871700" y="2600908"/>
              <a:chExt cx="216024" cy="288032"/>
            </a:xfrm>
          </p:grpSpPr>
          <p:sp>
            <p:nvSpPr>
              <p:cNvPr id="10942" name="Chevron 54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3" name="Chevron 54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9" name="Group 15"/>
            <p:cNvGrpSpPr>
              <a:grpSpLocks/>
            </p:cNvGrpSpPr>
            <p:nvPr/>
          </p:nvGrpSpPr>
          <p:grpSpPr bwMode="auto">
            <a:xfrm>
              <a:off x="5940152" y="4113076"/>
              <a:ext cx="216024" cy="288032"/>
              <a:chOff x="1871700" y="2600908"/>
              <a:chExt cx="216024" cy="288032"/>
            </a:xfrm>
          </p:grpSpPr>
          <p:sp>
            <p:nvSpPr>
              <p:cNvPr id="10940" name="Chevron 54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1" name="Chevron 54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0" name="Group 18"/>
            <p:cNvGrpSpPr>
              <a:grpSpLocks/>
            </p:cNvGrpSpPr>
            <p:nvPr/>
          </p:nvGrpSpPr>
          <p:grpSpPr bwMode="auto">
            <a:xfrm>
              <a:off x="5796136" y="4113076"/>
              <a:ext cx="216024" cy="288032"/>
              <a:chOff x="1871700" y="2600908"/>
              <a:chExt cx="216024" cy="288032"/>
            </a:xfrm>
          </p:grpSpPr>
          <p:sp>
            <p:nvSpPr>
              <p:cNvPr id="10938" name="Chevron 54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9" name="Chevron 54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1" name="Group 27"/>
            <p:cNvGrpSpPr>
              <a:grpSpLocks/>
            </p:cNvGrpSpPr>
            <p:nvPr/>
          </p:nvGrpSpPr>
          <p:grpSpPr bwMode="auto">
            <a:xfrm>
              <a:off x="6084168" y="4113076"/>
              <a:ext cx="216024" cy="288032"/>
              <a:chOff x="1871700" y="2600908"/>
              <a:chExt cx="216024" cy="288032"/>
            </a:xfrm>
          </p:grpSpPr>
          <p:sp>
            <p:nvSpPr>
              <p:cNvPr id="10936" name="Chevron 54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7" name="Chevron 54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2" name="Group 5"/>
            <p:cNvGrpSpPr>
              <a:grpSpLocks/>
            </p:cNvGrpSpPr>
            <p:nvPr/>
          </p:nvGrpSpPr>
          <p:grpSpPr bwMode="auto">
            <a:xfrm>
              <a:off x="6264188" y="4113076"/>
              <a:ext cx="216024" cy="288032"/>
              <a:chOff x="1871700" y="2600908"/>
              <a:chExt cx="216024" cy="288032"/>
            </a:xfrm>
          </p:grpSpPr>
          <p:sp>
            <p:nvSpPr>
              <p:cNvPr id="10934" name="Chevron 53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5" name="Chevron 54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3" name="Group 6"/>
            <p:cNvGrpSpPr>
              <a:grpSpLocks/>
            </p:cNvGrpSpPr>
            <p:nvPr/>
          </p:nvGrpSpPr>
          <p:grpSpPr bwMode="auto">
            <a:xfrm>
              <a:off x="6372200" y="4113076"/>
              <a:ext cx="216024" cy="288032"/>
              <a:chOff x="1871700" y="2600908"/>
              <a:chExt cx="216024" cy="288032"/>
            </a:xfrm>
          </p:grpSpPr>
          <p:sp>
            <p:nvSpPr>
              <p:cNvPr id="10932" name="Chevron 53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3" name="Chevron 53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4" name="Group 9"/>
            <p:cNvGrpSpPr>
              <a:grpSpLocks/>
            </p:cNvGrpSpPr>
            <p:nvPr/>
          </p:nvGrpSpPr>
          <p:grpSpPr bwMode="auto">
            <a:xfrm>
              <a:off x="6228184" y="4113076"/>
              <a:ext cx="216024" cy="288032"/>
              <a:chOff x="1871700" y="2600908"/>
              <a:chExt cx="216024" cy="288032"/>
            </a:xfrm>
          </p:grpSpPr>
          <p:sp>
            <p:nvSpPr>
              <p:cNvPr id="10930" name="Chevron 53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1" name="Chevron 53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5" name="Group 12"/>
            <p:cNvGrpSpPr>
              <a:grpSpLocks/>
            </p:cNvGrpSpPr>
            <p:nvPr/>
          </p:nvGrpSpPr>
          <p:grpSpPr bwMode="auto">
            <a:xfrm>
              <a:off x="6588224" y="4113076"/>
              <a:ext cx="216024" cy="288032"/>
              <a:chOff x="1871700" y="2600908"/>
              <a:chExt cx="216024" cy="288032"/>
            </a:xfrm>
          </p:grpSpPr>
          <p:sp>
            <p:nvSpPr>
              <p:cNvPr id="10928" name="Chevron 53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9" name="Chevron 53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6" name="Group 15"/>
            <p:cNvGrpSpPr>
              <a:grpSpLocks/>
            </p:cNvGrpSpPr>
            <p:nvPr/>
          </p:nvGrpSpPr>
          <p:grpSpPr bwMode="auto">
            <a:xfrm>
              <a:off x="6660232" y="4113076"/>
              <a:ext cx="216024" cy="288032"/>
              <a:chOff x="1871700" y="2600908"/>
              <a:chExt cx="216024" cy="288032"/>
            </a:xfrm>
          </p:grpSpPr>
          <p:sp>
            <p:nvSpPr>
              <p:cNvPr id="10926" name="Chevron 53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7" name="Chevron 53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7" name="Group 18"/>
            <p:cNvGrpSpPr>
              <a:grpSpLocks/>
            </p:cNvGrpSpPr>
            <p:nvPr/>
          </p:nvGrpSpPr>
          <p:grpSpPr bwMode="auto">
            <a:xfrm>
              <a:off x="6516216" y="4113076"/>
              <a:ext cx="216024" cy="288032"/>
              <a:chOff x="1871700" y="2600908"/>
              <a:chExt cx="216024" cy="288032"/>
            </a:xfrm>
          </p:grpSpPr>
          <p:sp>
            <p:nvSpPr>
              <p:cNvPr id="10924" name="Chevron 52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5" name="Chevron 53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8" name="Group 27"/>
            <p:cNvGrpSpPr>
              <a:grpSpLocks/>
            </p:cNvGrpSpPr>
            <p:nvPr/>
          </p:nvGrpSpPr>
          <p:grpSpPr bwMode="auto">
            <a:xfrm>
              <a:off x="6804248" y="4113076"/>
              <a:ext cx="216024" cy="288032"/>
              <a:chOff x="1871700" y="2600908"/>
              <a:chExt cx="216024" cy="288032"/>
            </a:xfrm>
          </p:grpSpPr>
          <p:sp>
            <p:nvSpPr>
              <p:cNvPr id="10922" name="Chevron 52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3" name="Chevron 52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9" name="Group 5"/>
            <p:cNvGrpSpPr>
              <a:grpSpLocks/>
            </p:cNvGrpSpPr>
            <p:nvPr/>
          </p:nvGrpSpPr>
          <p:grpSpPr bwMode="auto">
            <a:xfrm>
              <a:off x="6984268" y="4113076"/>
              <a:ext cx="216024" cy="288032"/>
              <a:chOff x="1871700" y="2600908"/>
              <a:chExt cx="216024" cy="288032"/>
            </a:xfrm>
          </p:grpSpPr>
          <p:sp>
            <p:nvSpPr>
              <p:cNvPr id="10920" name="Chevron 52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1" name="Chevron 52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0" name="Group 6"/>
            <p:cNvGrpSpPr>
              <a:grpSpLocks/>
            </p:cNvGrpSpPr>
            <p:nvPr/>
          </p:nvGrpSpPr>
          <p:grpSpPr bwMode="auto">
            <a:xfrm>
              <a:off x="7092280" y="4113076"/>
              <a:ext cx="216024" cy="288032"/>
              <a:chOff x="1871700" y="2600908"/>
              <a:chExt cx="216024" cy="288032"/>
            </a:xfrm>
          </p:grpSpPr>
          <p:sp>
            <p:nvSpPr>
              <p:cNvPr id="10918" name="Chevron 52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9" name="Chevron 52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1" name="Group 9"/>
            <p:cNvGrpSpPr>
              <a:grpSpLocks/>
            </p:cNvGrpSpPr>
            <p:nvPr/>
          </p:nvGrpSpPr>
          <p:grpSpPr bwMode="auto">
            <a:xfrm>
              <a:off x="6948264" y="4113076"/>
              <a:ext cx="216024" cy="288032"/>
              <a:chOff x="1871700" y="2600908"/>
              <a:chExt cx="216024" cy="288032"/>
            </a:xfrm>
          </p:grpSpPr>
          <p:sp>
            <p:nvSpPr>
              <p:cNvPr id="10916" name="Chevron 52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7" name="Chevron 52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2" name="Group 12"/>
            <p:cNvGrpSpPr>
              <a:grpSpLocks/>
            </p:cNvGrpSpPr>
            <p:nvPr/>
          </p:nvGrpSpPr>
          <p:grpSpPr bwMode="auto">
            <a:xfrm>
              <a:off x="7308304" y="4113076"/>
              <a:ext cx="216024" cy="288032"/>
              <a:chOff x="1871700" y="2600908"/>
              <a:chExt cx="216024" cy="288032"/>
            </a:xfrm>
          </p:grpSpPr>
          <p:sp>
            <p:nvSpPr>
              <p:cNvPr id="10914" name="Chevron 51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5" name="Chevron 52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3" name="Group 15"/>
            <p:cNvGrpSpPr>
              <a:grpSpLocks/>
            </p:cNvGrpSpPr>
            <p:nvPr/>
          </p:nvGrpSpPr>
          <p:grpSpPr bwMode="auto">
            <a:xfrm>
              <a:off x="7380312" y="4113076"/>
              <a:ext cx="216024" cy="288032"/>
              <a:chOff x="1871700" y="2600908"/>
              <a:chExt cx="216024" cy="288032"/>
            </a:xfrm>
          </p:grpSpPr>
          <p:sp>
            <p:nvSpPr>
              <p:cNvPr id="10912" name="Chevron 51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3" name="Chevron 51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4" name="Group 18"/>
            <p:cNvGrpSpPr>
              <a:grpSpLocks/>
            </p:cNvGrpSpPr>
            <p:nvPr/>
          </p:nvGrpSpPr>
          <p:grpSpPr bwMode="auto">
            <a:xfrm>
              <a:off x="7236296" y="4113076"/>
              <a:ext cx="216024" cy="288032"/>
              <a:chOff x="1871700" y="2600908"/>
              <a:chExt cx="216024" cy="288032"/>
            </a:xfrm>
          </p:grpSpPr>
          <p:sp>
            <p:nvSpPr>
              <p:cNvPr id="10910" name="Chevron 51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1" name="Chevron 51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5" name="Group 27"/>
            <p:cNvGrpSpPr>
              <a:grpSpLocks/>
            </p:cNvGrpSpPr>
            <p:nvPr/>
          </p:nvGrpSpPr>
          <p:grpSpPr bwMode="auto">
            <a:xfrm>
              <a:off x="7524328" y="4113076"/>
              <a:ext cx="216024" cy="288032"/>
              <a:chOff x="1871700" y="2600908"/>
              <a:chExt cx="216024" cy="288032"/>
            </a:xfrm>
          </p:grpSpPr>
          <p:sp>
            <p:nvSpPr>
              <p:cNvPr id="10908" name="Chevron 51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9" name="Chevron 51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6" name="Group 12"/>
            <p:cNvGrpSpPr>
              <a:grpSpLocks/>
            </p:cNvGrpSpPr>
            <p:nvPr/>
          </p:nvGrpSpPr>
          <p:grpSpPr bwMode="auto">
            <a:xfrm>
              <a:off x="7668344" y="4113076"/>
              <a:ext cx="216024" cy="288032"/>
              <a:chOff x="1871700" y="2600908"/>
              <a:chExt cx="216024" cy="288032"/>
            </a:xfrm>
          </p:grpSpPr>
          <p:sp>
            <p:nvSpPr>
              <p:cNvPr id="10906" name="Chevron 62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7" name="Chevron 62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7" name="Group 15"/>
            <p:cNvGrpSpPr>
              <a:grpSpLocks/>
            </p:cNvGrpSpPr>
            <p:nvPr/>
          </p:nvGrpSpPr>
          <p:grpSpPr bwMode="auto">
            <a:xfrm>
              <a:off x="7812360" y="4113076"/>
              <a:ext cx="216024" cy="288032"/>
              <a:chOff x="1871700" y="2600908"/>
              <a:chExt cx="216024" cy="288032"/>
            </a:xfrm>
          </p:grpSpPr>
          <p:sp>
            <p:nvSpPr>
              <p:cNvPr id="10904" name="Chevron 62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5" name="Chevron 63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8" name="Group 27"/>
            <p:cNvGrpSpPr>
              <a:grpSpLocks/>
            </p:cNvGrpSpPr>
            <p:nvPr/>
          </p:nvGrpSpPr>
          <p:grpSpPr bwMode="auto">
            <a:xfrm>
              <a:off x="7956376" y="4113076"/>
              <a:ext cx="216024" cy="288032"/>
              <a:chOff x="1871700" y="2600908"/>
              <a:chExt cx="216024" cy="288032"/>
            </a:xfrm>
          </p:grpSpPr>
          <p:sp>
            <p:nvSpPr>
              <p:cNvPr id="10902" name="Chevron 63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3" name="Chevron 63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9" name="Group 5"/>
            <p:cNvGrpSpPr>
              <a:grpSpLocks/>
            </p:cNvGrpSpPr>
            <p:nvPr/>
          </p:nvGrpSpPr>
          <p:grpSpPr bwMode="auto">
            <a:xfrm>
              <a:off x="8136396" y="4113076"/>
              <a:ext cx="216024" cy="288032"/>
              <a:chOff x="1871700" y="2600908"/>
              <a:chExt cx="216024" cy="288032"/>
            </a:xfrm>
          </p:grpSpPr>
          <p:sp>
            <p:nvSpPr>
              <p:cNvPr id="10900" name="Chevron 63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1" name="Chevron 63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0" name="Group 6"/>
            <p:cNvGrpSpPr>
              <a:grpSpLocks/>
            </p:cNvGrpSpPr>
            <p:nvPr/>
          </p:nvGrpSpPr>
          <p:grpSpPr bwMode="auto">
            <a:xfrm>
              <a:off x="8244408" y="4113076"/>
              <a:ext cx="216024" cy="288032"/>
              <a:chOff x="1871700" y="2600908"/>
              <a:chExt cx="216024" cy="288032"/>
            </a:xfrm>
          </p:grpSpPr>
          <p:sp>
            <p:nvSpPr>
              <p:cNvPr id="10898" name="Chevron 63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9" name="Chevron 63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1" name="Group 9"/>
            <p:cNvGrpSpPr>
              <a:grpSpLocks/>
            </p:cNvGrpSpPr>
            <p:nvPr/>
          </p:nvGrpSpPr>
          <p:grpSpPr bwMode="auto">
            <a:xfrm>
              <a:off x="8100392" y="4113076"/>
              <a:ext cx="216024" cy="288032"/>
              <a:chOff x="1871700" y="2600908"/>
              <a:chExt cx="216024" cy="288032"/>
            </a:xfrm>
          </p:grpSpPr>
          <p:sp>
            <p:nvSpPr>
              <p:cNvPr id="10896" name="Chevron 64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7" name="Chevron 64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2" name="Group 12"/>
            <p:cNvGrpSpPr>
              <a:grpSpLocks/>
            </p:cNvGrpSpPr>
            <p:nvPr/>
          </p:nvGrpSpPr>
          <p:grpSpPr bwMode="auto">
            <a:xfrm>
              <a:off x="8460432" y="4113076"/>
              <a:ext cx="216024" cy="288032"/>
              <a:chOff x="1871700" y="2600908"/>
              <a:chExt cx="216024" cy="288032"/>
            </a:xfrm>
          </p:grpSpPr>
          <p:sp>
            <p:nvSpPr>
              <p:cNvPr id="10894" name="Chevron 64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5" name="Chevron 64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3" name="Group 15"/>
            <p:cNvGrpSpPr>
              <a:grpSpLocks/>
            </p:cNvGrpSpPr>
            <p:nvPr/>
          </p:nvGrpSpPr>
          <p:grpSpPr bwMode="auto">
            <a:xfrm>
              <a:off x="8532440" y="4113076"/>
              <a:ext cx="216024" cy="288032"/>
              <a:chOff x="1871700" y="2600908"/>
              <a:chExt cx="216024" cy="288032"/>
            </a:xfrm>
          </p:grpSpPr>
          <p:sp>
            <p:nvSpPr>
              <p:cNvPr id="10892" name="Chevron 64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3" name="Chevron 64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4" name="Group 18"/>
            <p:cNvGrpSpPr>
              <a:grpSpLocks/>
            </p:cNvGrpSpPr>
            <p:nvPr/>
          </p:nvGrpSpPr>
          <p:grpSpPr bwMode="auto">
            <a:xfrm>
              <a:off x="8388424" y="4113076"/>
              <a:ext cx="216024" cy="288032"/>
              <a:chOff x="1871700" y="2600908"/>
              <a:chExt cx="216024" cy="288032"/>
            </a:xfrm>
          </p:grpSpPr>
          <p:sp>
            <p:nvSpPr>
              <p:cNvPr id="10890" name="Chevron 65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1" name="Chevron 65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5" name="Group 27"/>
            <p:cNvGrpSpPr>
              <a:grpSpLocks/>
            </p:cNvGrpSpPr>
            <p:nvPr/>
          </p:nvGrpSpPr>
          <p:grpSpPr bwMode="auto">
            <a:xfrm>
              <a:off x="8676456" y="4113076"/>
              <a:ext cx="216024" cy="288032"/>
              <a:chOff x="1871700" y="2600908"/>
              <a:chExt cx="216024" cy="288032"/>
            </a:xfrm>
          </p:grpSpPr>
          <p:sp>
            <p:nvSpPr>
              <p:cNvPr id="10888" name="Chevron 6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9" name="Chevron 6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6" name="Group 15"/>
            <p:cNvGrpSpPr>
              <a:grpSpLocks/>
            </p:cNvGrpSpPr>
            <p:nvPr/>
          </p:nvGrpSpPr>
          <p:grpSpPr bwMode="auto">
            <a:xfrm>
              <a:off x="899592" y="4113076"/>
              <a:ext cx="216024" cy="288032"/>
              <a:chOff x="1871700" y="2600908"/>
              <a:chExt cx="216024" cy="288032"/>
            </a:xfrm>
          </p:grpSpPr>
          <p:sp>
            <p:nvSpPr>
              <p:cNvPr id="10886" name="Chevron 6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7" name="Chevron 6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7" name="Group 27"/>
            <p:cNvGrpSpPr>
              <a:grpSpLocks/>
            </p:cNvGrpSpPr>
            <p:nvPr/>
          </p:nvGrpSpPr>
          <p:grpSpPr bwMode="auto">
            <a:xfrm>
              <a:off x="1043608" y="4113076"/>
              <a:ext cx="216024" cy="288032"/>
              <a:chOff x="1871700" y="2600908"/>
              <a:chExt cx="216024" cy="288032"/>
            </a:xfrm>
          </p:grpSpPr>
          <p:sp>
            <p:nvSpPr>
              <p:cNvPr id="10884" name="Chevron 66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5" name="Chevron 66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8" name="Group 5"/>
            <p:cNvGrpSpPr>
              <a:grpSpLocks/>
            </p:cNvGrpSpPr>
            <p:nvPr/>
          </p:nvGrpSpPr>
          <p:grpSpPr bwMode="auto">
            <a:xfrm>
              <a:off x="1223628" y="4113076"/>
              <a:ext cx="216024" cy="288032"/>
              <a:chOff x="1871700" y="2600908"/>
              <a:chExt cx="216024" cy="288032"/>
            </a:xfrm>
          </p:grpSpPr>
          <p:sp>
            <p:nvSpPr>
              <p:cNvPr id="10882" name="Chevron 6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3" name="Chevron 6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9" name="Group 6"/>
            <p:cNvGrpSpPr>
              <a:grpSpLocks/>
            </p:cNvGrpSpPr>
            <p:nvPr/>
          </p:nvGrpSpPr>
          <p:grpSpPr bwMode="auto">
            <a:xfrm>
              <a:off x="1331640" y="4113076"/>
              <a:ext cx="216024" cy="288032"/>
              <a:chOff x="1871700" y="2600908"/>
              <a:chExt cx="216024" cy="288032"/>
            </a:xfrm>
          </p:grpSpPr>
          <p:sp>
            <p:nvSpPr>
              <p:cNvPr id="10880" name="Chevron 66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1" name="Chevron 66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0" name="Group 9"/>
            <p:cNvGrpSpPr>
              <a:grpSpLocks/>
            </p:cNvGrpSpPr>
            <p:nvPr/>
          </p:nvGrpSpPr>
          <p:grpSpPr bwMode="auto">
            <a:xfrm>
              <a:off x="1187624" y="4113076"/>
              <a:ext cx="216024" cy="288032"/>
              <a:chOff x="1871700" y="2600908"/>
              <a:chExt cx="216024" cy="288032"/>
            </a:xfrm>
          </p:grpSpPr>
          <p:sp>
            <p:nvSpPr>
              <p:cNvPr id="10878" name="Chevron 6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9" name="Chevron 6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1" name="Group 12"/>
            <p:cNvGrpSpPr>
              <a:grpSpLocks/>
            </p:cNvGrpSpPr>
            <p:nvPr/>
          </p:nvGrpSpPr>
          <p:grpSpPr bwMode="auto">
            <a:xfrm>
              <a:off x="1547664" y="4113076"/>
              <a:ext cx="216024" cy="288032"/>
              <a:chOff x="1871700" y="2600908"/>
              <a:chExt cx="216024" cy="288032"/>
            </a:xfrm>
          </p:grpSpPr>
          <p:sp>
            <p:nvSpPr>
              <p:cNvPr id="10876" name="Chevron 67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7" name="Chevron 67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2" name="Group 15"/>
            <p:cNvGrpSpPr>
              <a:grpSpLocks/>
            </p:cNvGrpSpPr>
            <p:nvPr/>
          </p:nvGrpSpPr>
          <p:grpSpPr bwMode="auto">
            <a:xfrm>
              <a:off x="1619672" y="4113076"/>
              <a:ext cx="216024" cy="288032"/>
              <a:chOff x="1871700" y="2600908"/>
              <a:chExt cx="216024" cy="288032"/>
            </a:xfrm>
          </p:grpSpPr>
          <p:sp>
            <p:nvSpPr>
              <p:cNvPr id="10874" name="Chevron 6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5" name="Chevron 6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3" name="Group 18"/>
            <p:cNvGrpSpPr>
              <a:grpSpLocks/>
            </p:cNvGrpSpPr>
            <p:nvPr/>
          </p:nvGrpSpPr>
          <p:grpSpPr bwMode="auto">
            <a:xfrm>
              <a:off x="1475656" y="4113076"/>
              <a:ext cx="216024" cy="288032"/>
              <a:chOff x="1871700" y="2600908"/>
              <a:chExt cx="216024" cy="288032"/>
            </a:xfrm>
          </p:grpSpPr>
          <p:sp>
            <p:nvSpPr>
              <p:cNvPr id="10872" name="Chevron 68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3" name="Chevron 68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4" name="Group 27"/>
            <p:cNvGrpSpPr>
              <a:grpSpLocks/>
            </p:cNvGrpSpPr>
            <p:nvPr/>
          </p:nvGrpSpPr>
          <p:grpSpPr bwMode="auto">
            <a:xfrm>
              <a:off x="1763688" y="4113076"/>
              <a:ext cx="216024" cy="288032"/>
              <a:chOff x="1871700" y="2600908"/>
              <a:chExt cx="216024" cy="288032"/>
            </a:xfrm>
          </p:grpSpPr>
          <p:sp>
            <p:nvSpPr>
              <p:cNvPr id="10870" name="Chevron 6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1" name="Chevron 6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5" name="Group 15"/>
            <p:cNvGrpSpPr>
              <a:grpSpLocks/>
            </p:cNvGrpSpPr>
            <p:nvPr/>
          </p:nvGrpSpPr>
          <p:grpSpPr bwMode="auto">
            <a:xfrm>
              <a:off x="323528" y="4113076"/>
              <a:ext cx="216024" cy="288032"/>
              <a:chOff x="1871700" y="2600908"/>
              <a:chExt cx="216024" cy="288032"/>
            </a:xfrm>
          </p:grpSpPr>
          <p:sp>
            <p:nvSpPr>
              <p:cNvPr id="10868" name="Chevron 68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9" name="Chevron 68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6" name="Group 27"/>
            <p:cNvGrpSpPr>
              <a:grpSpLocks/>
            </p:cNvGrpSpPr>
            <p:nvPr/>
          </p:nvGrpSpPr>
          <p:grpSpPr bwMode="auto">
            <a:xfrm>
              <a:off x="467544" y="4113076"/>
              <a:ext cx="216024" cy="288032"/>
              <a:chOff x="1871700" y="2600908"/>
              <a:chExt cx="216024" cy="288032"/>
            </a:xfrm>
          </p:grpSpPr>
          <p:sp>
            <p:nvSpPr>
              <p:cNvPr id="10866" name="Chevron 6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7" name="Chevron 6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7" name="Group 5"/>
            <p:cNvGrpSpPr>
              <a:grpSpLocks/>
            </p:cNvGrpSpPr>
            <p:nvPr/>
          </p:nvGrpSpPr>
          <p:grpSpPr bwMode="auto">
            <a:xfrm>
              <a:off x="647564" y="4113076"/>
              <a:ext cx="216024" cy="288032"/>
              <a:chOff x="1871700" y="2600908"/>
              <a:chExt cx="216024" cy="288032"/>
            </a:xfrm>
          </p:grpSpPr>
          <p:sp>
            <p:nvSpPr>
              <p:cNvPr id="10864" name="Chevron 69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5" name="Chevron 69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8" name="Group 6"/>
            <p:cNvGrpSpPr>
              <a:grpSpLocks/>
            </p:cNvGrpSpPr>
            <p:nvPr/>
          </p:nvGrpSpPr>
          <p:grpSpPr bwMode="auto">
            <a:xfrm>
              <a:off x="755576" y="4113076"/>
              <a:ext cx="216024" cy="288032"/>
              <a:chOff x="1871700" y="2600908"/>
              <a:chExt cx="216024" cy="288032"/>
            </a:xfrm>
          </p:grpSpPr>
          <p:sp>
            <p:nvSpPr>
              <p:cNvPr id="10862" name="Chevron 6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3" name="Chevron 6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9" name="Group 9"/>
            <p:cNvGrpSpPr>
              <a:grpSpLocks/>
            </p:cNvGrpSpPr>
            <p:nvPr/>
          </p:nvGrpSpPr>
          <p:grpSpPr bwMode="auto">
            <a:xfrm>
              <a:off x="611560" y="4113076"/>
              <a:ext cx="216024" cy="288032"/>
              <a:chOff x="1871700" y="2600908"/>
              <a:chExt cx="216024" cy="288032"/>
            </a:xfrm>
          </p:grpSpPr>
          <p:sp>
            <p:nvSpPr>
              <p:cNvPr id="10860" name="Chevron 69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1" name="Chevron 69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460" name="Group 1031"/>
          <p:cNvGrpSpPr>
            <a:grpSpLocks/>
          </p:cNvGrpSpPr>
          <p:nvPr/>
        </p:nvGrpSpPr>
        <p:grpSpPr bwMode="auto">
          <a:xfrm>
            <a:off x="4224339" y="3608389"/>
            <a:ext cx="4103687" cy="288925"/>
            <a:chOff x="2699792" y="4761148"/>
            <a:chExt cx="4104456" cy="288032"/>
          </a:xfrm>
        </p:grpSpPr>
        <p:grpSp>
          <p:nvGrpSpPr>
            <p:cNvPr id="10664" name="Group 5"/>
            <p:cNvGrpSpPr>
              <a:grpSpLocks/>
            </p:cNvGrpSpPr>
            <p:nvPr/>
          </p:nvGrpSpPr>
          <p:grpSpPr bwMode="auto">
            <a:xfrm>
              <a:off x="2735796" y="4761148"/>
              <a:ext cx="216024" cy="288032"/>
              <a:chOff x="1871700" y="2600908"/>
              <a:chExt cx="216024" cy="288032"/>
            </a:xfrm>
          </p:grpSpPr>
          <p:sp>
            <p:nvSpPr>
              <p:cNvPr id="10778" name="Chevron 122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9" name="Chevron 122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5" name="Group 6"/>
            <p:cNvGrpSpPr>
              <a:grpSpLocks/>
            </p:cNvGrpSpPr>
            <p:nvPr/>
          </p:nvGrpSpPr>
          <p:grpSpPr bwMode="auto">
            <a:xfrm>
              <a:off x="2843808" y="4761148"/>
              <a:ext cx="216024" cy="288032"/>
              <a:chOff x="1871700" y="2600908"/>
              <a:chExt cx="216024" cy="288032"/>
            </a:xfrm>
          </p:grpSpPr>
          <p:sp>
            <p:nvSpPr>
              <p:cNvPr id="10776" name="Chevron 122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7" name="Chevron 122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6" name="Group 9"/>
            <p:cNvGrpSpPr>
              <a:grpSpLocks/>
            </p:cNvGrpSpPr>
            <p:nvPr/>
          </p:nvGrpSpPr>
          <p:grpSpPr bwMode="auto">
            <a:xfrm>
              <a:off x="2699792" y="4761148"/>
              <a:ext cx="216024" cy="288032"/>
              <a:chOff x="1871700" y="2600908"/>
              <a:chExt cx="216024" cy="288032"/>
            </a:xfrm>
          </p:grpSpPr>
          <p:sp>
            <p:nvSpPr>
              <p:cNvPr id="10774" name="Chevron 122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5" name="Chevron 122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7" name="Group 1011"/>
            <p:cNvGrpSpPr>
              <a:grpSpLocks/>
            </p:cNvGrpSpPr>
            <p:nvPr/>
          </p:nvGrpSpPr>
          <p:grpSpPr bwMode="auto">
            <a:xfrm>
              <a:off x="3059832" y="4761148"/>
              <a:ext cx="216024" cy="288032"/>
              <a:chOff x="1871700" y="2600908"/>
              <a:chExt cx="216024" cy="288032"/>
            </a:xfrm>
          </p:grpSpPr>
          <p:sp>
            <p:nvSpPr>
              <p:cNvPr id="10772" name="Chevron 121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3" name="Chevron 122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8" name="Group 15"/>
            <p:cNvGrpSpPr>
              <a:grpSpLocks/>
            </p:cNvGrpSpPr>
            <p:nvPr/>
          </p:nvGrpSpPr>
          <p:grpSpPr bwMode="auto">
            <a:xfrm>
              <a:off x="3131840" y="4761148"/>
              <a:ext cx="216024" cy="288032"/>
              <a:chOff x="1871700" y="2600908"/>
              <a:chExt cx="216024" cy="288032"/>
            </a:xfrm>
          </p:grpSpPr>
          <p:sp>
            <p:nvSpPr>
              <p:cNvPr id="10770" name="Chevron 121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1" name="Chevron 121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9" name="Group 18"/>
            <p:cNvGrpSpPr>
              <a:grpSpLocks/>
            </p:cNvGrpSpPr>
            <p:nvPr/>
          </p:nvGrpSpPr>
          <p:grpSpPr bwMode="auto">
            <a:xfrm>
              <a:off x="2987824" y="4761148"/>
              <a:ext cx="216024" cy="288032"/>
              <a:chOff x="1871700" y="2600908"/>
              <a:chExt cx="216024" cy="288032"/>
            </a:xfrm>
          </p:grpSpPr>
          <p:sp>
            <p:nvSpPr>
              <p:cNvPr id="10768" name="Chevron 121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9" name="Chevron 121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0" name="Group 470"/>
            <p:cNvGrpSpPr>
              <a:grpSpLocks/>
            </p:cNvGrpSpPr>
            <p:nvPr/>
          </p:nvGrpSpPr>
          <p:grpSpPr bwMode="auto">
            <a:xfrm>
              <a:off x="3275856" y="4761148"/>
              <a:ext cx="216024" cy="288032"/>
              <a:chOff x="1871700" y="2600908"/>
              <a:chExt cx="216024" cy="288032"/>
            </a:xfrm>
          </p:grpSpPr>
          <p:sp>
            <p:nvSpPr>
              <p:cNvPr id="10766" name="Chevron 121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7" name="Chevron 121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1" name="Group 5"/>
            <p:cNvGrpSpPr>
              <a:grpSpLocks/>
            </p:cNvGrpSpPr>
            <p:nvPr/>
          </p:nvGrpSpPr>
          <p:grpSpPr bwMode="auto">
            <a:xfrm>
              <a:off x="3455876" y="4761148"/>
              <a:ext cx="216024" cy="288032"/>
              <a:chOff x="1871700" y="2600908"/>
              <a:chExt cx="216024" cy="288032"/>
            </a:xfrm>
          </p:grpSpPr>
          <p:sp>
            <p:nvSpPr>
              <p:cNvPr id="10764" name="Chevron 121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5" name="Chevron 121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2" name="Group 6"/>
            <p:cNvGrpSpPr>
              <a:grpSpLocks/>
            </p:cNvGrpSpPr>
            <p:nvPr/>
          </p:nvGrpSpPr>
          <p:grpSpPr bwMode="auto">
            <a:xfrm>
              <a:off x="3563888" y="4761148"/>
              <a:ext cx="216024" cy="288032"/>
              <a:chOff x="1871700" y="2600908"/>
              <a:chExt cx="216024" cy="288032"/>
            </a:xfrm>
          </p:grpSpPr>
          <p:sp>
            <p:nvSpPr>
              <p:cNvPr id="10762" name="Chevron 120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3" name="Chevron 121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3" name="Group 9"/>
            <p:cNvGrpSpPr>
              <a:grpSpLocks/>
            </p:cNvGrpSpPr>
            <p:nvPr/>
          </p:nvGrpSpPr>
          <p:grpSpPr bwMode="auto">
            <a:xfrm>
              <a:off x="3419872" y="4761148"/>
              <a:ext cx="216024" cy="288032"/>
              <a:chOff x="1871700" y="2600908"/>
              <a:chExt cx="216024" cy="288032"/>
            </a:xfrm>
          </p:grpSpPr>
          <p:sp>
            <p:nvSpPr>
              <p:cNvPr id="10760" name="Chevron 120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1" name="Chevron 120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4" name="Group 12"/>
            <p:cNvGrpSpPr>
              <a:grpSpLocks/>
            </p:cNvGrpSpPr>
            <p:nvPr/>
          </p:nvGrpSpPr>
          <p:grpSpPr bwMode="auto">
            <a:xfrm>
              <a:off x="3779912" y="4761148"/>
              <a:ext cx="216024" cy="288032"/>
              <a:chOff x="1871700" y="2600908"/>
              <a:chExt cx="216024" cy="288032"/>
            </a:xfrm>
          </p:grpSpPr>
          <p:sp>
            <p:nvSpPr>
              <p:cNvPr id="10758" name="Chevron 120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9" name="Chevron 120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5" name="Group 15"/>
            <p:cNvGrpSpPr>
              <a:grpSpLocks/>
            </p:cNvGrpSpPr>
            <p:nvPr/>
          </p:nvGrpSpPr>
          <p:grpSpPr bwMode="auto">
            <a:xfrm>
              <a:off x="3851920" y="4761148"/>
              <a:ext cx="216024" cy="288032"/>
              <a:chOff x="1871700" y="2600908"/>
              <a:chExt cx="216024" cy="288032"/>
            </a:xfrm>
          </p:grpSpPr>
          <p:sp>
            <p:nvSpPr>
              <p:cNvPr id="10756" name="Chevron 120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7" name="Chevron 120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6" name="Group 18"/>
            <p:cNvGrpSpPr>
              <a:grpSpLocks/>
            </p:cNvGrpSpPr>
            <p:nvPr/>
          </p:nvGrpSpPr>
          <p:grpSpPr bwMode="auto">
            <a:xfrm>
              <a:off x="3707904" y="4761148"/>
              <a:ext cx="216024" cy="288032"/>
              <a:chOff x="1871700" y="2600908"/>
              <a:chExt cx="216024" cy="288032"/>
            </a:xfrm>
          </p:grpSpPr>
          <p:sp>
            <p:nvSpPr>
              <p:cNvPr id="10754" name="Chevron 120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5" name="Chevron 120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7" name="Group 27"/>
            <p:cNvGrpSpPr>
              <a:grpSpLocks/>
            </p:cNvGrpSpPr>
            <p:nvPr/>
          </p:nvGrpSpPr>
          <p:grpSpPr bwMode="auto">
            <a:xfrm>
              <a:off x="3995936" y="4761148"/>
              <a:ext cx="216024" cy="288032"/>
              <a:chOff x="1871700" y="2600908"/>
              <a:chExt cx="216024" cy="288032"/>
            </a:xfrm>
          </p:grpSpPr>
          <p:sp>
            <p:nvSpPr>
              <p:cNvPr id="10752" name="Chevron 119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3" name="Chevron 120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8" name="Group 5"/>
            <p:cNvGrpSpPr>
              <a:grpSpLocks/>
            </p:cNvGrpSpPr>
            <p:nvPr/>
          </p:nvGrpSpPr>
          <p:grpSpPr bwMode="auto">
            <a:xfrm>
              <a:off x="4175956" y="4761148"/>
              <a:ext cx="216024" cy="288032"/>
              <a:chOff x="1871700" y="2600908"/>
              <a:chExt cx="216024" cy="288032"/>
            </a:xfrm>
          </p:grpSpPr>
          <p:sp>
            <p:nvSpPr>
              <p:cNvPr id="10750" name="Chevron 11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1" name="Chevron 11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9" name="Group 6"/>
            <p:cNvGrpSpPr>
              <a:grpSpLocks/>
            </p:cNvGrpSpPr>
            <p:nvPr/>
          </p:nvGrpSpPr>
          <p:grpSpPr bwMode="auto">
            <a:xfrm>
              <a:off x="4283968" y="4761148"/>
              <a:ext cx="216024" cy="288032"/>
              <a:chOff x="1871700" y="2600908"/>
              <a:chExt cx="216024" cy="288032"/>
            </a:xfrm>
          </p:grpSpPr>
          <p:sp>
            <p:nvSpPr>
              <p:cNvPr id="10748" name="Chevron 11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9" name="Chevron 11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0" name="Group 9"/>
            <p:cNvGrpSpPr>
              <a:grpSpLocks/>
            </p:cNvGrpSpPr>
            <p:nvPr/>
          </p:nvGrpSpPr>
          <p:grpSpPr bwMode="auto">
            <a:xfrm>
              <a:off x="4139952" y="4761148"/>
              <a:ext cx="216024" cy="288032"/>
              <a:chOff x="1871700" y="2600908"/>
              <a:chExt cx="216024" cy="288032"/>
            </a:xfrm>
          </p:grpSpPr>
          <p:sp>
            <p:nvSpPr>
              <p:cNvPr id="10746" name="Chevron 11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7" name="Chevron 11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1" name="Group 12"/>
            <p:cNvGrpSpPr>
              <a:grpSpLocks/>
            </p:cNvGrpSpPr>
            <p:nvPr/>
          </p:nvGrpSpPr>
          <p:grpSpPr bwMode="auto">
            <a:xfrm>
              <a:off x="4499992" y="4761148"/>
              <a:ext cx="216024" cy="288032"/>
              <a:chOff x="1871700" y="2600908"/>
              <a:chExt cx="216024" cy="288032"/>
            </a:xfrm>
          </p:grpSpPr>
          <p:sp>
            <p:nvSpPr>
              <p:cNvPr id="10744" name="Chevron 11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5" name="Chevron 11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4572000" y="4761148"/>
              <a:ext cx="216024" cy="288032"/>
              <a:chOff x="1871700" y="2600908"/>
              <a:chExt cx="216024" cy="288032"/>
            </a:xfrm>
          </p:grpSpPr>
          <p:sp>
            <p:nvSpPr>
              <p:cNvPr id="10742" name="Chevron 11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3" name="Chevron 11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3" name="Group 18"/>
            <p:cNvGrpSpPr>
              <a:grpSpLocks/>
            </p:cNvGrpSpPr>
            <p:nvPr/>
          </p:nvGrpSpPr>
          <p:grpSpPr bwMode="auto">
            <a:xfrm>
              <a:off x="4427984" y="4761148"/>
              <a:ext cx="216024" cy="288032"/>
              <a:chOff x="1871700" y="2600908"/>
              <a:chExt cx="216024" cy="288032"/>
            </a:xfrm>
          </p:grpSpPr>
          <p:sp>
            <p:nvSpPr>
              <p:cNvPr id="10740" name="Chevron 11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1" name="Chevron 11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4" name="Group 27"/>
            <p:cNvGrpSpPr>
              <a:grpSpLocks/>
            </p:cNvGrpSpPr>
            <p:nvPr/>
          </p:nvGrpSpPr>
          <p:grpSpPr bwMode="auto">
            <a:xfrm>
              <a:off x="4716016" y="4761148"/>
              <a:ext cx="216024" cy="288032"/>
              <a:chOff x="1871700" y="2600908"/>
              <a:chExt cx="216024" cy="288032"/>
            </a:xfrm>
          </p:grpSpPr>
          <p:sp>
            <p:nvSpPr>
              <p:cNvPr id="10738" name="Chevron 11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9" name="Chevron 11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5" name="Group 5"/>
            <p:cNvGrpSpPr>
              <a:grpSpLocks/>
            </p:cNvGrpSpPr>
            <p:nvPr/>
          </p:nvGrpSpPr>
          <p:grpSpPr bwMode="auto">
            <a:xfrm>
              <a:off x="4896036" y="4761148"/>
              <a:ext cx="216024" cy="288032"/>
              <a:chOff x="1871700" y="2600908"/>
              <a:chExt cx="216024" cy="288032"/>
            </a:xfrm>
          </p:grpSpPr>
          <p:sp>
            <p:nvSpPr>
              <p:cNvPr id="10736" name="Chevron 11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7" name="Chevron 11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6" name="Group 6"/>
            <p:cNvGrpSpPr>
              <a:grpSpLocks/>
            </p:cNvGrpSpPr>
            <p:nvPr/>
          </p:nvGrpSpPr>
          <p:grpSpPr bwMode="auto">
            <a:xfrm>
              <a:off x="5004048" y="4761148"/>
              <a:ext cx="216024" cy="288032"/>
              <a:chOff x="1871700" y="2600908"/>
              <a:chExt cx="216024" cy="288032"/>
            </a:xfrm>
          </p:grpSpPr>
          <p:sp>
            <p:nvSpPr>
              <p:cNvPr id="10734" name="Chevron 11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5" name="Chevron 11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7" name="Group 9"/>
            <p:cNvGrpSpPr>
              <a:grpSpLocks/>
            </p:cNvGrpSpPr>
            <p:nvPr/>
          </p:nvGrpSpPr>
          <p:grpSpPr bwMode="auto">
            <a:xfrm>
              <a:off x="4860032" y="4761148"/>
              <a:ext cx="216024" cy="288032"/>
              <a:chOff x="1871700" y="2600908"/>
              <a:chExt cx="216024" cy="288032"/>
            </a:xfrm>
          </p:grpSpPr>
          <p:sp>
            <p:nvSpPr>
              <p:cNvPr id="10732" name="Chevron 117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3" name="Chevron 118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8" name="Group 12"/>
            <p:cNvGrpSpPr>
              <a:grpSpLocks/>
            </p:cNvGrpSpPr>
            <p:nvPr/>
          </p:nvGrpSpPr>
          <p:grpSpPr bwMode="auto">
            <a:xfrm>
              <a:off x="5220072" y="4761148"/>
              <a:ext cx="216024" cy="288032"/>
              <a:chOff x="1871700" y="2600908"/>
              <a:chExt cx="216024" cy="288032"/>
            </a:xfrm>
          </p:grpSpPr>
          <p:sp>
            <p:nvSpPr>
              <p:cNvPr id="10730" name="Chevron 11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1" name="Chevron 11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9" name="Group 15"/>
            <p:cNvGrpSpPr>
              <a:grpSpLocks/>
            </p:cNvGrpSpPr>
            <p:nvPr/>
          </p:nvGrpSpPr>
          <p:grpSpPr bwMode="auto">
            <a:xfrm>
              <a:off x="5292080" y="4761148"/>
              <a:ext cx="216024" cy="288032"/>
              <a:chOff x="1871700" y="2600908"/>
              <a:chExt cx="216024" cy="288032"/>
            </a:xfrm>
          </p:grpSpPr>
          <p:sp>
            <p:nvSpPr>
              <p:cNvPr id="10728" name="Chevron 11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9" name="Chevron 11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0" name="Group 18"/>
            <p:cNvGrpSpPr>
              <a:grpSpLocks/>
            </p:cNvGrpSpPr>
            <p:nvPr/>
          </p:nvGrpSpPr>
          <p:grpSpPr bwMode="auto">
            <a:xfrm>
              <a:off x="5148064" y="4761148"/>
              <a:ext cx="216024" cy="288032"/>
              <a:chOff x="1871700" y="2600908"/>
              <a:chExt cx="216024" cy="288032"/>
            </a:xfrm>
          </p:grpSpPr>
          <p:sp>
            <p:nvSpPr>
              <p:cNvPr id="10726" name="Chevron 117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7" name="Chevron 117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1" name="Group 27"/>
            <p:cNvGrpSpPr>
              <a:grpSpLocks/>
            </p:cNvGrpSpPr>
            <p:nvPr/>
          </p:nvGrpSpPr>
          <p:grpSpPr bwMode="auto">
            <a:xfrm>
              <a:off x="5436096" y="4761148"/>
              <a:ext cx="216024" cy="288032"/>
              <a:chOff x="1871700" y="2600908"/>
              <a:chExt cx="216024" cy="288032"/>
            </a:xfrm>
          </p:grpSpPr>
          <p:sp>
            <p:nvSpPr>
              <p:cNvPr id="10724" name="Chevron 11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5" name="Chevron 11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2" name="Group 5"/>
            <p:cNvGrpSpPr>
              <a:grpSpLocks/>
            </p:cNvGrpSpPr>
            <p:nvPr/>
          </p:nvGrpSpPr>
          <p:grpSpPr bwMode="auto">
            <a:xfrm>
              <a:off x="5616116" y="4761148"/>
              <a:ext cx="216024" cy="288032"/>
              <a:chOff x="1871700" y="2600908"/>
              <a:chExt cx="216024" cy="288032"/>
            </a:xfrm>
          </p:grpSpPr>
          <p:sp>
            <p:nvSpPr>
              <p:cNvPr id="10722" name="Chevron 11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3" name="Chevron 11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3" name="Group 6"/>
            <p:cNvGrpSpPr>
              <a:grpSpLocks/>
            </p:cNvGrpSpPr>
            <p:nvPr/>
          </p:nvGrpSpPr>
          <p:grpSpPr bwMode="auto">
            <a:xfrm>
              <a:off x="5724128" y="4761148"/>
              <a:ext cx="216024" cy="288032"/>
              <a:chOff x="1871700" y="2600908"/>
              <a:chExt cx="216024" cy="288032"/>
            </a:xfrm>
          </p:grpSpPr>
          <p:sp>
            <p:nvSpPr>
              <p:cNvPr id="10720" name="Chevron 116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1" name="Chevron 116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4" name="Group 9"/>
            <p:cNvGrpSpPr>
              <a:grpSpLocks/>
            </p:cNvGrpSpPr>
            <p:nvPr/>
          </p:nvGrpSpPr>
          <p:grpSpPr bwMode="auto">
            <a:xfrm>
              <a:off x="5580112" y="4761148"/>
              <a:ext cx="216024" cy="288032"/>
              <a:chOff x="1871700" y="2600908"/>
              <a:chExt cx="216024" cy="288032"/>
            </a:xfrm>
          </p:grpSpPr>
          <p:sp>
            <p:nvSpPr>
              <p:cNvPr id="10718" name="Chevron 11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9" name="Chevron 11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5" name="Group 12"/>
            <p:cNvGrpSpPr>
              <a:grpSpLocks/>
            </p:cNvGrpSpPr>
            <p:nvPr/>
          </p:nvGrpSpPr>
          <p:grpSpPr bwMode="auto">
            <a:xfrm>
              <a:off x="5940152" y="4761148"/>
              <a:ext cx="216024" cy="288032"/>
              <a:chOff x="1871700" y="2600908"/>
              <a:chExt cx="216024" cy="288032"/>
            </a:xfrm>
          </p:grpSpPr>
          <p:sp>
            <p:nvSpPr>
              <p:cNvPr id="10716" name="Chevron 11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7" name="Chevron 11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6" name="Group 15"/>
            <p:cNvGrpSpPr>
              <a:grpSpLocks/>
            </p:cNvGrpSpPr>
            <p:nvPr/>
          </p:nvGrpSpPr>
          <p:grpSpPr bwMode="auto">
            <a:xfrm>
              <a:off x="6012160" y="4761148"/>
              <a:ext cx="216024" cy="288032"/>
              <a:chOff x="1871700" y="2600908"/>
              <a:chExt cx="216024" cy="288032"/>
            </a:xfrm>
          </p:grpSpPr>
          <p:sp>
            <p:nvSpPr>
              <p:cNvPr id="10714" name="Chevron 116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5" name="Chevron 116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7" name="Group 18"/>
            <p:cNvGrpSpPr>
              <a:grpSpLocks/>
            </p:cNvGrpSpPr>
            <p:nvPr/>
          </p:nvGrpSpPr>
          <p:grpSpPr bwMode="auto">
            <a:xfrm>
              <a:off x="5868144" y="4761148"/>
              <a:ext cx="216024" cy="288032"/>
              <a:chOff x="1871700" y="2600908"/>
              <a:chExt cx="216024" cy="288032"/>
            </a:xfrm>
          </p:grpSpPr>
          <p:sp>
            <p:nvSpPr>
              <p:cNvPr id="10712" name="Chevron 11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3" name="Chevron 11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8" name="Group 27"/>
            <p:cNvGrpSpPr>
              <a:grpSpLocks/>
            </p:cNvGrpSpPr>
            <p:nvPr/>
          </p:nvGrpSpPr>
          <p:grpSpPr bwMode="auto">
            <a:xfrm>
              <a:off x="6156176" y="4761148"/>
              <a:ext cx="216024" cy="288032"/>
              <a:chOff x="1871700" y="2600908"/>
              <a:chExt cx="216024" cy="288032"/>
            </a:xfrm>
          </p:grpSpPr>
          <p:sp>
            <p:nvSpPr>
              <p:cNvPr id="10710" name="Chevron 115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1" name="Chevron 115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9" name="Group 5"/>
            <p:cNvGrpSpPr>
              <a:grpSpLocks/>
            </p:cNvGrpSpPr>
            <p:nvPr/>
          </p:nvGrpSpPr>
          <p:grpSpPr bwMode="auto">
            <a:xfrm>
              <a:off x="6336196" y="4761148"/>
              <a:ext cx="216024" cy="288032"/>
              <a:chOff x="1871700" y="2600908"/>
              <a:chExt cx="216024" cy="288032"/>
            </a:xfrm>
          </p:grpSpPr>
          <p:sp>
            <p:nvSpPr>
              <p:cNvPr id="10708" name="Chevron 115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09" name="Chevron 115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00" name="Group 6"/>
            <p:cNvGrpSpPr>
              <a:grpSpLocks/>
            </p:cNvGrpSpPr>
            <p:nvPr/>
          </p:nvGrpSpPr>
          <p:grpSpPr bwMode="auto">
            <a:xfrm>
              <a:off x="6444208" y="4761148"/>
              <a:ext cx="216024" cy="288032"/>
              <a:chOff x="1871700" y="2600908"/>
              <a:chExt cx="216024" cy="288032"/>
            </a:xfrm>
          </p:grpSpPr>
          <p:sp>
            <p:nvSpPr>
              <p:cNvPr id="10706" name="Chevron 11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07" name="Chevron 11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01" name="Group 9"/>
            <p:cNvGrpSpPr>
              <a:grpSpLocks/>
            </p:cNvGrpSpPr>
            <p:nvPr/>
          </p:nvGrpSpPr>
          <p:grpSpPr bwMode="auto">
            <a:xfrm>
              <a:off x="6300192" y="4761148"/>
              <a:ext cx="216024" cy="288032"/>
              <a:chOff x="1871700" y="2600908"/>
              <a:chExt cx="216024" cy="288032"/>
            </a:xfrm>
          </p:grpSpPr>
          <p:sp>
            <p:nvSpPr>
              <p:cNvPr id="10704" name="Chevron 115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05" name="Chevron 115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0702" name="Chevron 1145"/>
            <p:cNvSpPr>
              <a:spLocks noChangeArrowheads="1"/>
            </p:cNvSpPr>
            <p:nvPr/>
          </p:nvSpPr>
          <p:spPr bwMode="auto">
            <a:xfrm>
              <a:off x="658822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03" name="Chevron 1146"/>
            <p:cNvSpPr>
              <a:spLocks noChangeArrowheads="1"/>
            </p:cNvSpPr>
            <p:nvPr/>
          </p:nvSpPr>
          <p:spPr bwMode="auto">
            <a:xfrm>
              <a:off x="666023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519" name="Group 1030"/>
          <p:cNvGrpSpPr>
            <a:grpSpLocks/>
          </p:cNvGrpSpPr>
          <p:nvPr/>
        </p:nvGrpSpPr>
        <p:grpSpPr bwMode="auto">
          <a:xfrm>
            <a:off x="8256589" y="3608389"/>
            <a:ext cx="2232025" cy="288925"/>
            <a:chOff x="6732240" y="4761148"/>
            <a:chExt cx="2232248" cy="288032"/>
          </a:xfrm>
        </p:grpSpPr>
        <p:sp>
          <p:nvSpPr>
            <p:cNvPr id="10624" name="Chevron 1147"/>
            <p:cNvSpPr>
              <a:spLocks noChangeArrowheads="1"/>
            </p:cNvSpPr>
            <p:nvPr/>
          </p:nvSpPr>
          <p:spPr bwMode="auto">
            <a:xfrm>
              <a:off x="67322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5" name="Chevron 1148"/>
            <p:cNvSpPr>
              <a:spLocks noChangeArrowheads="1"/>
            </p:cNvSpPr>
            <p:nvPr/>
          </p:nvSpPr>
          <p:spPr bwMode="auto">
            <a:xfrm>
              <a:off x="68042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6" name="Chevron 1149"/>
            <p:cNvSpPr>
              <a:spLocks noChangeArrowheads="1"/>
            </p:cNvSpPr>
            <p:nvPr/>
          </p:nvSpPr>
          <p:spPr bwMode="auto">
            <a:xfrm>
              <a:off x="67322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7" name="Chevron 1150"/>
            <p:cNvSpPr>
              <a:spLocks noChangeArrowheads="1"/>
            </p:cNvSpPr>
            <p:nvPr/>
          </p:nvSpPr>
          <p:spPr bwMode="auto">
            <a:xfrm>
              <a:off x="68042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8" name="Chevron 1143"/>
            <p:cNvSpPr>
              <a:spLocks noChangeArrowheads="1"/>
            </p:cNvSpPr>
            <p:nvPr/>
          </p:nvSpPr>
          <p:spPr bwMode="auto">
            <a:xfrm>
              <a:off x="687625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9" name="Chevron 1144"/>
            <p:cNvSpPr>
              <a:spLocks noChangeArrowheads="1"/>
            </p:cNvSpPr>
            <p:nvPr/>
          </p:nvSpPr>
          <p:spPr bwMode="auto">
            <a:xfrm>
              <a:off x="694826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0" name="Chevron 1141"/>
            <p:cNvSpPr>
              <a:spLocks noChangeArrowheads="1"/>
            </p:cNvSpPr>
            <p:nvPr/>
          </p:nvSpPr>
          <p:spPr bwMode="auto">
            <a:xfrm>
              <a:off x="705627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1" name="Chevron 1142"/>
            <p:cNvSpPr>
              <a:spLocks noChangeArrowheads="1"/>
            </p:cNvSpPr>
            <p:nvPr/>
          </p:nvSpPr>
          <p:spPr bwMode="auto">
            <a:xfrm>
              <a:off x="712828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2" name="Chevron 1139"/>
            <p:cNvSpPr>
              <a:spLocks noChangeArrowheads="1"/>
            </p:cNvSpPr>
            <p:nvPr/>
          </p:nvSpPr>
          <p:spPr bwMode="auto">
            <a:xfrm>
              <a:off x="716428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3" name="Chevron 1140"/>
            <p:cNvSpPr>
              <a:spLocks noChangeArrowheads="1"/>
            </p:cNvSpPr>
            <p:nvPr/>
          </p:nvSpPr>
          <p:spPr bwMode="auto">
            <a:xfrm>
              <a:off x="723629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4" name="Chevron 1137"/>
            <p:cNvSpPr>
              <a:spLocks noChangeArrowheads="1"/>
            </p:cNvSpPr>
            <p:nvPr/>
          </p:nvSpPr>
          <p:spPr bwMode="auto">
            <a:xfrm>
              <a:off x="702027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5" name="Chevron 1138"/>
            <p:cNvSpPr>
              <a:spLocks noChangeArrowheads="1"/>
            </p:cNvSpPr>
            <p:nvPr/>
          </p:nvSpPr>
          <p:spPr bwMode="auto">
            <a:xfrm>
              <a:off x="709228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6" name="Chevron 1135"/>
            <p:cNvSpPr>
              <a:spLocks noChangeArrowheads="1"/>
            </p:cNvSpPr>
            <p:nvPr/>
          </p:nvSpPr>
          <p:spPr bwMode="auto">
            <a:xfrm>
              <a:off x="738031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7" name="Chevron 1136"/>
            <p:cNvSpPr>
              <a:spLocks noChangeArrowheads="1"/>
            </p:cNvSpPr>
            <p:nvPr/>
          </p:nvSpPr>
          <p:spPr bwMode="auto">
            <a:xfrm>
              <a:off x="745232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8" name="Chevron 1133"/>
            <p:cNvSpPr>
              <a:spLocks noChangeArrowheads="1"/>
            </p:cNvSpPr>
            <p:nvPr/>
          </p:nvSpPr>
          <p:spPr bwMode="auto">
            <a:xfrm>
              <a:off x="745232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9" name="Chevron 1134"/>
            <p:cNvSpPr>
              <a:spLocks noChangeArrowheads="1"/>
            </p:cNvSpPr>
            <p:nvPr/>
          </p:nvSpPr>
          <p:spPr bwMode="auto">
            <a:xfrm>
              <a:off x="752432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0" name="Chevron 1131"/>
            <p:cNvSpPr>
              <a:spLocks noChangeArrowheads="1"/>
            </p:cNvSpPr>
            <p:nvPr/>
          </p:nvSpPr>
          <p:spPr bwMode="auto">
            <a:xfrm>
              <a:off x="730830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1" name="Chevron 1132"/>
            <p:cNvSpPr>
              <a:spLocks noChangeArrowheads="1"/>
            </p:cNvSpPr>
            <p:nvPr/>
          </p:nvSpPr>
          <p:spPr bwMode="auto">
            <a:xfrm>
              <a:off x="738031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2" name="Chevron 1129"/>
            <p:cNvSpPr>
              <a:spLocks noChangeArrowheads="1"/>
            </p:cNvSpPr>
            <p:nvPr/>
          </p:nvSpPr>
          <p:spPr bwMode="auto">
            <a:xfrm>
              <a:off x="759633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3" name="Chevron 1130"/>
            <p:cNvSpPr>
              <a:spLocks noChangeArrowheads="1"/>
            </p:cNvSpPr>
            <p:nvPr/>
          </p:nvSpPr>
          <p:spPr bwMode="auto">
            <a:xfrm>
              <a:off x="766834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4" name="Chevron 1127"/>
            <p:cNvSpPr>
              <a:spLocks noChangeArrowheads="1"/>
            </p:cNvSpPr>
            <p:nvPr/>
          </p:nvSpPr>
          <p:spPr bwMode="auto">
            <a:xfrm>
              <a:off x="774035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5" name="Chevron 1128"/>
            <p:cNvSpPr>
              <a:spLocks noChangeArrowheads="1"/>
            </p:cNvSpPr>
            <p:nvPr/>
          </p:nvSpPr>
          <p:spPr bwMode="auto">
            <a:xfrm>
              <a:off x="781236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6" name="Chevron 1125"/>
            <p:cNvSpPr>
              <a:spLocks noChangeArrowheads="1"/>
            </p:cNvSpPr>
            <p:nvPr/>
          </p:nvSpPr>
          <p:spPr bwMode="auto">
            <a:xfrm>
              <a:off x="788436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7" name="Chevron 1126"/>
            <p:cNvSpPr>
              <a:spLocks noChangeArrowheads="1"/>
            </p:cNvSpPr>
            <p:nvPr/>
          </p:nvSpPr>
          <p:spPr bwMode="auto">
            <a:xfrm>
              <a:off x="795637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8" name="Chevron 1123"/>
            <p:cNvSpPr>
              <a:spLocks noChangeArrowheads="1"/>
            </p:cNvSpPr>
            <p:nvPr/>
          </p:nvSpPr>
          <p:spPr bwMode="auto">
            <a:xfrm>
              <a:off x="802838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9" name="Chevron 1124"/>
            <p:cNvSpPr>
              <a:spLocks noChangeArrowheads="1"/>
            </p:cNvSpPr>
            <p:nvPr/>
          </p:nvSpPr>
          <p:spPr bwMode="auto">
            <a:xfrm>
              <a:off x="810039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0" name="Chevron 1121"/>
            <p:cNvSpPr>
              <a:spLocks noChangeArrowheads="1"/>
            </p:cNvSpPr>
            <p:nvPr/>
          </p:nvSpPr>
          <p:spPr bwMode="auto">
            <a:xfrm>
              <a:off x="820840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1" name="Chevron 1122"/>
            <p:cNvSpPr>
              <a:spLocks noChangeArrowheads="1"/>
            </p:cNvSpPr>
            <p:nvPr/>
          </p:nvSpPr>
          <p:spPr bwMode="auto">
            <a:xfrm>
              <a:off x="828041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2" name="Chevron 1119"/>
            <p:cNvSpPr>
              <a:spLocks noChangeArrowheads="1"/>
            </p:cNvSpPr>
            <p:nvPr/>
          </p:nvSpPr>
          <p:spPr bwMode="auto">
            <a:xfrm>
              <a:off x="831641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3" name="Chevron 1120"/>
            <p:cNvSpPr>
              <a:spLocks noChangeArrowheads="1"/>
            </p:cNvSpPr>
            <p:nvPr/>
          </p:nvSpPr>
          <p:spPr bwMode="auto">
            <a:xfrm>
              <a:off x="838842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4" name="Chevron 1117"/>
            <p:cNvSpPr>
              <a:spLocks noChangeArrowheads="1"/>
            </p:cNvSpPr>
            <p:nvPr/>
          </p:nvSpPr>
          <p:spPr bwMode="auto">
            <a:xfrm>
              <a:off x="817240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5" name="Chevron 1118"/>
            <p:cNvSpPr>
              <a:spLocks noChangeArrowheads="1"/>
            </p:cNvSpPr>
            <p:nvPr/>
          </p:nvSpPr>
          <p:spPr bwMode="auto">
            <a:xfrm>
              <a:off x="824440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6" name="Chevron 1115"/>
            <p:cNvSpPr>
              <a:spLocks noChangeArrowheads="1"/>
            </p:cNvSpPr>
            <p:nvPr/>
          </p:nvSpPr>
          <p:spPr bwMode="auto">
            <a:xfrm>
              <a:off x="85324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7" name="Chevron 1116"/>
            <p:cNvSpPr>
              <a:spLocks noChangeArrowheads="1"/>
            </p:cNvSpPr>
            <p:nvPr/>
          </p:nvSpPr>
          <p:spPr bwMode="auto">
            <a:xfrm>
              <a:off x="86044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8" name="Chevron 1113"/>
            <p:cNvSpPr>
              <a:spLocks noChangeArrowheads="1"/>
            </p:cNvSpPr>
            <p:nvPr/>
          </p:nvSpPr>
          <p:spPr bwMode="auto">
            <a:xfrm>
              <a:off x="86044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9" name="Chevron 1114"/>
            <p:cNvSpPr>
              <a:spLocks noChangeArrowheads="1"/>
            </p:cNvSpPr>
            <p:nvPr/>
          </p:nvSpPr>
          <p:spPr bwMode="auto">
            <a:xfrm>
              <a:off x="867645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0" name="Chevron 1111"/>
            <p:cNvSpPr>
              <a:spLocks noChangeArrowheads="1"/>
            </p:cNvSpPr>
            <p:nvPr/>
          </p:nvSpPr>
          <p:spPr bwMode="auto">
            <a:xfrm>
              <a:off x="846043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1" name="Chevron 1112"/>
            <p:cNvSpPr>
              <a:spLocks noChangeArrowheads="1"/>
            </p:cNvSpPr>
            <p:nvPr/>
          </p:nvSpPr>
          <p:spPr bwMode="auto">
            <a:xfrm>
              <a:off x="85324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2" name="Chevron 1109"/>
            <p:cNvSpPr>
              <a:spLocks noChangeArrowheads="1"/>
            </p:cNvSpPr>
            <p:nvPr/>
          </p:nvSpPr>
          <p:spPr bwMode="auto">
            <a:xfrm>
              <a:off x="874846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3" name="Chevron 1110"/>
            <p:cNvSpPr>
              <a:spLocks noChangeArrowheads="1"/>
            </p:cNvSpPr>
            <p:nvPr/>
          </p:nvSpPr>
          <p:spPr bwMode="auto">
            <a:xfrm>
              <a:off x="882047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520" name="Group 1026"/>
          <p:cNvGrpSpPr>
            <a:grpSpLocks/>
          </p:cNvGrpSpPr>
          <p:nvPr/>
        </p:nvGrpSpPr>
        <p:grpSpPr bwMode="auto">
          <a:xfrm>
            <a:off x="2063751" y="3608389"/>
            <a:ext cx="2232025" cy="288925"/>
            <a:chOff x="395536" y="4761148"/>
            <a:chExt cx="2232248" cy="288032"/>
          </a:xfrm>
        </p:grpSpPr>
        <p:grpSp>
          <p:nvGrpSpPr>
            <p:cNvPr id="10564" name="Group 5"/>
            <p:cNvGrpSpPr>
              <a:grpSpLocks/>
            </p:cNvGrpSpPr>
            <p:nvPr/>
          </p:nvGrpSpPr>
          <p:grpSpPr bwMode="auto">
            <a:xfrm>
              <a:off x="2015716" y="4761148"/>
              <a:ext cx="216024" cy="288032"/>
              <a:chOff x="1871700" y="2600908"/>
              <a:chExt cx="216024" cy="288032"/>
            </a:xfrm>
          </p:grpSpPr>
          <p:sp>
            <p:nvSpPr>
              <p:cNvPr id="10622" name="Chevron 123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23" name="Chevron 124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5" name="Group 6"/>
            <p:cNvGrpSpPr>
              <a:grpSpLocks/>
            </p:cNvGrpSpPr>
            <p:nvPr/>
          </p:nvGrpSpPr>
          <p:grpSpPr bwMode="auto">
            <a:xfrm>
              <a:off x="2123728" y="4761148"/>
              <a:ext cx="216024" cy="288032"/>
              <a:chOff x="1871700" y="2600908"/>
              <a:chExt cx="216024" cy="288032"/>
            </a:xfrm>
          </p:grpSpPr>
          <p:sp>
            <p:nvSpPr>
              <p:cNvPr id="10620" name="Chevron 123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21" name="Chevron 123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6" name="Group 9"/>
            <p:cNvGrpSpPr>
              <a:grpSpLocks/>
            </p:cNvGrpSpPr>
            <p:nvPr/>
          </p:nvGrpSpPr>
          <p:grpSpPr bwMode="auto">
            <a:xfrm>
              <a:off x="1979712" y="4761148"/>
              <a:ext cx="216024" cy="288032"/>
              <a:chOff x="1871700" y="2600908"/>
              <a:chExt cx="216024" cy="288032"/>
            </a:xfrm>
          </p:grpSpPr>
          <p:sp>
            <p:nvSpPr>
              <p:cNvPr id="10618" name="Chevron 123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9" name="Chevron 123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7" name="Group 12"/>
            <p:cNvGrpSpPr>
              <a:grpSpLocks/>
            </p:cNvGrpSpPr>
            <p:nvPr/>
          </p:nvGrpSpPr>
          <p:grpSpPr bwMode="auto">
            <a:xfrm>
              <a:off x="2339752" y="4761148"/>
              <a:ext cx="216024" cy="288032"/>
              <a:chOff x="1871700" y="2600908"/>
              <a:chExt cx="216024" cy="288032"/>
            </a:xfrm>
          </p:grpSpPr>
          <p:sp>
            <p:nvSpPr>
              <p:cNvPr id="10616" name="Chevron 123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7" name="Chevron 123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8" name="Group 15"/>
            <p:cNvGrpSpPr>
              <a:grpSpLocks/>
            </p:cNvGrpSpPr>
            <p:nvPr/>
          </p:nvGrpSpPr>
          <p:grpSpPr bwMode="auto">
            <a:xfrm>
              <a:off x="2411760" y="4761148"/>
              <a:ext cx="216024" cy="288032"/>
              <a:chOff x="1871700" y="2600908"/>
              <a:chExt cx="216024" cy="288032"/>
            </a:xfrm>
          </p:grpSpPr>
          <p:sp>
            <p:nvSpPr>
              <p:cNvPr id="10614" name="Chevron 123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5" name="Chevron 123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9" name="Group 18"/>
            <p:cNvGrpSpPr>
              <a:grpSpLocks/>
            </p:cNvGrpSpPr>
            <p:nvPr/>
          </p:nvGrpSpPr>
          <p:grpSpPr bwMode="auto">
            <a:xfrm>
              <a:off x="2267744" y="4761148"/>
              <a:ext cx="216024" cy="288032"/>
              <a:chOff x="1871700" y="2600908"/>
              <a:chExt cx="216024" cy="288032"/>
            </a:xfrm>
          </p:grpSpPr>
          <p:sp>
            <p:nvSpPr>
              <p:cNvPr id="10612" name="Chevron 122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3" name="Chevron 123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0" name="Group 15"/>
            <p:cNvGrpSpPr>
              <a:grpSpLocks/>
            </p:cNvGrpSpPr>
            <p:nvPr/>
          </p:nvGrpSpPr>
          <p:grpSpPr bwMode="auto">
            <a:xfrm>
              <a:off x="971600" y="4761148"/>
              <a:ext cx="216024" cy="288032"/>
              <a:chOff x="1871700" y="2600908"/>
              <a:chExt cx="216024" cy="288032"/>
            </a:xfrm>
          </p:grpSpPr>
          <p:sp>
            <p:nvSpPr>
              <p:cNvPr id="10610" name="Chevron 110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1" name="Chevron 110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1" name="Group 27"/>
            <p:cNvGrpSpPr>
              <a:grpSpLocks/>
            </p:cNvGrpSpPr>
            <p:nvPr/>
          </p:nvGrpSpPr>
          <p:grpSpPr bwMode="auto">
            <a:xfrm>
              <a:off x="1115616" y="4761148"/>
              <a:ext cx="216024" cy="288032"/>
              <a:chOff x="1871700" y="2600908"/>
              <a:chExt cx="216024" cy="288032"/>
            </a:xfrm>
          </p:grpSpPr>
          <p:sp>
            <p:nvSpPr>
              <p:cNvPr id="10608" name="Chevron 110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9" name="Chevron 110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2" name="Group 5"/>
            <p:cNvGrpSpPr>
              <a:grpSpLocks/>
            </p:cNvGrpSpPr>
            <p:nvPr/>
          </p:nvGrpSpPr>
          <p:grpSpPr bwMode="auto">
            <a:xfrm>
              <a:off x="1295636" y="4761148"/>
              <a:ext cx="216024" cy="288032"/>
              <a:chOff x="1871700" y="2600908"/>
              <a:chExt cx="216024" cy="288032"/>
            </a:xfrm>
          </p:grpSpPr>
          <p:sp>
            <p:nvSpPr>
              <p:cNvPr id="10606" name="Chevron 110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7" name="Chevron 110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3" name="Group 6"/>
            <p:cNvGrpSpPr>
              <a:grpSpLocks/>
            </p:cNvGrpSpPr>
            <p:nvPr/>
          </p:nvGrpSpPr>
          <p:grpSpPr bwMode="auto">
            <a:xfrm>
              <a:off x="1403648" y="4761148"/>
              <a:ext cx="216024" cy="288032"/>
              <a:chOff x="1871700" y="2600908"/>
              <a:chExt cx="216024" cy="288032"/>
            </a:xfrm>
          </p:grpSpPr>
          <p:sp>
            <p:nvSpPr>
              <p:cNvPr id="10604" name="Chevron 110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5" name="Chevron 110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4" name="Group 9"/>
            <p:cNvGrpSpPr>
              <a:grpSpLocks/>
            </p:cNvGrpSpPr>
            <p:nvPr/>
          </p:nvGrpSpPr>
          <p:grpSpPr bwMode="auto">
            <a:xfrm>
              <a:off x="1259632" y="4761148"/>
              <a:ext cx="216024" cy="288032"/>
              <a:chOff x="1871700" y="2600908"/>
              <a:chExt cx="216024" cy="288032"/>
            </a:xfrm>
          </p:grpSpPr>
          <p:sp>
            <p:nvSpPr>
              <p:cNvPr id="10602" name="Chevron 109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3" name="Chevron 110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5" name="Group 12"/>
            <p:cNvGrpSpPr>
              <a:grpSpLocks/>
            </p:cNvGrpSpPr>
            <p:nvPr/>
          </p:nvGrpSpPr>
          <p:grpSpPr bwMode="auto">
            <a:xfrm>
              <a:off x="1619672" y="4761148"/>
              <a:ext cx="216024" cy="288032"/>
              <a:chOff x="1871700" y="2600908"/>
              <a:chExt cx="216024" cy="288032"/>
            </a:xfrm>
          </p:grpSpPr>
          <p:sp>
            <p:nvSpPr>
              <p:cNvPr id="10600" name="Chevron 10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1" name="Chevron 10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6" name="Group 15"/>
            <p:cNvGrpSpPr>
              <a:grpSpLocks/>
            </p:cNvGrpSpPr>
            <p:nvPr/>
          </p:nvGrpSpPr>
          <p:grpSpPr bwMode="auto">
            <a:xfrm>
              <a:off x="1691680" y="4761148"/>
              <a:ext cx="216024" cy="288032"/>
              <a:chOff x="1871700" y="2600908"/>
              <a:chExt cx="216024" cy="288032"/>
            </a:xfrm>
          </p:grpSpPr>
          <p:sp>
            <p:nvSpPr>
              <p:cNvPr id="10598" name="Chevron 10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9" name="Chevron 10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7" name="Group 18"/>
            <p:cNvGrpSpPr>
              <a:grpSpLocks/>
            </p:cNvGrpSpPr>
            <p:nvPr/>
          </p:nvGrpSpPr>
          <p:grpSpPr bwMode="auto">
            <a:xfrm>
              <a:off x="1547664" y="4761148"/>
              <a:ext cx="216024" cy="288032"/>
              <a:chOff x="1871700" y="2600908"/>
              <a:chExt cx="216024" cy="288032"/>
            </a:xfrm>
          </p:grpSpPr>
          <p:sp>
            <p:nvSpPr>
              <p:cNvPr id="10596" name="Chevron 10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7" name="Chevron 10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8" name="Group 27"/>
            <p:cNvGrpSpPr>
              <a:grpSpLocks/>
            </p:cNvGrpSpPr>
            <p:nvPr/>
          </p:nvGrpSpPr>
          <p:grpSpPr bwMode="auto">
            <a:xfrm>
              <a:off x="1835696" y="4761148"/>
              <a:ext cx="216024" cy="288032"/>
              <a:chOff x="1871700" y="2600908"/>
              <a:chExt cx="216024" cy="288032"/>
            </a:xfrm>
          </p:grpSpPr>
          <p:sp>
            <p:nvSpPr>
              <p:cNvPr id="10594" name="Chevron 10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5" name="Chevron 10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9" name="Group 15"/>
            <p:cNvGrpSpPr>
              <a:grpSpLocks/>
            </p:cNvGrpSpPr>
            <p:nvPr/>
          </p:nvGrpSpPr>
          <p:grpSpPr bwMode="auto">
            <a:xfrm>
              <a:off x="395536" y="4761148"/>
              <a:ext cx="216024" cy="288032"/>
              <a:chOff x="1871700" y="2600908"/>
              <a:chExt cx="216024" cy="288032"/>
            </a:xfrm>
          </p:grpSpPr>
          <p:sp>
            <p:nvSpPr>
              <p:cNvPr id="10592" name="Chevron 10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3" name="Chevron 10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80" name="Group 27"/>
            <p:cNvGrpSpPr>
              <a:grpSpLocks/>
            </p:cNvGrpSpPr>
            <p:nvPr/>
          </p:nvGrpSpPr>
          <p:grpSpPr bwMode="auto">
            <a:xfrm>
              <a:off x="539552" y="4761148"/>
              <a:ext cx="216024" cy="288032"/>
              <a:chOff x="1871700" y="2600908"/>
              <a:chExt cx="216024" cy="288032"/>
            </a:xfrm>
          </p:grpSpPr>
          <p:sp>
            <p:nvSpPr>
              <p:cNvPr id="10590" name="Chevron 10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1" name="Chevron 10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719572" y="4761148"/>
              <a:ext cx="216024" cy="288032"/>
              <a:chOff x="1871700" y="2600908"/>
              <a:chExt cx="216024" cy="288032"/>
            </a:xfrm>
          </p:grpSpPr>
          <p:sp>
            <p:nvSpPr>
              <p:cNvPr id="10588" name="Chevron 10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89" name="Chevron 10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82" name="Group 6"/>
            <p:cNvGrpSpPr>
              <a:grpSpLocks/>
            </p:cNvGrpSpPr>
            <p:nvPr/>
          </p:nvGrpSpPr>
          <p:grpSpPr bwMode="auto">
            <a:xfrm>
              <a:off x="827584" y="4761148"/>
              <a:ext cx="216024" cy="288032"/>
              <a:chOff x="1871700" y="2600908"/>
              <a:chExt cx="216024" cy="288032"/>
            </a:xfrm>
          </p:grpSpPr>
          <p:sp>
            <p:nvSpPr>
              <p:cNvPr id="10586" name="Chevron 10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87" name="Chevron 10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83" name="Group 9"/>
            <p:cNvGrpSpPr>
              <a:grpSpLocks/>
            </p:cNvGrpSpPr>
            <p:nvPr/>
          </p:nvGrpSpPr>
          <p:grpSpPr bwMode="auto">
            <a:xfrm>
              <a:off x="683568" y="4761148"/>
              <a:ext cx="216024" cy="288032"/>
              <a:chOff x="1871700" y="2600908"/>
              <a:chExt cx="216024" cy="288032"/>
            </a:xfrm>
          </p:grpSpPr>
          <p:sp>
            <p:nvSpPr>
              <p:cNvPr id="10584" name="Chevron 10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85" name="Chevron 10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581" name="Group 937"/>
          <p:cNvGrpSpPr>
            <a:grpSpLocks/>
          </p:cNvGrpSpPr>
          <p:nvPr/>
        </p:nvGrpSpPr>
        <p:grpSpPr bwMode="auto">
          <a:xfrm rot="5400000">
            <a:off x="6960395" y="2709070"/>
            <a:ext cx="2232025" cy="287337"/>
            <a:chOff x="6552220" y="2204864"/>
            <a:chExt cx="2232248" cy="288032"/>
          </a:xfrm>
        </p:grpSpPr>
        <p:grpSp>
          <p:nvGrpSpPr>
            <p:cNvPr id="10504" name="Group 12"/>
            <p:cNvGrpSpPr>
              <a:grpSpLocks/>
            </p:cNvGrpSpPr>
            <p:nvPr/>
          </p:nvGrpSpPr>
          <p:grpSpPr bwMode="auto">
            <a:xfrm flipH="1">
              <a:off x="6624228" y="2204864"/>
              <a:ext cx="216024" cy="288032"/>
              <a:chOff x="1871700" y="2600908"/>
              <a:chExt cx="216024" cy="288032"/>
            </a:xfrm>
          </p:grpSpPr>
          <p:sp>
            <p:nvSpPr>
              <p:cNvPr id="10562" name="Chevron 12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63" name="Chevron 12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05" name="Group 15"/>
            <p:cNvGrpSpPr>
              <a:grpSpLocks/>
            </p:cNvGrpSpPr>
            <p:nvPr/>
          </p:nvGrpSpPr>
          <p:grpSpPr bwMode="auto">
            <a:xfrm flipH="1">
              <a:off x="6696236" y="2204864"/>
              <a:ext cx="216024" cy="288032"/>
              <a:chOff x="1871700" y="2600908"/>
              <a:chExt cx="216024" cy="288032"/>
            </a:xfrm>
          </p:grpSpPr>
          <p:sp>
            <p:nvSpPr>
              <p:cNvPr id="10560" name="Chevron 12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61" name="Chevron 12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06" name="Group 18"/>
            <p:cNvGrpSpPr>
              <a:grpSpLocks/>
            </p:cNvGrpSpPr>
            <p:nvPr/>
          </p:nvGrpSpPr>
          <p:grpSpPr bwMode="auto">
            <a:xfrm flipH="1">
              <a:off x="6552220" y="2204864"/>
              <a:ext cx="216024" cy="288032"/>
              <a:chOff x="1871700" y="2600908"/>
              <a:chExt cx="216024" cy="288032"/>
            </a:xfrm>
          </p:grpSpPr>
          <p:sp>
            <p:nvSpPr>
              <p:cNvPr id="10558" name="Chevron 12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59" name="Chevron 12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07" name="Group 27"/>
            <p:cNvGrpSpPr>
              <a:grpSpLocks/>
            </p:cNvGrpSpPr>
            <p:nvPr/>
          </p:nvGrpSpPr>
          <p:grpSpPr bwMode="auto">
            <a:xfrm flipH="1">
              <a:off x="6840252" y="2204864"/>
              <a:ext cx="216024" cy="288032"/>
              <a:chOff x="1871700" y="2600908"/>
              <a:chExt cx="216024" cy="288032"/>
            </a:xfrm>
          </p:grpSpPr>
          <p:sp>
            <p:nvSpPr>
              <p:cNvPr id="10556" name="Chevron 127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57" name="Chevron 128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08" name="Group 5"/>
            <p:cNvGrpSpPr>
              <a:grpSpLocks/>
            </p:cNvGrpSpPr>
            <p:nvPr/>
          </p:nvGrpSpPr>
          <p:grpSpPr bwMode="auto">
            <a:xfrm flipH="1">
              <a:off x="7020272" y="2204864"/>
              <a:ext cx="216024" cy="288032"/>
              <a:chOff x="1871700" y="2600908"/>
              <a:chExt cx="216024" cy="288032"/>
            </a:xfrm>
          </p:grpSpPr>
          <p:sp>
            <p:nvSpPr>
              <p:cNvPr id="10554" name="Chevron 12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55" name="Chevron 12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09" name="Group 6"/>
            <p:cNvGrpSpPr>
              <a:grpSpLocks/>
            </p:cNvGrpSpPr>
            <p:nvPr/>
          </p:nvGrpSpPr>
          <p:grpSpPr bwMode="auto">
            <a:xfrm flipH="1">
              <a:off x="7128284" y="2204864"/>
              <a:ext cx="216024" cy="288032"/>
              <a:chOff x="1871700" y="2600908"/>
              <a:chExt cx="216024" cy="288032"/>
            </a:xfrm>
          </p:grpSpPr>
          <p:sp>
            <p:nvSpPr>
              <p:cNvPr id="10552" name="Chevron 12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53" name="Chevron 12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0" name="Group 9"/>
            <p:cNvGrpSpPr>
              <a:grpSpLocks/>
            </p:cNvGrpSpPr>
            <p:nvPr/>
          </p:nvGrpSpPr>
          <p:grpSpPr bwMode="auto">
            <a:xfrm flipH="1">
              <a:off x="6984268" y="2204864"/>
              <a:ext cx="216024" cy="288032"/>
              <a:chOff x="1871700" y="2600908"/>
              <a:chExt cx="216024" cy="288032"/>
            </a:xfrm>
          </p:grpSpPr>
          <p:sp>
            <p:nvSpPr>
              <p:cNvPr id="10550" name="Chevron 127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51" name="Chevron 127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1" name="Group 12"/>
            <p:cNvGrpSpPr>
              <a:grpSpLocks/>
            </p:cNvGrpSpPr>
            <p:nvPr/>
          </p:nvGrpSpPr>
          <p:grpSpPr bwMode="auto">
            <a:xfrm flipH="1">
              <a:off x="7344308" y="2204864"/>
              <a:ext cx="216024" cy="288032"/>
              <a:chOff x="1871700" y="2600908"/>
              <a:chExt cx="216024" cy="288032"/>
            </a:xfrm>
          </p:grpSpPr>
          <p:sp>
            <p:nvSpPr>
              <p:cNvPr id="10548" name="Chevron 12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49" name="Chevron 12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2" name="Group 15"/>
            <p:cNvGrpSpPr>
              <a:grpSpLocks/>
            </p:cNvGrpSpPr>
            <p:nvPr/>
          </p:nvGrpSpPr>
          <p:grpSpPr bwMode="auto">
            <a:xfrm flipH="1">
              <a:off x="7416316" y="2204864"/>
              <a:ext cx="216024" cy="288032"/>
              <a:chOff x="1871700" y="2600908"/>
              <a:chExt cx="216024" cy="288032"/>
            </a:xfrm>
          </p:grpSpPr>
          <p:sp>
            <p:nvSpPr>
              <p:cNvPr id="10546" name="Chevron 12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47" name="Chevron 12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3" name="Group 18"/>
            <p:cNvGrpSpPr>
              <a:grpSpLocks/>
            </p:cNvGrpSpPr>
            <p:nvPr/>
          </p:nvGrpSpPr>
          <p:grpSpPr bwMode="auto">
            <a:xfrm flipH="1">
              <a:off x="7272300" y="2204864"/>
              <a:ext cx="216024" cy="288032"/>
              <a:chOff x="1871700" y="2600908"/>
              <a:chExt cx="216024" cy="288032"/>
            </a:xfrm>
          </p:grpSpPr>
          <p:sp>
            <p:nvSpPr>
              <p:cNvPr id="10544" name="Chevron 126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45" name="Chevron 126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4" name="Group 27"/>
            <p:cNvGrpSpPr>
              <a:grpSpLocks/>
            </p:cNvGrpSpPr>
            <p:nvPr/>
          </p:nvGrpSpPr>
          <p:grpSpPr bwMode="auto">
            <a:xfrm flipH="1">
              <a:off x="7560332" y="2204864"/>
              <a:ext cx="216024" cy="288032"/>
              <a:chOff x="1871700" y="2600908"/>
              <a:chExt cx="216024" cy="288032"/>
            </a:xfrm>
          </p:grpSpPr>
          <p:sp>
            <p:nvSpPr>
              <p:cNvPr id="10542" name="Chevron 12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43" name="Chevron 12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5" name="Group 12"/>
            <p:cNvGrpSpPr>
              <a:grpSpLocks/>
            </p:cNvGrpSpPr>
            <p:nvPr/>
          </p:nvGrpSpPr>
          <p:grpSpPr bwMode="auto">
            <a:xfrm flipH="1">
              <a:off x="7704348" y="2204864"/>
              <a:ext cx="216024" cy="288032"/>
              <a:chOff x="1871700" y="2600908"/>
              <a:chExt cx="216024" cy="288032"/>
            </a:xfrm>
          </p:grpSpPr>
          <p:sp>
            <p:nvSpPr>
              <p:cNvPr id="10540" name="Chevron 12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41" name="Chevron 12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6" name="Group 15"/>
            <p:cNvGrpSpPr>
              <a:grpSpLocks/>
            </p:cNvGrpSpPr>
            <p:nvPr/>
          </p:nvGrpSpPr>
          <p:grpSpPr bwMode="auto">
            <a:xfrm flipH="1">
              <a:off x="7848364" y="2204864"/>
              <a:ext cx="216024" cy="288032"/>
              <a:chOff x="1871700" y="2600908"/>
              <a:chExt cx="216024" cy="288032"/>
            </a:xfrm>
          </p:grpSpPr>
          <p:sp>
            <p:nvSpPr>
              <p:cNvPr id="10538" name="Chevron 126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39" name="Chevron 126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7" name="Group 27"/>
            <p:cNvGrpSpPr>
              <a:grpSpLocks/>
            </p:cNvGrpSpPr>
            <p:nvPr/>
          </p:nvGrpSpPr>
          <p:grpSpPr bwMode="auto">
            <a:xfrm flipH="1">
              <a:off x="7992380" y="2204864"/>
              <a:ext cx="216024" cy="288032"/>
              <a:chOff x="1871700" y="2600908"/>
              <a:chExt cx="216024" cy="288032"/>
            </a:xfrm>
          </p:grpSpPr>
          <p:sp>
            <p:nvSpPr>
              <p:cNvPr id="10536" name="Chevron 12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37" name="Chevron 12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18" name="Group 5"/>
            <p:cNvGrpSpPr>
              <a:grpSpLocks/>
            </p:cNvGrpSpPr>
            <p:nvPr/>
          </p:nvGrpSpPr>
          <p:grpSpPr bwMode="auto">
            <a:xfrm flipH="1">
              <a:off x="8172400" y="2204864"/>
              <a:ext cx="216024" cy="288032"/>
              <a:chOff x="1871700" y="2600908"/>
              <a:chExt cx="216024" cy="288032"/>
            </a:xfrm>
          </p:grpSpPr>
          <p:sp>
            <p:nvSpPr>
              <p:cNvPr id="10534" name="Chevron 125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35" name="Chevron 125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5" name="Group 6"/>
            <p:cNvGrpSpPr>
              <a:grpSpLocks/>
            </p:cNvGrpSpPr>
            <p:nvPr/>
          </p:nvGrpSpPr>
          <p:grpSpPr bwMode="auto">
            <a:xfrm flipH="1">
              <a:off x="8280412" y="2204864"/>
              <a:ext cx="216024" cy="288032"/>
              <a:chOff x="1871700" y="2600908"/>
              <a:chExt cx="216024" cy="288032"/>
            </a:xfrm>
          </p:grpSpPr>
          <p:sp>
            <p:nvSpPr>
              <p:cNvPr id="10532" name="Chevron 125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33" name="Chevron 125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 flipH="1">
              <a:off x="8136396" y="2204864"/>
              <a:ext cx="216024" cy="288032"/>
              <a:chOff x="1871700" y="2600908"/>
              <a:chExt cx="216024" cy="288032"/>
            </a:xfrm>
          </p:grpSpPr>
          <p:sp>
            <p:nvSpPr>
              <p:cNvPr id="10530" name="Chevron 12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31" name="Chevron 12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21" name="Group 12"/>
            <p:cNvGrpSpPr>
              <a:grpSpLocks/>
            </p:cNvGrpSpPr>
            <p:nvPr/>
          </p:nvGrpSpPr>
          <p:grpSpPr bwMode="auto">
            <a:xfrm flipH="1">
              <a:off x="8496436" y="2204864"/>
              <a:ext cx="216024" cy="288032"/>
              <a:chOff x="1871700" y="2600908"/>
              <a:chExt cx="216024" cy="288032"/>
            </a:xfrm>
          </p:grpSpPr>
          <p:sp>
            <p:nvSpPr>
              <p:cNvPr id="10528" name="Chevron 125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29" name="Chevron 125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22" name="Group 15"/>
            <p:cNvGrpSpPr>
              <a:grpSpLocks/>
            </p:cNvGrpSpPr>
            <p:nvPr/>
          </p:nvGrpSpPr>
          <p:grpSpPr bwMode="auto">
            <a:xfrm flipH="1">
              <a:off x="8568444" y="2204864"/>
              <a:ext cx="216024" cy="288032"/>
              <a:chOff x="1871700" y="2600908"/>
              <a:chExt cx="216024" cy="288032"/>
            </a:xfrm>
          </p:grpSpPr>
          <p:sp>
            <p:nvSpPr>
              <p:cNvPr id="10526" name="Chevron 124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27" name="Chevron 125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23" name="Group 18"/>
            <p:cNvGrpSpPr>
              <a:grpSpLocks/>
            </p:cNvGrpSpPr>
            <p:nvPr/>
          </p:nvGrpSpPr>
          <p:grpSpPr bwMode="auto">
            <a:xfrm flipH="1">
              <a:off x="8424428" y="2204864"/>
              <a:ext cx="216024" cy="288032"/>
              <a:chOff x="1871700" y="2600908"/>
              <a:chExt cx="216024" cy="288032"/>
            </a:xfrm>
          </p:grpSpPr>
          <p:sp>
            <p:nvSpPr>
              <p:cNvPr id="10524" name="Chevron 124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25" name="Chevron 124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49" name="AutoShape 2"/>
          <p:cNvSpPr>
            <a:spLocks noChangeArrowheads="1"/>
          </p:cNvSpPr>
          <p:nvPr/>
        </p:nvSpPr>
        <p:spPr bwMode="auto">
          <a:xfrm rot="-5400000">
            <a:off x="5627688" y="3097213"/>
            <a:ext cx="1289050" cy="13049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0682" name="Group 937"/>
          <p:cNvGrpSpPr>
            <a:grpSpLocks/>
          </p:cNvGrpSpPr>
          <p:nvPr/>
        </p:nvGrpSpPr>
        <p:grpSpPr bwMode="auto">
          <a:xfrm rot="16200000" flipV="1">
            <a:off x="3287714" y="2708276"/>
            <a:ext cx="2232025" cy="288925"/>
            <a:chOff x="6552220" y="2204864"/>
            <a:chExt cx="2232248" cy="288032"/>
          </a:xfrm>
        </p:grpSpPr>
        <p:grpSp>
          <p:nvGrpSpPr>
            <p:cNvPr id="10444" name="Group 12"/>
            <p:cNvGrpSpPr>
              <a:grpSpLocks/>
            </p:cNvGrpSpPr>
            <p:nvPr/>
          </p:nvGrpSpPr>
          <p:grpSpPr bwMode="auto">
            <a:xfrm flipH="1">
              <a:off x="6624228" y="2204864"/>
              <a:ext cx="216024" cy="288032"/>
              <a:chOff x="1871700" y="2600908"/>
              <a:chExt cx="216024" cy="288032"/>
            </a:xfrm>
          </p:grpSpPr>
          <p:sp>
            <p:nvSpPr>
              <p:cNvPr id="10502" name="Chevron 134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03" name="Chevron 134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45" name="Group 15"/>
            <p:cNvGrpSpPr>
              <a:grpSpLocks/>
            </p:cNvGrpSpPr>
            <p:nvPr/>
          </p:nvGrpSpPr>
          <p:grpSpPr bwMode="auto">
            <a:xfrm flipH="1">
              <a:off x="6696236" y="2204864"/>
              <a:ext cx="216024" cy="288032"/>
              <a:chOff x="1871700" y="2600908"/>
              <a:chExt cx="216024" cy="288032"/>
            </a:xfrm>
          </p:grpSpPr>
          <p:sp>
            <p:nvSpPr>
              <p:cNvPr id="10500" name="Chevron 134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01" name="Chevron 134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46" name="Group 18"/>
            <p:cNvGrpSpPr>
              <a:grpSpLocks/>
            </p:cNvGrpSpPr>
            <p:nvPr/>
          </p:nvGrpSpPr>
          <p:grpSpPr bwMode="auto">
            <a:xfrm flipH="1">
              <a:off x="6552220" y="2204864"/>
              <a:ext cx="216024" cy="288032"/>
              <a:chOff x="1871700" y="2600908"/>
              <a:chExt cx="216024" cy="288032"/>
            </a:xfrm>
          </p:grpSpPr>
          <p:sp>
            <p:nvSpPr>
              <p:cNvPr id="10498" name="Chevron 134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99" name="Chevron 134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47" name="Group 27"/>
            <p:cNvGrpSpPr>
              <a:grpSpLocks/>
            </p:cNvGrpSpPr>
            <p:nvPr/>
          </p:nvGrpSpPr>
          <p:grpSpPr bwMode="auto">
            <a:xfrm flipH="1">
              <a:off x="6840252" y="2204864"/>
              <a:ext cx="216024" cy="288032"/>
              <a:chOff x="1871700" y="2600908"/>
              <a:chExt cx="216024" cy="288032"/>
            </a:xfrm>
          </p:grpSpPr>
          <p:sp>
            <p:nvSpPr>
              <p:cNvPr id="10496" name="Chevron 134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97" name="Chevron 134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48" name="Group 5"/>
            <p:cNvGrpSpPr>
              <a:grpSpLocks/>
            </p:cNvGrpSpPr>
            <p:nvPr/>
          </p:nvGrpSpPr>
          <p:grpSpPr bwMode="auto">
            <a:xfrm flipH="1">
              <a:off x="7020272" y="2204864"/>
              <a:ext cx="216024" cy="288032"/>
              <a:chOff x="1871700" y="2600908"/>
              <a:chExt cx="216024" cy="288032"/>
            </a:xfrm>
          </p:grpSpPr>
          <p:sp>
            <p:nvSpPr>
              <p:cNvPr id="10494" name="Chevron 133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95" name="Chevron 133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49" name="Group 6"/>
            <p:cNvGrpSpPr>
              <a:grpSpLocks/>
            </p:cNvGrpSpPr>
            <p:nvPr/>
          </p:nvGrpSpPr>
          <p:grpSpPr bwMode="auto">
            <a:xfrm flipH="1">
              <a:off x="7128284" y="2204864"/>
              <a:ext cx="216024" cy="288032"/>
              <a:chOff x="1871700" y="2600908"/>
              <a:chExt cx="216024" cy="288032"/>
            </a:xfrm>
          </p:grpSpPr>
          <p:sp>
            <p:nvSpPr>
              <p:cNvPr id="10492" name="Chevron 133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93" name="Chevron 133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0" name="Group 9"/>
            <p:cNvGrpSpPr>
              <a:grpSpLocks/>
            </p:cNvGrpSpPr>
            <p:nvPr/>
          </p:nvGrpSpPr>
          <p:grpSpPr bwMode="auto">
            <a:xfrm flipH="1">
              <a:off x="6984268" y="2204864"/>
              <a:ext cx="216024" cy="288032"/>
              <a:chOff x="1871700" y="2600908"/>
              <a:chExt cx="216024" cy="288032"/>
            </a:xfrm>
          </p:grpSpPr>
          <p:sp>
            <p:nvSpPr>
              <p:cNvPr id="10490" name="Chevron 133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91" name="Chevron 133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1" name="Group 12"/>
            <p:cNvGrpSpPr>
              <a:grpSpLocks/>
            </p:cNvGrpSpPr>
            <p:nvPr/>
          </p:nvGrpSpPr>
          <p:grpSpPr bwMode="auto">
            <a:xfrm flipH="1">
              <a:off x="7344308" y="2204864"/>
              <a:ext cx="216024" cy="288032"/>
              <a:chOff x="1871700" y="2600908"/>
              <a:chExt cx="216024" cy="288032"/>
            </a:xfrm>
          </p:grpSpPr>
          <p:sp>
            <p:nvSpPr>
              <p:cNvPr id="10488" name="Chevron 133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89" name="Chevron 133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2" name="Group 15"/>
            <p:cNvGrpSpPr>
              <a:grpSpLocks/>
            </p:cNvGrpSpPr>
            <p:nvPr/>
          </p:nvGrpSpPr>
          <p:grpSpPr bwMode="auto">
            <a:xfrm flipH="1">
              <a:off x="7416316" y="2204864"/>
              <a:ext cx="216024" cy="288032"/>
              <a:chOff x="1871700" y="2600908"/>
              <a:chExt cx="216024" cy="288032"/>
            </a:xfrm>
          </p:grpSpPr>
          <p:sp>
            <p:nvSpPr>
              <p:cNvPr id="10486" name="Chevron 133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87" name="Chevron 133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3" name="Group 18"/>
            <p:cNvGrpSpPr>
              <a:grpSpLocks/>
            </p:cNvGrpSpPr>
            <p:nvPr/>
          </p:nvGrpSpPr>
          <p:grpSpPr bwMode="auto">
            <a:xfrm flipH="1">
              <a:off x="7272300" y="2204864"/>
              <a:ext cx="216024" cy="288032"/>
              <a:chOff x="1871700" y="2600908"/>
              <a:chExt cx="216024" cy="288032"/>
            </a:xfrm>
          </p:grpSpPr>
          <p:sp>
            <p:nvSpPr>
              <p:cNvPr id="10484" name="Chevron 132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85" name="Chevron 132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4" name="Group 27"/>
            <p:cNvGrpSpPr>
              <a:grpSpLocks/>
            </p:cNvGrpSpPr>
            <p:nvPr/>
          </p:nvGrpSpPr>
          <p:grpSpPr bwMode="auto">
            <a:xfrm flipH="1">
              <a:off x="7560332" y="2204864"/>
              <a:ext cx="216024" cy="288032"/>
              <a:chOff x="1871700" y="2600908"/>
              <a:chExt cx="216024" cy="288032"/>
            </a:xfrm>
          </p:grpSpPr>
          <p:sp>
            <p:nvSpPr>
              <p:cNvPr id="10482" name="Chevron 132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83" name="Chevron 132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5" name="Group 12"/>
            <p:cNvGrpSpPr>
              <a:grpSpLocks/>
            </p:cNvGrpSpPr>
            <p:nvPr/>
          </p:nvGrpSpPr>
          <p:grpSpPr bwMode="auto">
            <a:xfrm flipH="1">
              <a:off x="7704348" y="2204864"/>
              <a:ext cx="216024" cy="288032"/>
              <a:chOff x="1871700" y="2600908"/>
              <a:chExt cx="216024" cy="288032"/>
            </a:xfrm>
          </p:grpSpPr>
          <p:sp>
            <p:nvSpPr>
              <p:cNvPr id="10480" name="Chevron 132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81" name="Chevron 132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6" name="Group 15"/>
            <p:cNvGrpSpPr>
              <a:grpSpLocks/>
            </p:cNvGrpSpPr>
            <p:nvPr/>
          </p:nvGrpSpPr>
          <p:grpSpPr bwMode="auto">
            <a:xfrm flipH="1">
              <a:off x="7848364" y="2204864"/>
              <a:ext cx="216024" cy="288032"/>
              <a:chOff x="1871700" y="2600908"/>
              <a:chExt cx="216024" cy="288032"/>
            </a:xfrm>
          </p:grpSpPr>
          <p:sp>
            <p:nvSpPr>
              <p:cNvPr id="10478" name="Chevron 132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79" name="Chevron 132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7" name="Group 27"/>
            <p:cNvGrpSpPr>
              <a:grpSpLocks/>
            </p:cNvGrpSpPr>
            <p:nvPr/>
          </p:nvGrpSpPr>
          <p:grpSpPr bwMode="auto">
            <a:xfrm flipH="1">
              <a:off x="7992380" y="2204864"/>
              <a:ext cx="216024" cy="288032"/>
              <a:chOff x="1871700" y="2600908"/>
              <a:chExt cx="216024" cy="288032"/>
            </a:xfrm>
          </p:grpSpPr>
          <p:sp>
            <p:nvSpPr>
              <p:cNvPr id="10476" name="Chevron 132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77" name="Chevron 132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8" name="Group 5"/>
            <p:cNvGrpSpPr>
              <a:grpSpLocks/>
            </p:cNvGrpSpPr>
            <p:nvPr/>
          </p:nvGrpSpPr>
          <p:grpSpPr bwMode="auto">
            <a:xfrm flipH="1">
              <a:off x="8172400" y="2204864"/>
              <a:ext cx="216024" cy="288032"/>
              <a:chOff x="1871700" y="2600908"/>
              <a:chExt cx="216024" cy="288032"/>
            </a:xfrm>
          </p:grpSpPr>
          <p:sp>
            <p:nvSpPr>
              <p:cNvPr id="10474" name="Chevron 131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75" name="Chevron 131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59" name="Group 6"/>
            <p:cNvGrpSpPr>
              <a:grpSpLocks/>
            </p:cNvGrpSpPr>
            <p:nvPr/>
          </p:nvGrpSpPr>
          <p:grpSpPr bwMode="auto">
            <a:xfrm flipH="1">
              <a:off x="8280412" y="2204864"/>
              <a:ext cx="216024" cy="288032"/>
              <a:chOff x="1871700" y="2600908"/>
              <a:chExt cx="216024" cy="288032"/>
            </a:xfrm>
          </p:grpSpPr>
          <p:sp>
            <p:nvSpPr>
              <p:cNvPr id="10472" name="Chevron 131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73" name="Chevron 131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7" name="Group 9"/>
            <p:cNvGrpSpPr>
              <a:grpSpLocks/>
            </p:cNvGrpSpPr>
            <p:nvPr/>
          </p:nvGrpSpPr>
          <p:grpSpPr bwMode="auto">
            <a:xfrm flipH="1">
              <a:off x="8136396" y="2204864"/>
              <a:ext cx="216024" cy="288032"/>
              <a:chOff x="1871700" y="2600908"/>
              <a:chExt cx="216024" cy="288032"/>
            </a:xfrm>
          </p:grpSpPr>
          <p:sp>
            <p:nvSpPr>
              <p:cNvPr id="10470" name="Chevron 131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71" name="Chevron 131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61" name="Group 12"/>
            <p:cNvGrpSpPr>
              <a:grpSpLocks/>
            </p:cNvGrpSpPr>
            <p:nvPr/>
          </p:nvGrpSpPr>
          <p:grpSpPr bwMode="auto">
            <a:xfrm flipH="1">
              <a:off x="8496436" y="2204864"/>
              <a:ext cx="216024" cy="288032"/>
              <a:chOff x="1871700" y="2600908"/>
              <a:chExt cx="216024" cy="288032"/>
            </a:xfrm>
          </p:grpSpPr>
          <p:sp>
            <p:nvSpPr>
              <p:cNvPr id="10468" name="Chevron 131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69" name="Chevron 131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62" name="Group 15"/>
            <p:cNvGrpSpPr>
              <a:grpSpLocks/>
            </p:cNvGrpSpPr>
            <p:nvPr/>
          </p:nvGrpSpPr>
          <p:grpSpPr bwMode="auto">
            <a:xfrm flipH="1">
              <a:off x="8568444" y="2204864"/>
              <a:ext cx="216024" cy="288032"/>
              <a:chOff x="1871700" y="2600908"/>
              <a:chExt cx="216024" cy="288032"/>
            </a:xfrm>
          </p:grpSpPr>
          <p:sp>
            <p:nvSpPr>
              <p:cNvPr id="10466" name="Chevron 131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67" name="Chevron 131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463" name="Group 18"/>
            <p:cNvGrpSpPr>
              <a:grpSpLocks/>
            </p:cNvGrpSpPr>
            <p:nvPr/>
          </p:nvGrpSpPr>
          <p:grpSpPr bwMode="auto">
            <a:xfrm flipH="1">
              <a:off x="8424428" y="2204864"/>
              <a:ext cx="216024" cy="288032"/>
              <a:chOff x="1871700" y="2600908"/>
              <a:chExt cx="216024" cy="288032"/>
            </a:xfrm>
          </p:grpSpPr>
          <p:sp>
            <p:nvSpPr>
              <p:cNvPr id="10464" name="Chevron 130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465" name="Chevron 130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251" name="Group 1241"/>
          <p:cNvGrpSpPr>
            <a:grpSpLocks/>
          </p:cNvGrpSpPr>
          <p:nvPr/>
        </p:nvGrpSpPr>
        <p:grpSpPr bwMode="auto">
          <a:xfrm>
            <a:off x="4259263" y="1700214"/>
            <a:ext cx="3960812" cy="288925"/>
            <a:chOff x="2663788" y="2204864"/>
            <a:chExt cx="3960440" cy="288032"/>
          </a:xfrm>
        </p:grpSpPr>
        <p:sp>
          <p:nvSpPr>
            <p:cNvPr id="10368" name="Chevron 722"/>
            <p:cNvSpPr>
              <a:spLocks noChangeArrowheads="1"/>
            </p:cNvSpPr>
            <p:nvPr/>
          </p:nvSpPr>
          <p:spPr bwMode="auto">
            <a:xfrm flipH="1">
              <a:off x="27718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9" name="Chevron 723"/>
            <p:cNvSpPr>
              <a:spLocks noChangeArrowheads="1"/>
            </p:cNvSpPr>
            <p:nvPr/>
          </p:nvSpPr>
          <p:spPr bwMode="auto">
            <a:xfrm flipH="1">
              <a:off x="26997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0" name="Chevron 725"/>
            <p:cNvSpPr>
              <a:spLocks noChangeArrowheads="1"/>
            </p:cNvSpPr>
            <p:nvPr/>
          </p:nvSpPr>
          <p:spPr bwMode="auto">
            <a:xfrm flipH="1">
              <a:off x="28798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1" name="Chevron 726"/>
            <p:cNvSpPr>
              <a:spLocks noChangeArrowheads="1"/>
            </p:cNvSpPr>
            <p:nvPr/>
          </p:nvSpPr>
          <p:spPr bwMode="auto">
            <a:xfrm flipH="1">
              <a:off x="280780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2" name="Chevron 728"/>
            <p:cNvSpPr>
              <a:spLocks noChangeArrowheads="1"/>
            </p:cNvSpPr>
            <p:nvPr/>
          </p:nvSpPr>
          <p:spPr bwMode="auto">
            <a:xfrm flipH="1">
              <a:off x="27357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3" name="Chevron 729"/>
            <p:cNvSpPr>
              <a:spLocks noChangeArrowheads="1"/>
            </p:cNvSpPr>
            <p:nvPr/>
          </p:nvSpPr>
          <p:spPr bwMode="auto">
            <a:xfrm flipH="1">
              <a:off x="26637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4" name="Chevron 731"/>
            <p:cNvSpPr>
              <a:spLocks noChangeArrowheads="1"/>
            </p:cNvSpPr>
            <p:nvPr/>
          </p:nvSpPr>
          <p:spPr bwMode="auto">
            <a:xfrm flipH="1">
              <a:off x="309583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5" name="Chevron 732"/>
            <p:cNvSpPr>
              <a:spLocks noChangeArrowheads="1"/>
            </p:cNvSpPr>
            <p:nvPr/>
          </p:nvSpPr>
          <p:spPr bwMode="auto">
            <a:xfrm flipH="1">
              <a:off x="302382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6" name="Chevron 734"/>
            <p:cNvSpPr>
              <a:spLocks noChangeArrowheads="1"/>
            </p:cNvSpPr>
            <p:nvPr/>
          </p:nvSpPr>
          <p:spPr bwMode="auto">
            <a:xfrm flipH="1">
              <a:off x="316784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7" name="Chevron 735"/>
            <p:cNvSpPr>
              <a:spLocks noChangeArrowheads="1"/>
            </p:cNvSpPr>
            <p:nvPr/>
          </p:nvSpPr>
          <p:spPr bwMode="auto">
            <a:xfrm flipH="1">
              <a:off x="309583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8" name="Chevron 737"/>
            <p:cNvSpPr>
              <a:spLocks noChangeArrowheads="1"/>
            </p:cNvSpPr>
            <p:nvPr/>
          </p:nvSpPr>
          <p:spPr bwMode="auto">
            <a:xfrm flipH="1">
              <a:off x="302382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79" name="Chevron 738"/>
            <p:cNvSpPr>
              <a:spLocks noChangeArrowheads="1"/>
            </p:cNvSpPr>
            <p:nvPr/>
          </p:nvSpPr>
          <p:spPr bwMode="auto">
            <a:xfrm flipH="1">
              <a:off x="295182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0" name="Chevron 740"/>
            <p:cNvSpPr>
              <a:spLocks noChangeArrowheads="1"/>
            </p:cNvSpPr>
            <p:nvPr/>
          </p:nvSpPr>
          <p:spPr bwMode="auto">
            <a:xfrm flipH="1">
              <a:off x="331186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1" name="Chevron 741"/>
            <p:cNvSpPr>
              <a:spLocks noChangeArrowheads="1"/>
            </p:cNvSpPr>
            <p:nvPr/>
          </p:nvSpPr>
          <p:spPr bwMode="auto">
            <a:xfrm flipH="1">
              <a:off x="323985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2" name="Chevron 743"/>
            <p:cNvSpPr>
              <a:spLocks noChangeArrowheads="1"/>
            </p:cNvSpPr>
            <p:nvPr/>
          </p:nvSpPr>
          <p:spPr bwMode="auto">
            <a:xfrm flipH="1">
              <a:off x="349188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3" name="Chevron 744"/>
            <p:cNvSpPr>
              <a:spLocks noChangeArrowheads="1"/>
            </p:cNvSpPr>
            <p:nvPr/>
          </p:nvSpPr>
          <p:spPr bwMode="auto">
            <a:xfrm flipH="1">
              <a:off x="341987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4" name="Chevron 746"/>
            <p:cNvSpPr>
              <a:spLocks noChangeArrowheads="1"/>
            </p:cNvSpPr>
            <p:nvPr/>
          </p:nvSpPr>
          <p:spPr bwMode="auto">
            <a:xfrm flipH="1">
              <a:off x="35998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5" name="Chevron 747"/>
            <p:cNvSpPr>
              <a:spLocks noChangeArrowheads="1"/>
            </p:cNvSpPr>
            <p:nvPr/>
          </p:nvSpPr>
          <p:spPr bwMode="auto">
            <a:xfrm flipH="1">
              <a:off x="352788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6" name="Chevron 749"/>
            <p:cNvSpPr>
              <a:spLocks noChangeArrowheads="1"/>
            </p:cNvSpPr>
            <p:nvPr/>
          </p:nvSpPr>
          <p:spPr bwMode="auto">
            <a:xfrm flipH="1">
              <a:off x="345587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7" name="Chevron 750"/>
            <p:cNvSpPr>
              <a:spLocks noChangeArrowheads="1"/>
            </p:cNvSpPr>
            <p:nvPr/>
          </p:nvSpPr>
          <p:spPr bwMode="auto">
            <a:xfrm flipH="1">
              <a:off x="338386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8" name="Chevron 752"/>
            <p:cNvSpPr>
              <a:spLocks noChangeArrowheads="1"/>
            </p:cNvSpPr>
            <p:nvPr/>
          </p:nvSpPr>
          <p:spPr bwMode="auto">
            <a:xfrm flipH="1">
              <a:off x="381591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89" name="Chevron 753"/>
            <p:cNvSpPr>
              <a:spLocks noChangeArrowheads="1"/>
            </p:cNvSpPr>
            <p:nvPr/>
          </p:nvSpPr>
          <p:spPr bwMode="auto">
            <a:xfrm flipH="1">
              <a:off x="374390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0" name="Chevron 755"/>
            <p:cNvSpPr>
              <a:spLocks noChangeArrowheads="1"/>
            </p:cNvSpPr>
            <p:nvPr/>
          </p:nvSpPr>
          <p:spPr bwMode="auto">
            <a:xfrm flipH="1">
              <a:off x="388792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1" name="Chevron 756"/>
            <p:cNvSpPr>
              <a:spLocks noChangeArrowheads="1"/>
            </p:cNvSpPr>
            <p:nvPr/>
          </p:nvSpPr>
          <p:spPr bwMode="auto">
            <a:xfrm flipH="1">
              <a:off x="381591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2" name="Chevron 758"/>
            <p:cNvSpPr>
              <a:spLocks noChangeArrowheads="1"/>
            </p:cNvSpPr>
            <p:nvPr/>
          </p:nvSpPr>
          <p:spPr bwMode="auto">
            <a:xfrm flipH="1">
              <a:off x="374390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3" name="Chevron 759"/>
            <p:cNvSpPr>
              <a:spLocks noChangeArrowheads="1"/>
            </p:cNvSpPr>
            <p:nvPr/>
          </p:nvSpPr>
          <p:spPr bwMode="auto">
            <a:xfrm flipH="1">
              <a:off x="36719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4" name="Chevron 761"/>
            <p:cNvSpPr>
              <a:spLocks noChangeArrowheads="1"/>
            </p:cNvSpPr>
            <p:nvPr/>
          </p:nvSpPr>
          <p:spPr bwMode="auto">
            <a:xfrm flipH="1">
              <a:off x="403194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5" name="Chevron 762"/>
            <p:cNvSpPr>
              <a:spLocks noChangeArrowheads="1"/>
            </p:cNvSpPr>
            <p:nvPr/>
          </p:nvSpPr>
          <p:spPr bwMode="auto">
            <a:xfrm flipH="1">
              <a:off x="395993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6" name="Chevron 764"/>
            <p:cNvSpPr>
              <a:spLocks noChangeArrowheads="1"/>
            </p:cNvSpPr>
            <p:nvPr/>
          </p:nvSpPr>
          <p:spPr bwMode="auto">
            <a:xfrm flipH="1">
              <a:off x="421196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7" name="Chevron 765"/>
            <p:cNvSpPr>
              <a:spLocks noChangeArrowheads="1"/>
            </p:cNvSpPr>
            <p:nvPr/>
          </p:nvSpPr>
          <p:spPr bwMode="auto">
            <a:xfrm flipH="1">
              <a:off x="413995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8" name="Chevron 767"/>
            <p:cNvSpPr>
              <a:spLocks noChangeArrowheads="1"/>
            </p:cNvSpPr>
            <p:nvPr/>
          </p:nvSpPr>
          <p:spPr bwMode="auto">
            <a:xfrm flipH="1">
              <a:off x="431997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99" name="Chevron 768"/>
            <p:cNvSpPr>
              <a:spLocks noChangeArrowheads="1"/>
            </p:cNvSpPr>
            <p:nvPr/>
          </p:nvSpPr>
          <p:spPr bwMode="auto">
            <a:xfrm flipH="1">
              <a:off x="424796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0" name="Chevron 770"/>
            <p:cNvSpPr>
              <a:spLocks noChangeArrowheads="1"/>
            </p:cNvSpPr>
            <p:nvPr/>
          </p:nvSpPr>
          <p:spPr bwMode="auto">
            <a:xfrm flipH="1">
              <a:off x="417595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1" name="Chevron 771"/>
            <p:cNvSpPr>
              <a:spLocks noChangeArrowheads="1"/>
            </p:cNvSpPr>
            <p:nvPr/>
          </p:nvSpPr>
          <p:spPr bwMode="auto">
            <a:xfrm flipH="1">
              <a:off x="410394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2" name="Chevron 773"/>
            <p:cNvSpPr>
              <a:spLocks noChangeArrowheads="1"/>
            </p:cNvSpPr>
            <p:nvPr/>
          </p:nvSpPr>
          <p:spPr bwMode="auto">
            <a:xfrm flipH="1">
              <a:off x="45359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3" name="Chevron 774"/>
            <p:cNvSpPr>
              <a:spLocks noChangeArrowheads="1"/>
            </p:cNvSpPr>
            <p:nvPr/>
          </p:nvSpPr>
          <p:spPr bwMode="auto">
            <a:xfrm flipH="1">
              <a:off x="44639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4" name="Chevron 776"/>
            <p:cNvSpPr>
              <a:spLocks noChangeArrowheads="1"/>
            </p:cNvSpPr>
            <p:nvPr/>
          </p:nvSpPr>
          <p:spPr bwMode="auto">
            <a:xfrm flipH="1">
              <a:off x="460800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5" name="Chevron 777"/>
            <p:cNvSpPr>
              <a:spLocks noChangeArrowheads="1"/>
            </p:cNvSpPr>
            <p:nvPr/>
          </p:nvSpPr>
          <p:spPr bwMode="auto">
            <a:xfrm flipH="1">
              <a:off x="45359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6" name="Chevron 779"/>
            <p:cNvSpPr>
              <a:spLocks noChangeArrowheads="1"/>
            </p:cNvSpPr>
            <p:nvPr/>
          </p:nvSpPr>
          <p:spPr bwMode="auto">
            <a:xfrm flipH="1">
              <a:off x="44639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7" name="Chevron 780"/>
            <p:cNvSpPr>
              <a:spLocks noChangeArrowheads="1"/>
            </p:cNvSpPr>
            <p:nvPr/>
          </p:nvSpPr>
          <p:spPr bwMode="auto">
            <a:xfrm flipH="1">
              <a:off x="439198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8" name="Chevron 782"/>
            <p:cNvSpPr>
              <a:spLocks noChangeArrowheads="1"/>
            </p:cNvSpPr>
            <p:nvPr/>
          </p:nvSpPr>
          <p:spPr bwMode="auto">
            <a:xfrm flipH="1">
              <a:off x="475202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09" name="Chevron 783"/>
            <p:cNvSpPr>
              <a:spLocks noChangeArrowheads="1"/>
            </p:cNvSpPr>
            <p:nvPr/>
          </p:nvSpPr>
          <p:spPr bwMode="auto">
            <a:xfrm flipH="1">
              <a:off x="46800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0" name="Chevron 785"/>
            <p:cNvSpPr>
              <a:spLocks noChangeArrowheads="1"/>
            </p:cNvSpPr>
            <p:nvPr/>
          </p:nvSpPr>
          <p:spPr bwMode="auto">
            <a:xfrm flipH="1">
              <a:off x="493204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1" name="Chevron 786"/>
            <p:cNvSpPr>
              <a:spLocks noChangeArrowheads="1"/>
            </p:cNvSpPr>
            <p:nvPr/>
          </p:nvSpPr>
          <p:spPr bwMode="auto">
            <a:xfrm flipH="1">
              <a:off x="486003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2" name="Chevron 788"/>
            <p:cNvSpPr>
              <a:spLocks noChangeArrowheads="1"/>
            </p:cNvSpPr>
            <p:nvPr/>
          </p:nvSpPr>
          <p:spPr bwMode="auto">
            <a:xfrm flipH="1">
              <a:off x="504005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3" name="Chevron 789"/>
            <p:cNvSpPr>
              <a:spLocks noChangeArrowheads="1"/>
            </p:cNvSpPr>
            <p:nvPr/>
          </p:nvSpPr>
          <p:spPr bwMode="auto">
            <a:xfrm flipH="1">
              <a:off x="496804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4" name="Chevron 791"/>
            <p:cNvSpPr>
              <a:spLocks noChangeArrowheads="1"/>
            </p:cNvSpPr>
            <p:nvPr/>
          </p:nvSpPr>
          <p:spPr bwMode="auto">
            <a:xfrm flipH="1">
              <a:off x="489603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5" name="Chevron 792"/>
            <p:cNvSpPr>
              <a:spLocks noChangeArrowheads="1"/>
            </p:cNvSpPr>
            <p:nvPr/>
          </p:nvSpPr>
          <p:spPr bwMode="auto">
            <a:xfrm flipH="1">
              <a:off x="482402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6" name="Chevron 794"/>
            <p:cNvSpPr>
              <a:spLocks noChangeArrowheads="1"/>
            </p:cNvSpPr>
            <p:nvPr/>
          </p:nvSpPr>
          <p:spPr bwMode="auto">
            <a:xfrm flipH="1">
              <a:off x="525607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7" name="Chevron 795"/>
            <p:cNvSpPr>
              <a:spLocks noChangeArrowheads="1"/>
            </p:cNvSpPr>
            <p:nvPr/>
          </p:nvSpPr>
          <p:spPr bwMode="auto">
            <a:xfrm flipH="1">
              <a:off x="518406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8" name="Chevron 797"/>
            <p:cNvSpPr>
              <a:spLocks noChangeArrowheads="1"/>
            </p:cNvSpPr>
            <p:nvPr/>
          </p:nvSpPr>
          <p:spPr bwMode="auto">
            <a:xfrm flipH="1">
              <a:off x="532808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19" name="Chevron 798"/>
            <p:cNvSpPr>
              <a:spLocks noChangeArrowheads="1"/>
            </p:cNvSpPr>
            <p:nvPr/>
          </p:nvSpPr>
          <p:spPr bwMode="auto">
            <a:xfrm flipH="1">
              <a:off x="525607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0" name="Chevron 800"/>
            <p:cNvSpPr>
              <a:spLocks noChangeArrowheads="1"/>
            </p:cNvSpPr>
            <p:nvPr/>
          </p:nvSpPr>
          <p:spPr bwMode="auto">
            <a:xfrm flipH="1">
              <a:off x="518406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1" name="Chevron 801"/>
            <p:cNvSpPr>
              <a:spLocks noChangeArrowheads="1"/>
            </p:cNvSpPr>
            <p:nvPr/>
          </p:nvSpPr>
          <p:spPr bwMode="auto">
            <a:xfrm flipH="1">
              <a:off x="511206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2" name="Chevron 803"/>
            <p:cNvSpPr>
              <a:spLocks noChangeArrowheads="1"/>
            </p:cNvSpPr>
            <p:nvPr/>
          </p:nvSpPr>
          <p:spPr bwMode="auto">
            <a:xfrm flipH="1">
              <a:off x="54721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3" name="Chevron 804"/>
            <p:cNvSpPr>
              <a:spLocks noChangeArrowheads="1"/>
            </p:cNvSpPr>
            <p:nvPr/>
          </p:nvSpPr>
          <p:spPr bwMode="auto">
            <a:xfrm flipH="1">
              <a:off x="54000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4" name="Chevron 806"/>
            <p:cNvSpPr>
              <a:spLocks noChangeArrowheads="1"/>
            </p:cNvSpPr>
            <p:nvPr/>
          </p:nvSpPr>
          <p:spPr bwMode="auto">
            <a:xfrm flipH="1">
              <a:off x="565212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5" name="Chevron 807"/>
            <p:cNvSpPr>
              <a:spLocks noChangeArrowheads="1"/>
            </p:cNvSpPr>
            <p:nvPr/>
          </p:nvSpPr>
          <p:spPr bwMode="auto">
            <a:xfrm flipH="1">
              <a:off x="55801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6" name="Chevron 809"/>
            <p:cNvSpPr>
              <a:spLocks noChangeArrowheads="1"/>
            </p:cNvSpPr>
            <p:nvPr/>
          </p:nvSpPr>
          <p:spPr bwMode="auto">
            <a:xfrm flipH="1">
              <a:off x="576013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7" name="Chevron 810"/>
            <p:cNvSpPr>
              <a:spLocks noChangeArrowheads="1"/>
            </p:cNvSpPr>
            <p:nvPr/>
          </p:nvSpPr>
          <p:spPr bwMode="auto">
            <a:xfrm flipH="1">
              <a:off x="568812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8" name="Chevron 812"/>
            <p:cNvSpPr>
              <a:spLocks noChangeArrowheads="1"/>
            </p:cNvSpPr>
            <p:nvPr/>
          </p:nvSpPr>
          <p:spPr bwMode="auto">
            <a:xfrm flipH="1">
              <a:off x="561611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29" name="Chevron 813"/>
            <p:cNvSpPr>
              <a:spLocks noChangeArrowheads="1"/>
            </p:cNvSpPr>
            <p:nvPr/>
          </p:nvSpPr>
          <p:spPr bwMode="auto">
            <a:xfrm flipH="1">
              <a:off x="554410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0" name="Chevron 815"/>
            <p:cNvSpPr>
              <a:spLocks noChangeArrowheads="1"/>
            </p:cNvSpPr>
            <p:nvPr/>
          </p:nvSpPr>
          <p:spPr bwMode="auto">
            <a:xfrm flipH="1">
              <a:off x="597615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1" name="Chevron 816"/>
            <p:cNvSpPr>
              <a:spLocks noChangeArrowheads="1"/>
            </p:cNvSpPr>
            <p:nvPr/>
          </p:nvSpPr>
          <p:spPr bwMode="auto">
            <a:xfrm flipH="1">
              <a:off x="590414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2" name="Chevron 818"/>
            <p:cNvSpPr>
              <a:spLocks noChangeArrowheads="1"/>
            </p:cNvSpPr>
            <p:nvPr/>
          </p:nvSpPr>
          <p:spPr bwMode="auto">
            <a:xfrm flipH="1">
              <a:off x="604816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3" name="Chevron 819"/>
            <p:cNvSpPr>
              <a:spLocks noChangeArrowheads="1"/>
            </p:cNvSpPr>
            <p:nvPr/>
          </p:nvSpPr>
          <p:spPr bwMode="auto">
            <a:xfrm flipH="1">
              <a:off x="597615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4" name="Chevron 821"/>
            <p:cNvSpPr>
              <a:spLocks noChangeArrowheads="1"/>
            </p:cNvSpPr>
            <p:nvPr/>
          </p:nvSpPr>
          <p:spPr bwMode="auto">
            <a:xfrm flipH="1">
              <a:off x="590414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5" name="Chevron 822"/>
            <p:cNvSpPr>
              <a:spLocks noChangeArrowheads="1"/>
            </p:cNvSpPr>
            <p:nvPr/>
          </p:nvSpPr>
          <p:spPr bwMode="auto">
            <a:xfrm flipH="1">
              <a:off x="583214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6" name="Chevron 824"/>
            <p:cNvSpPr>
              <a:spLocks noChangeArrowheads="1"/>
            </p:cNvSpPr>
            <p:nvPr/>
          </p:nvSpPr>
          <p:spPr bwMode="auto">
            <a:xfrm flipH="1">
              <a:off x="619218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7" name="Chevron 825"/>
            <p:cNvSpPr>
              <a:spLocks noChangeArrowheads="1"/>
            </p:cNvSpPr>
            <p:nvPr/>
          </p:nvSpPr>
          <p:spPr bwMode="auto">
            <a:xfrm flipH="1">
              <a:off x="612017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8" name="Chevron 827"/>
            <p:cNvSpPr>
              <a:spLocks noChangeArrowheads="1"/>
            </p:cNvSpPr>
            <p:nvPr/>
          </p:nvSpPr>
          <p:spPr bwMode="auto">
            <a:xfrm flipH="1">
              <a:off x="63722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39" name="Chevron 828"/>
            <p:cNvSpPr>
              <a:spLocks noChangeArrowheads="1"/>
            </p:cNvSpPr>
            <p:nvPr/>
          </p:nvSpPr>
          <p:spPr bwMode="auto">
            <a:xfrm flipH="1">
              <a:off x="63001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40" name="Chevron 830"/>
            <p:cNvSpPr>
              <a:spLocks noChangeArrowheads="1"/>
            </p:cNvSpPr>
            <p:nvPr/>
          </p:nvSpPr>
          <p:spPr bwMode="auto">
            <a:xfrm flipH="1">
              <a:off x="64802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41" name="Chevron 831"/>
            <p:cNvSpPr>
              <a:spLocks noChangeArrowheads="1"/>
            </p:cNvSpPr>
            <p:nvPr/>
          </p:nvSpPr>
          <p:spPr bwMode="auto">
            <a:xfrm flipH="1">
              <a:off x="640820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42" name="Chevron 833"/>
            <p:cNvSpPr>
              <a:spLocks noChangeArrowheads="1"/>
            </p:cNvSpPr>
            <p:nvPr/>
          </p:nvSpPr>
          <p:spPr bwMode="auto">
            <a:xfrm flipH="1">
              <a:off x="63361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443" name="Chevron 834"/>
            <p:cNvSpPr>
              <a:spLocks noChangeArrowheads="1"/>
            </p:cNvSpPr>
            <p:nvPr/>
          </p:nvSpPr>
          <p:spPr bwMode="auto">
            <a:xfrm flipH="1">
              <a:off x="62641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52" name="Rectangle 464"/>
          <p:cNvSpPr>
            <a:spLocks noChangeArrowheads="1"/>
          </p:cNvSpPr>
          <p:nvPr/>
        </p:nvSpPr>
        <p:spPr bwMode="auto">
          <a:xfrm>
            <a:off x="9336089" y="3392489"/>
            <a:ext cx="1189037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3" name="Rectangle 463"/>
          <p:cNvSpPr>
            <a:spLocks noChangeArrowheads="1"/>
          </p:cNvSpPr>
          <p:nvPr/>
        </p:nvSpPr>
        <p:spPr bwMode="auto">
          <a:xfrm>
            <a:off x="1524000" y="3284539"/>
            <a:ext cx="1187450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4" name="Oval 1032"/>
          <p:cNvSpPr>
            <a:spLocks noChangeArrowheads="1"/>
          </p:cNvSpPr>
          <p:nvPr/>
        </p:nvSpPr>
        <p:spPr bwMode="auto">
          <a:xfrm>
            <a:off x="7824789" y="3500439"/>
            <a:ext cx="503237" cy="50482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5" name="Oval 1033"/>
          <p:cNvSpPr>
            <a:spLocks noChangeArrowheads="1"/>
          </p:cNvSpPr>
          <p:nvPr/>
        </p:nvSpPr>
        <p:spPr bwMode="auto">
          <a:xfrm>
            <a:off x="4151314" y="3500439"/>
            <a:ext cx="504825" cy="50482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10782" name="Group 1241"/>
          <p:cNvGrpSpPr>
            <a:grpSpLocks/>
          </p:cNvGrpSpPr>
          <p:nvPr/>
        </p:nvGrpSpPr>
        <p:grpSpPr bwMode="auto">
          <a:xfrm>
            <a:off x="4332289" y="1700214"/>
            <a:ext cx="3959225" cy="288925"/>
            <a:chOff x="2663788" y="2204864"/>
            <a:chExt cx="3960440" cy="288032"/>
          </a:xfrm>
        </p:grpSpPr>
        <p:sp>
          <p:nvSpPr>
            <p:cNvPr id="10292" name="Chevron 1349"/>
            <p:cNvSpPr>
              <a:spLocks noChangeArrowheads="1"/>
            </p:cNvSpPr>
            <p:nvPr/>
          </p:nvSpPr>
          <p:spPr bwMode="auto">
            <a:xfrm flipH="1">
              <a:off x="27718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3" name="Chevron 1350"/>
            <p:cNvSpPr>
              <a:spLocks noChangeArrowheads="1"/>
            </p:cNvSpPr>
            <p:nvPr/>
          </p:nvSpPr>
          <p:spPr bwMode="auto">
            <a:xfrm flipH="1">
              <a:off x="26997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4" name="Chevron 1351"/>
            <p:cNvSpPr>
              <a:spLocks noChangeArrowheads="1"/>
            </p:cNvSpPr>
            <p:nvPr/>
          </p:nvSpPr>
          <p:spPr bwMode="auto">
            <a:xfrm flipH="1">
              <a:off x="28798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5" name="Chevron 1352"/>
            <p:cNvSpPr>
              <a:spLocks noChangeArrowheads="1"/>
            </p:cNvSpPr>
            <p:nvPr/>
          </p:nvSpPr>
          <p:spPr bwMode="auto">
            <a:xfrm flipH="1">
              <a:off x="280780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6" name="Chevron 1353"/>
            <p:cNvSpPr>
              <a:spLocks noChangeArrowheads="1"/>
            </p:cNvSpPr>
            <p:nvPr/>
          </p:nvSpPr>
          <p:spPr bwMode="auto">
            <a:xfrm flipH="1">
              <a:off x="27357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7" name="Chevron 1354"/>
            <p:cNvSpPr>
              <a:spLocks noChangeArrowheads="1"/>
            </p:cNvSpPr>
            <p:nvPr/>
          </p:nvSpPr>
          <p:spPr bwMode="auto">
            <a:xfrm flipH="1">
              <a:off x="26637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8" name="Chevron 1355"/>
            <p:cNvSpPr>
              <a:spLocks noChangeArrowheads="1"/>
            </p:cNvSpPr>
            <p:nvPr/>
          </p:nvSpPr>
          <p:spPr bwMode="auto">
            <a:xfrm flipH="1">
              <a:off x="309583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99" name="Chevron 1356"/>
            <p:cNvSpPr>
              <a:spLocks noChangeArrowheads="1"/>
            </p:cNvSpPr>
            <p:nvPr/>
          </p:nvSpPr>
          <p:spPr bwMode="auto">
            <a:xfrm flipH="1">
              <a:off x="302382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0" name="Chevron 1357"/>
            <p:cNvSpPr>
              <a:spLocks noChangeArrowheads="1"/>
            </p:cNvSpPr>
            <p:nvPr/>
          </p:nvSpPr>
          <p:spPr bwMode="auto">
            <a:xfrm flipH="1">
              <a:off x="316784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1" name="Chevron 1358"/>
            <p:cNvSpPr>
              <a:spLocks noChangeArrowheads="1"/>
            </p:cNvSpPr>
            <p:nvPr/>
          </p:nvSpPr>
          <p:spPr bwMode="auto">
            <a:xfrm flipH="1">
              <a:off x="309583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2" name="Chevron 1359"/>
            <p:cNvSpPr>
              <a:spLocks noChangeArrowheads="1"/>
            </p:cNvSpPr>
            <p:nvPr/>
          </p:nvSpPr>
          <p:spPr bwMode="auto">
            <a:xfrm flipH="1">
              <a:off x="302382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3" name="Chevron 1360"/>
            <p:cNvSpPr>
              <a:spLocks noChangeArrowheads="1"/>
            </p:cNvSpPr>
            <p:nvPr/>
          </p:nvSpPr>
          <p:spPr bwMode="auto">
            <a:xfrm flipH="1">
              <a:off x="295182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4" name="Chevron 1361"/>
            <p:cNvSpPr>
              <a:spLocks noChangeArrowheads="1"/>
            </p:cNvSpPr>
            <p:nvPr/>
          </p:nvSpPr>
          <p:spPr bwMode="auto">
            <a:xfrm flipH="1">
              <a:off x="331186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5" name="Chevron 1362"/>
            <p:cNvSpPr>
              <a:spLocks noChangeArrowheads="1"/>
            </p:cNvSpPr>
            <p:nvPr/>
          </p:nvSpPr>
          <p:spPr bwMode="auto">
            <a:xfrm flipH="1">
              <a:off x="323985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6" name="Chevron 1363"/>
            <p:cNvSpPr>
              <a:spLocks noChangeArrowheads="1"/>
            </p:cNvSpPr>
            <p:nvPr/>
          </p:nvSpPr>
          <p:spPr bwMode="auto">
            <a:xfrm flipH="1">
              <a:off x="349188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7" name="Chevron 1364"/>
            <p:cNvSpPr>
              <a:spLocks noChangeArrowheads="1"/>
            </p:cNvSpPr>
            <p:nvPr/>
          </p:nvSpPr>
          <p:spPr bwMode="auto">
            <a:xfrm flipH="1">
              <a:off x="341987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8" name="Chevron 1365"/>
            <p:cNvSpPr>
              <a:spLocks noChangeArrowheads="1"/>
            </p:cNvSpPr>
            <p:nvPr/>
          </p:nvSpPr>
          <p:spPr bwMode="auto">
            <a:xfrm flipH="1">
              <a:off x="35998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09" name="Chevron 1366"/>
            <p:cNvSpPr>
              <a:spLocks noChangeArrowheads="1"/>
            </p:cNvSpPr>
            <p:nvPr/>
          </p:nvSpPr>
          <p:spPr bwMode="auto">
            <a:xfrm flipH="1">
              <a:off x="352788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0" name="Chevron 1367"/>
            <p:cNvSpPr>
              <a:spLocks noChangeArrowheads="1"/>
            </p:cNvSpPr>
            <p:nvPr/>
          </p:nvSpPr>
          <p:spPr bwMode="auto">
            <a:xfrm flipH="1">
              <a:off x="345587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1" name="Chevron 1368"/>
            <p:cNvSpPr>
              <a:spLocks noChangeArrowheads="1"/>
            </p:cNvSpPr>
            <p:nvPr/>
          </p:nvSpPr>
          <p:spPr bwMode="auto">
            <a:xfrm flipH="1">
              <a:off x="338386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2" name="Chevron 1369"/>
            <p:cNvSpPr>
              <a:spLocks noChangeArrowheads="1"/>
            </p:cNvSpPr>
            <p:nvPr/>
          </p:nvSpPr>
          <p:spPr bwMode="auto">
            <a:xfrm flipH="1">
              <a:off x="381591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3" name="Chevron 1370"/>
            <p:cNvSpPr>
              <a:spLocks noChangeArrowheads="1"/>
            </p:cNvSpPr>
            <p:nvPr/>
          </p:nvSpPr>
          <p:spPr bwMode="auto">
            <a:xfrm flipH="1">
              <a:off x="374390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4" name="Chevron 1371"/>
            <p:cNvSpPr>
              <a:spLocks noChangeArrowheads="1"/>
            </p:cNvSpPr>
            <p:nvPr/>
          </p:nvSpPr>
          <p:spPr bwMode="auto">
            <a:xfrm flipH="1">
              <a:off x="388792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5" name="Chevron 1372"/>
            <p:cNvSpPr>
              <a:spLocks noChangeArrowheads="1"/>
            </p:cNvSpPr>
            <p:nvPr/>
          </p:nvSpPr>
          <p:spPr bwMode="auto">
            <a:xfrm flipH="1">
              <a:off x="381591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6" name="Chevron 1373"/>
            <p:cNvSpPr>
              <a:spLocks noChangeArrowheads="1"/>
            </p:cNvSpPr>
            <p:nvPr/>
          </p:nvSpPr>
          <p:spPr bwMode="auto">
            <a:xfrm flipH="1">
              <a:off x="374390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7" name="Chevron 1374"/>
            <p:cNvSpPr>
              <a:spLocks noChangeArrowheads="1"/>
            </p:cNvSpPr>
            <p:nvPr/>
          </p:nvSpPr>
          <p:spPr bwMode="auto">
            <a:xfrm flipH="1">
              <a:off x="36719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8" name="Chevron 1375"/>
            <p:cNvSpPr>
              <a:spLocks noChangeArrowheads="1"/>
            </p:cNvSpPr>
            <p:nvPr/>
          </p:nvSpPr>
          <p:spPr bwMode="auto">
            <a:xfrm flipH="1">
              <a:off x="403194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19" name="Chevron 1376"/>
            <p:cNvSpPr>
              <a:spLocks noChangeArrowheads="1"/>
            </p:cNvSpPr>
            <p:nvPr/>
          </p:nvSpPr>
          <p:spPr bwMode="auto">
            <a:xfrm flipH="1">
              <a:off x="395993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0" name="Chevron 1377"/>
            <p:cNvSpPr>
              <a:spLocks noChangeArrowheads="1"/>
            </p:cNvSpPr>
            <p:nvPr/>
          </p:nvSpPr>
          <p:spPr bwMode="auto">
            <a:xfrm flipH="1">
              <a:off x="421196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1" name="Chevron 1378"/>
            <p:cNvSpPr>
              <a:spLocks noChangeArrowheads="1"/>
            </p:cNvSpPr>
            <p:nvPr/>
          </p:nvSpPr>
          <p:spPr bwMode="auto">
            <a:xfrm flipH="1">
              <a:off x="413995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2" name="Chevron 1379"/>
            <p:cNvSpPr>
              <a:spLocks noChangeArrowheads="1"/>
            </p:cNvSpPr>
            <p:nvPr/>
          </p:nvSpPr>
          <p:spPr bwMode="auto">
            <a:xfrm flipH="1">
              <a:off x="431997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3" name="Chevron 1380"/>
            <p:cNvSpPr>
              <a:spLocks noChangeArrowheads="1"/>
            </p:cNvSpPr>
            <p:nvPr/>
          </p:nvSpPr>
          <p:spPr bwMode="auto">
            <a:xfrm flipH="1">
              <a:off x="424796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4" name="Chevron 1381"/>
            <p:cNvSpPr>
              <a:spLocks noChangeArrowheads="1"/>
            </p:cNvSpPr>
            <p:nvPr/>
          </p:nvSpPr>
          <p:spPr bwMode="auto">
            <a:xfrm flipH="1">
              <a:off x="417595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5" name="Chevron 1382"/>
            <p:cNvSpPr>
              <a:spLocks noChangeArrowheads="1"/>
            </p:cNvSpPr>
            <p:nvPr/>
          </p:nvSpPr>
          <p:spPr bwMode="auto">
            <a:xfrm flipH="1">
              <a:off x="410394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6" name="Chevron 1383"/>
            <p:cNvSpPr>
              <a:spLocks noChangeArrowheads="1"/>
            </p:cNvSpPr>
            <p:nvPr/>
          </p:nvSpPr>
          <p:spPr bwMode="auto">
            <a:xfrm flipH="1">
              <a:off x="45359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7" name="Chevron 1384"/>
            <p:cNvSpPr>
              <a:spLocks noChangeArrowheads="1"/>
            </p:cNvSpPr>
            <p:nvPr/>
          </p:nvSpPr>
          <p:spPr bwMode="auto">
            <a:xfrm flipH="1">
              <a:off x="44639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8" name="Chevron 1385"/>
            <p:cNvSpPr>
              <a:spLocks noChangeArrowheads="1"/>
            </p:cNvSpPr>
            <p:nvPr/>
          </p:nvSpPr>
          <p:spPr bwMode="auto">
            <a:xfrm flipH="1">
              <a:off x="460800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29" name="Chevron 1386"/>
            <p:cNvSpPr>
              <a:spLocks noChangeArrowheads="1"/>
            </p:cNvSpPr>
            <p:nvPr/>
          </p:nvSpPr>
          <p:spPr bwMode="auto">
            <a:xfrm flipH="1">
              <a:off x="45359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0" name="Chevron 1387"/>
            <p:cNvSpPr>
              <a:spLocks noChangeArrowheads="1"/>
            </p:cNvSpPr>
            <p:nvPr/>
          </p:nvSpPr>
          <p:spPr bwMode="auto">
            <a:xfrm flipH="1">
              <a:off x="44639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1" name="Chevron 1388"/>
            <p:cNvSpPr>
              <a:spLocks noChangeArrowheads="1"/>
            </p:cNvSpPr>
            <p:nvPr/>
          </p:nvSpPr>
          <p:spPr bwMode="auto">
            <a:xfrm flipH="1">
              <a:off x="439198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2" name="Chevron 1389"/>
            <p:cNvSpPr>
              <a:spLocks noChangeArrowheads="1"/>
            </p:cNvSpPr>
            <p:nvPr/>
          </p:nvSpPr>
          <p:spPr bwMode="auto">
            <a:xfrm flipH="1">
              <a:off x="475202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3" name="Chevron 1390"/>
            <p:cNvSpPr>
              <a:spLocks noChangeArrowheads="1"/>
            </p:cNvSpPr>
            <p:nvPr/>
          </p:nvSpPr>
          <p:spPr bwMode="auto">
            <a:xfrm flipH="1">
              <a:off x="46800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4" name="Chevron 1391"/>
            <p:cNvSpPr>
              <a:spLocks noChangeArrowheads="1"/>
            </p:cNvSpPr>
            <p:nvPr/>
          </p:nvSpPr>
          <p:spPr bwMode="auto">
            <a:xfrm flipH="1">
              <a:off x="493204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5" name="Chevron 1392"/>
            <p:cNvSpPr>
              <a:spLocks noChangeArrowheads="1"/>
            </p:cNvSpPr>
            <p:nvPr/>
          </p:nvSpPr>
          <p:spPr bwMode="auto">
            <a:xfrm flipH="1">
              <a:off x="486003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6" name="Chevron 1393"/>
            <p:cNvSpPr>
              <a:spLocks noChangeArrowheads="1"/>
            </p:cNvSpPr>
            <p:nvPr/>
          </p:nvSpPr>
          <p:spPr bwMode="auto">
            <a:xfrm flipH="1">
              <a:off x="504005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7" name="Chevron 1394"/>
            <p:cNvSpPr>
              <a:spLocks noChangeArrowheads="1"/>
            </p:cNvSpPr>
            <p:nvPr/>
          </p:nvSpPr>
          <p:spPr bwMode="auto">
            <a:xfrm flipH="1">
              <a:off x="496804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8" name="Chevron 1395"/>
            <p:cNvSpPr>
              <a:spLocks noChangeArrowheads="1"/>
            </p:cNvSpPr>
            <p:nvPr/>
          </p:nvSpPr>
          <p:spPr bwMode="auto">
            <a:xfrm flipH="1">
              <a:off x="489603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39" name="Chevron 1396"/>
            <p:cNvSpPr>
              <a:spLocks noChangeArrowheads="1"/>
            </p:cNvSpPr>
            <p:nvPr/>
          </p:nvSpPr>
          <p:spPr bwMode="auto">
            <a:xfrm flipH="1">
              <a:off x="482402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0" name="Chevron 1397"/>
            <p:cNvSpPr>
              <a:spLocks noChangeArrowheads="1"/>
            </p:cNvSpPr>
            <p:nvPr/>
          </p:nvSpPr>
          <p:spPr bwMode="auto">
            <a:xfrm flipH="1">
              <a:off x="525607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1" name="Chevron 1398"/>
            <p:cNvSpPr>
              <a:spLocks noChangeArrowheads="1"/>
            </p:cNvSpPr>
            <p:nvPr/>
          </p:nvSpPr>
          <p:spPr bwMode="auto">
            <a:xfrm flipH="1">
              <a:off x="518406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2" name="Chevron 1399"/>
            <p:cNvSpPr>
              <a:spLocks noChangeArrowheads="1"/>
            </p:cNvSpPr>
            <p:nvPr/>
          </p:nvSpPr>
          <p:spPr bwMode="auto">
            <a:xfrm flipH="1">
              <a:off x="532808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3" name="Chevron 1400"/>
            <p:cNvSpPr>
              <a:spLocks noChangeArrowheads="1"/>
            </p:cNvSpPr>
            <p:nvPr/>
          </p:nvSpPr>
          <p:spPr bwMode="auto">
            <a:xfrm flipH="1">
              <a:off x="525607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4" name="Chevron 1401"/>
            <p:cNvSpPr>
              <a:spLocks noChangeArrowheads="1"/>
            </p:cNvSpPr>
            <p:nvPr/>
          </p:nvSpPr>
          <p:spPr bwMode="auto">
            <a:xfrm flipH="1">
              <a:off x="518406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5" name="Chevron 1402"/>
            <p:cNvSpPr>
              <a:spLocks noChangeArrowheads="1"/>
            </p:cNvSpPr>
            <p:nvPr/>
          </p:nvSpPr>
          <p:spPr bwMode="auto">
            <a:xfrm flipH="1">
              <a:off x="511206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6" name="Chevron 1403"/>
            <p:cNvSpPr>
              <a:spLocks noChangeArrowheads="1"/>
            </p:cNvSpPr>
            <p:nvPr/>
          </p:nvSpPr>
          <p:spPr bwMode="auto">
            <a:xfrm flipH="1">
              <a:off x="54721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7" name="Chevron 1404"/>
            <p:cNvSpPr>
              <a:spLocks noChangeArrowheads="1"/>
            </p:cNvSpPr>
            <p:nvPr/>
          </p:nvSpPr>
          <p:spPr bwMode="auto">
            <a:xfrm flipH="1">
              <a:off x="54000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8" name="Chevron 1405"/>
            <p:cNvSpPr>
              <a:spLocks noChangeArrowheads="1"/>
            </p:cNvSpPr>
            <p:nvPr/>
          </p:nvSpPr>
          <p:spPr bwMode="auto">
            <a:xfrm flipH="1">
              <a:off x="565212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49" name="Chevron 1406"/>
            <p:cNvSpPr>
              <a:spLocks noChangeArrowheads="1"/>
            </p:cNvSpPr>
            <p:nvPr/>
          </p:nvSpPr>
          <p:spPr bwMode="auto">
            <a:xfrm flipH="1">
              <a:off x="55801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0" name="Chevron 1407"/>
            <p:cNvSpPr>
              <a:spLocks noChangeArrowheads="1"/>
            </p:cNvSpPr>
            <p:nvPr/>
          </p:nvSpPr>
          <p:spPr bwMode="auto">
            <a:xfrm flipH="1">
              <a:off x="576013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1" name="Chevron 1408"/>
            <p:cNvSpPr>
              <a:spLocks noChangeArrowheads="1"/>
            </p:cNvSpPr>
            <p:nvPr/>
          </p:nvSpPr>
          <p:spPr bwMode="auto">
            <a:xfrm flipH="1">
              <a:off x="568812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2" name="Chevron 1409"/>
            <p:cNvSpPr>
              <a:spLocks noChangeArrowheads="1"/>
            </p:cNvSpPr>
            <p:nvPr/>
          </p:nvSpPr>
          <p:spPr bwMode="auto">
            <a:xfrm flipH="1">
              <a:off x="561611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3" name="Chevron 1410"/>
            <p:cNvSpPr>
              <a:spLocks noChangeArrowheads="1"/>
            </p:cNvSpPr>
            <p:nvPr/>
          </p:nvSpPr>
          <p:spPr bwMode="auto">
            <a:xfrm flipH="1">
              <a:off x="554410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4" name="Chevron 1411"/>
            <p:cNvSpPr>
              <a:spLocks noChangeArrowheads="1"/>
            </p:cNvSpPr>
            <p:nvPr/>
          </p:nvSpPr>
          <p:spPr bwMode="auto">
            <a:xfrm flipH="1">
              <a:off x="597615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5" name="Chevron 1412"/>
            <p:cNvSpPr>
              <a:spLocks noChangeArrowheads="1"/>
            </p:cNvSpPr>
            <p:nvPr/>
          </p:nvSpPr>
          <p:spPr bwMode="auto">
            <a:xfrm flipH="1">
              <a:off x="590414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6" name="Chevron 1413"/>
            <p:cNvSpPr>
              <a:spLocks noChangeArrowheads="1"/>
            </p:cNvSpPr>
            <p:nvPr/>
          </p:nvSpPr>
          <p:spPr bwMode="auto">
            <a:xfrm flipH="1">
              <a:off x="604816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7" name="Chevron 1414"/>
            <p:cNvSpPr>
              <a:spLocks noChangeArrowheads="1"/>
            </p:cNvSpPr>
            <p:nvPr/>
          </p:nvSpPr>
          <p:spPr bwMode="auto">
            <a:xfrm flipH="1">
              <a:off x="597615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8" name="Chevron 1415"/>
            <p:cNvSpPr>
              <a:spLocks noChangeArrowheads="1"/>
            </p:cNvSpPr>
            <p:nvPr/>
          </p:nvSpPr>
          <p:spPr bwMode="auto">
            <a:xfrm flipH="1">
              <a:off x="590414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59" name="Chevron 1416"/>
            <p:cNvSpPr>
              <a:spLocks noChangeArrowheads="1"/>
            </p:cNvSpPr>
            <p:nvPr/>
          </p:nvSpPr>
          <p:spPr bwMode="auto">
            <a:xfrm flipH="1">
              <a:off x="583214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0" name="Chevron 1417"/>
            <p:cNvSpPr>
              <a:spLocks noChangeArrowheads="1"/>
            </p:cNvSpPr>
            <p:nvPr/>
          </p:nvSpPr>
          <p:spPr bwMode="auto">
            <a:xfrm flipH="1">
              <a:off x="619218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1" name="Chevron 1418"/>
            <p:cNvSpPr>
              <a:spLocks noChangeArrowheads="1"/>
            </p:cNvSpPr>
            <p:nvPr/>
          </p:nvSpPr>
          <p:spPr bwMode="auto">
            <a:xfrm flipH="1">
              <a:off x="612017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2" name="Chevron 1419"/>
            <p:cNvSpPr>
              <a:spLocks noChangeArrowheads="1"/>
            </p:cNvSpPr>
            <p:nvPr/>
          </p:nvSpPr>
          <p:spPr bwMode="auto">
            <a:xfrm flipH="1">
              <a:off x="6372200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3" name="Chevron 1420"/>
            <p:cNvSpPr>
              <a:spLocks noChangeArrowheads="1"/>
            </p:cNvSpPr>
            <p:nvPr/>
          </p:nvSpPr>
          <p:spPr bwMode="auto">
            <a:xfrm flipH="1">
              <a:off x="630019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4" name="Chevron 1421"/>
            <p:cNvSpPr>
              <a:spLocks noChangeArrowheads="1"/>
            </p:cNvSpPr>
            <p:nvPr/>
          </p:nvSpPr>
          <p:spPr bwMode="auto">
            <a:xfrm flipH="1">
              <a:off x="6480212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5" name="Chevron 1422"/>
            <p:cNvSpPr>
              <a:spLocks noChangeArrowheads="1"/>
            </p:cNvSpPr>
            <p:nvPr/>
          </p:nvSpPr>
          <p:spPr bwMode="auto">
            <a:xfrm flipH="1">
              <a:off x="6408204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6" name="Chevron 1423"/>
            <p:cNvSpPr>
              <a:spLocks noChangeArrowheads="1"/>
            </p:cNvSpPr>
            <p:nvPr/>
          </p:nvSpPr>
          <p:spPr bwMode="auto">
            <a:xfrm flipH="1">
              <a:off x="6336196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367" name="Chevron 1424"/>
            <p:cNvSpPr>
              <a:spLocks noChangeArrowheads="1"/>
            </p:cNvSpPr>
            <p:nvPr/>
          </p:nvSpPr>
          <p:spPr bwMode="auto">
            <a:xfrm flipH="1">
              <a:off x="6264188" y="2204864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57" name="Rectangle 1425"/>
          <p:cNvSpPr>
            <a:spLocks noChangeArrowheads="1"/>
          </p:cNvSpPr>
          <p:nvPr/>
        </p:nvSpPr>
        <p:spPr bwMode="auto">
          <a:xfrm>
            <a:off x="8220075" y="1449388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8" name="Plaque 1427"/>
          <p:cNvSpPr>
            <a:spLocks noChangeArrowheads="1"/>
          </p:cNvSpPr>
          <p:nvPr/>
        </p:nvSpPr>
        <p:spPr bwMode="auto">
          <a:xfrm>
            <a:off x="3719514" y="1160464"/>
            <a:ext cx="828675" cy="828675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9" name="Plaque 1428"/>
          <p:cNvSpPr>
            <a:spLocks noChangeArrowheads="1"/>
          </p:cNvSpPr>
          <p:nvPr/>
        </p:nvSpPr>
        <p:spPr bwMode="auto">
          <a:xfrm>
            <a:off x="7932739" y="1160464"/>
            <a:ext cx="827087" cy="828675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60" name="TextBox 2"/>
          <p:cNvSpPr txBox="1">
            <a:spLocks noChangeArrowheads="1"/>
          </p:cNvSpPr>
          <p:nvPr/>
        </p:nvSpPr>
        <p:spPr bwMode="auto">
          <a:xfrm>
            <a:off x="1952625" y="296863"/>
            <a:ext cx="6915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000" b="1" dirty="0">
                <a:solidFill>
                  <a:schemeClr val="bg1"/>
                </a:solidFill>
                <a:latin typeface="Arial" charset="0"/>
              </a:rPr>
              <a:t>User A 0.8 mcm/d</a:t>
            </a:r>
          </a:p>
          <a:p>
            <a:pPr eaLnBrk="1" hangingPunct="1"/>
            <a:r>
              <a:rPr lang="en-GB" altLang="en-US" sz="3000" b="1" dirty="0">
                <a:solidFill>
                  <a:schemeClr val="bg1"/>
                </a:solidFill>
                <a:latin typeface="Arial" charset="0"/>
              </a:rPr>
              <a:t>User B 0.4 mcm/d</a:t>
            </a:r>
            <a:endParaRPr lang="en-GB" altLang="en-US" sz="3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61" name="TextBox 1430"/>
          <p:cNvSpPr txBox="1">
            <a:spLocks noChangeArrowheads="1"/>
          </p:cNvSpPr>
          <p:nvPr/>
        </p:nvSpPr>
        <p:spPr bwMode="auto">
          <a:xfrm>
            <a:off x="5454651" y="4310064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1.4 mcm/d</a:t>
            </a:r>
          </a:p>
        </p:txBody>
      </p:sp>
      <p:sp>
        <p:nvSpPr>
          <p:cNvPr id="10262" name="TextBox 1431"/>
          <p:cNvSpPr txBox="1">
            <a:spLocks noChangeArrowheads="1"/>
          </p:cNvSpPr>
          <p:nvPr/>
        </p:nvSpPr>
        <p:spPr bwMode="auto">
          <a:xfrm>
            <a:off x="5448301" y="1104901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0.2 mcm/d</a:t>
            </a:r>
          </a:p>
        </p:txBody>
      </p:sp>
      <p:sp>
        <p:nvSpPr>
          <p:cNvPr id="10263" name="TextBox 1432"/>
          <p:cNvSpPr txBox="1">
            <a:spLocks noChangeArrowheads="1"/>
          </p:cNvSpPr>
          <p:nvPr/>
        </p:nvSpPr>
        <p:spPr bwMode="auto">
          <a:xfrm>
            <a:off x="1811339" y="4076701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1.2 mcm/d</a:t>
            </a:r>
          </a:p>
        </p:txBody>
      </p:sp>
      <p:sp>
        <p:nvSpPr>
          <p:cNvPr id="10264" name="TextBox 1433"/>
          <p:cNvSpPr txBox="1">
            <a:spLocks noChangeArrowheads="1"/>
          </p:cNvSpPr>
          <p:nvPr/>
        </p:nvSpPr>
        <p:spPr bwMode="auto">
          <a:xfrm>
            <a:off x="8291514" y="4076701"/>
            <a:ext cx="1901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1.2 mcm/d</a:t>
            </a:r>
          </a:p>
        </p:txBody>
      </p:sp>
      <p:sp>
        <p:nvSpPr>
          <p:cNvPr id="896" name="Rectangle 895"/>
          <p:cNvSpPr>
            <a:spLocks noChangeArrowheads="1"/>
          </p:cNvSpPr>
          <p:nvPr/>
        </p:nvSpPr>
        <p:spPr bwMode="auto">
          <a:xfrm>
            <a:off x="8724901" y="4941888"/>
            <a:ext cx="1331913" cy="17637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CO2e</a:t>
            </a:r>
          </a:p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140 </a:t>
            </a:r>
            <a:r>
              <a:rPr lang="en-GB" altLang="en-US" sz="2800" dirty="0" err="1">
                <a:latin typeface="Tahoma" pitchFamily="34" charset="0"/>
                <a:cs typeface="Tahoma" pitchFamily="34" charset="0"/>
              </a:rPr>
              <a:t>te</a:t>
            </a:r>
            <a:r>
              <a:rPr lang="en-GB" altLang="en-US" sz="2800" dirty="0">
                <a:latin typeface="Tahoma" pitchFamily="34" charset="0"/>
                <a:cs typeface="Tahoma" pitchFamily="34" charset="0"/>
              </a:rPr>
              <a:t>/d</a:t>
            </a:r>
          </a:p>
        </p:txBody>
      </p:sp>
      <p:sp>
        <p:nvSpPr>
          <p:cNvPr id="897" name="Down Arrow 896"/>
          <p:cNvSpPr/>
          <p:nvPr/>
        </p:nvSpPr>
        <p:spPr bwMode="auto">
          <a:xfrm rot="17727960">
            <a:off x="7404894" y="4499769"/>
            <a:ext cx="1081088" cy="111125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anchor="ctr"/>
          <a:lstStyle/>
          <a:p>
            <a:pPr eaLnBrk="0" hangingPunct="0">
              <a:defRPr/>
            </a:pPr>
            <a:r>
              <a:rPr lang="en-GB" dirty="0"/>
              <a:t>    ≡</a:t>
            </a:r>
          </a:p>
        </p:txBody>
      </p:sp>
      <p:sp>
        <p:nvSpPr>
          <p:cNvPr id="904" name="Rectangle 903"/>
          <p:cNvSpPr>
            <a:spLocks noChangeArrowheads="1"/>
          </p:cNvSpPr>
          <p:nvPr/>
        </p:nvSpPr>
        <p:spPr bwMode="auto">
          <a:xfrm>
            <a:off x="8732477" y="4941520"/>
            <a:ext cx="1331913" cy="1150937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93</a:t>
            </a:r>
          </a:p>
        </p:txBody>
      </p:sp>
      <p:sp>
        <p:nvSpPr>
          <p:cNvPr id="905" name="Rectangle 904"/>
          <p:cNvSpPr>
            <a:spLocks noChangeArrowheads="1"/>
          </p:cNvSpPr>
          <p:nvPr/>
        </p:nvSpPr>
        <p:spPr bwMode="auto">
          <a:xfrm>
            <a:off x="8731067" y="6092825"/>
            <a:ext cx="1331913" cy="612775"/>
          </a:xfrm>
          <a:prstGeom prst="rect">
            <a:avLst/>
          </a:prstGeom>
          <a:solidFill>
            <a:srgbClr val="FF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47</a:t>
            </a:r>
          </a:p>
        </p:txBody>
      </p:sp>
      <p:grpSp>
        <p:nvGrpSpPr>
          <p:cNvPr id="10271" name="Group 879"/>
          <p:cNvGrpSpPr>
            <a:grpSpLocks/>
          </p:cNvGrpSpPr>
          <p:nvPr/>
        </p:nvGrpSpPr>
        <p:grpSpPr bwMode="auto">
          <a:xfrm>
            <a:off x="2711450" y="1700214"/>
            <a:ext cx="6624638" cy="2693987"/>
            <a:chOff x="1187624" y="2204863"/>
            <a:chExt cx="6624736" cy="2694162"/>
          </a:xfrm>
        </p:grpSpPr>
        <p:cxnSp>
          <p:nvCxnSpPr>
            <p:cNvPr id="10279" name="Straight Connector 880"/>
            <p:cNvCxnSpPr>
              <a:cxnSpLocks noChangeShapeType="1"/>
            </p:cNvCxnSpPr>
            <p:nvPr/>
          </p:nvCxnSpPr>
          <p:spPr bwMode="auto">
            <a:xfrm>
              <a:off x="3024187" y="2493552"/>
              <a:ext cx="0" cy="1584018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0" name="Straight Connector 881"/>
            <p:cNvCxnSpPr>
              <a:cxnSpLocks noChangeShapeType="1"/>
            </p:cNvCxnSpPr>
            <p:nvPr/>
          </p:nvCxnSpPr>
          <p:spPr bwMode="auto">
            <a:xfrm rot="10800000" flipV="1">
              <a:off x="6408207" y="2493552"/>
              <a:ext cx="531" cy="1583361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1" name="Straight Connector 882"/>
            <p:cNvCxnSpPr>
              <a:cxnSpLocks noChangeShapeType="1"/>
            </p:cNvCxnSpPr>
            <p:nvPr/>
          </p:nvCxnSpPr>
          <p:spPr bwMode="auto">
            <a:xfrm>
              <a:off x="6696236" y="2492896"/>
              <a:ext cx="0" cy="1584018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2" name="Straight Connector 883"/>
            <p:cNvCxnSpPr>
              <a:cxnSpLocks noChangeShapeType="1"/>
              <a:stCxn id="891" idx="2"/>
            </p:cNvCxnSpPr>
            <p:nvPr/>
          </p:nvCxnSpPr>
          <p:spPr bwMode="auto">
            <a:xfrm rot="5400000">
              <a:off x="1942410" y="3283515"/>
              <a:ext cx="1586786" cy="13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3" name="Straight Connector 884"/>
            <p:cNvCxnSpPr>
              <a:cxnSpLocks noChangeShapeType="1"/>
            </p:cNvCxnSpPr>
            <p:nvPr/>
          </p:nvCxnSpPr>
          <p:spPr bwMode="auto">
            <a:xfrm>
              <a:off x="3024187" y="2493552"/>
              <a:ext cx="3384550" cy="1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4" name="Straight Connector 885"/>
            <p:cNvCxnSpPr>
              <a:cxnSpLocks noChangeShapeType="1"/>
            </p:cNvCxnSpPr>
            <p:nvPr/>
          </p:nvCxnSpPr>
          <p:spPr bwMode="auto">
            <a:xfrm>
              <a:off x="3023828" y="2204863"/>
              <a:ext cx="3384550" cy="1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5" name="Straight Connector 886"/>
            <p:cNvCxnSpPr>
              <a:cxnSpLocks noChangeShapeType="1"/>
            </p:cNvCxnSpPr>
            <p:nvPr/>
          </p:nvCxnSpPr>
          <p:spPr bwMode="auto">
            <a:xfrm>
              <a:off x="1187624" y="4437112"/>
              <a:ext cx="6624736" cy="0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6" name="Straight Connector 887"/>
            <p:cNvCxnSpPr>
              <a:cxnSpLocks noChangeShapeType="1"/>
            </p:cNvCxnSpPr>
            <p:nvPr/>
          </p:nvCxnSpPr>
          <p:spPr bwMode="auto">
            <a:xfrm>
              <a:off x="1187624" y="4077072"/>
              <a:ext cx="6624736" cy="36004"/>
            </a:xfrm>
            <a:prstGeom prst="line">
              <a:avLst/>
            </a:prstGeom>
            <a:noFill/>
            <a:ln w="63500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87" name="AutoShape 2"/>
            <p:cNvSpPr>
              <a:spLocks noChangeArrowheads="1"/>
            </p:cNvSpPr>
            <p:nvPr/>
          </p:nvSpPr>
          <p:spPr bwMode="auto">
            <a:xfrm rot="-5400000">
              <a:off x="4102894" y="3601244"/>
              <a:ext cx="1290637" cy="130492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0" scaled="1"/>
            </a:gradFill>
            <a:ln w="635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8" name="Oval 889"/>
            <p:cNvSpPr>
              <a:spLocks noChangeArrowheads="1"/>
            </p:cNvSpPr>
            <p:nvPr/>
          </p:nvSpPr>
          <p:spPr bwMode="auto">
            <a:xfrm>
              <a:off x="2987824" y="245689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1" name="Arc 890"/>
            <p:cNvSpPr/>
            <p:nvPr/>
          </p:nvSpPr>
          <p:spPr bwMode="auto">
            <a:xfrm flipH="1">
              <a:off x="2735460" y="2204863"/>
              <a:ext cx="576271" cy="576299"/>
            </a:xfrm>
            <a:prstGeom prst="arc">
              <a:avLst>
                <a:gd name="adj1" fmla="val 16200000"/>
                <a:gd name="adj2" fmla="val 21566974"/>
              </a:avLst>
            </a:prstGeom>
            <a:noFill/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892" name="Arc 891"/>
            <p:cNvSpPr/>
            <p:nvPr/>
          </p:nvSpPr>
          <p:spPr bwMode="auto">
            <a:xfrm>
              <a:off x="6120060" y="2204863"/>
              <a:ext cx="576271" cy="576299"/>
            </a:xfrm>
            <a:prstGeom prst="arc">
              <a:avLst>
                <a:gd name="adj1" fmla="val 16200000"/>
                <a:gd name="adj2" fmla="val 21566974"/>
              </a:avLst>
            </a:prstGeom>
            <a:noFill/>
            <a:ln w="635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10291" name="Oval 892"/>
            <p:cNvSpPr>
              <a:spLocks noChangeArrowheads="1"/>
            </p:cNvSpPr>
            <p:nvPr/>
          </p:nvSpPr>
          <p:spPr bwMode="auto">
            <a:xfrm>
              <a:off x="6372200" y="2456892"/>
              <a:ext cx="72008" cy="7200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902" name="Straight Connector 934"/>
          <p:cNvCxnSpPr>
            <a:cxnSpLocks noChangeShapeType="1"/>
          </p:cNvCxnSpPr>
          <p:nvPr/>
        </p:nvCxnSpPr>
        <p:spPr bwMode="auto">
          <a:xfrm>
            <a:off x="1631952" y="5922963"/>
            <a:ext cx="2016125" cy="0"/>
          </a:xfrm>
          <a:prstGeom prst="line">
            <a:avLst/>
          </a:prstGeom>
          <a:noFill/>
          <a:ln w="444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3" name="Straight Connector 935"/>
          <p:cNvCxnSpPr>
            <a:cxnSpLocks noChangeShapeType="1"/>
          </p:cNvCxnSpPr>
          <p:nvPr/>
        </p:nvCxnSpPr>
        <p:spPr bwMode="auto">
          <a:xfrm flipV="1">
            <a:off x="3646464" y="5491163"/>
            <a:ext cx="936625" cy="431800"/>
          </a:xfrm>
          <a:prstGeom prst="line">
            <a:avLst/>
          </a:prstGeom>
          <a:noFill/>
          <a:ln w="444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6" name="Oval 938"/>
          <p:cNvSpPr>
            <a:spLocks noChangeArrowheads="1"/>
          </p:cNvSpPr>
          <p:nvPr/>
        </p:nvSpPr>
        <p:spPr bwMode="auto">
          <a:xfrm>
            <a:off x="3324227" y="5849938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899" name="Rounded Rectangular Callout 898"/>
          <p:cNvSpPr/>
          <p:nvPr/>
        </p:nvSpPr>
        <p:spPr bwMode="auto">
          <a:xfrm>
            <a:off x="7464425" y="2060576"/>
            <a:ext cx="3168650" cy="1476375"/>
          </a:xfrm>
          <a:prstGeom prst="wedgeRoundRectCallout">
            <a:avLst>
              <a:gd name="adj1" fmla="val 4752"/>
              <a:gd name="adj2" fmla="val 168514"/>
              <a:gd name="adj3" fmla="val 16667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GB" sz="2800" dirty="0">
                <a:latin typeface="Tahoma" pitchFamily="34" charset="0"/>
                <a:ea typeface="Tahoma" pitchFamily="34" charset="0"/>
                <a:cs typeface="Tahoma" pitchFamily="34" charset="0"/>
              </a:rPr>
              <a:t>Allocate in proportion to Field production</a:t>
            </a:r>
          </a:p>
        </p:txBody>
      </p:sp>
      <p:sp>
        <p:nvSpPr>
          <p:cNvPr id="908" name="Oval Callout 907"/>
          <p:cNvSpPr/>
          <p:nvPr/>
        </p:nvSpPr>
        <p:spPr>
          <a:xfrm>
            <a:off x="5052345" y="4572000"/>
            <a:ext cx="3888432" cy="1944216"/>
          </a:xfrm>
          <a:prstGeom prst="wedgeEllipseCallout">
            <a:avLst>
              <a:gd name="adj1" fmla="val -17567"/>
              <a:gd name="adj2" fmla="val 41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50:50 split fairer?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0271F27-1AB1-70E9-4C1B-4EEF8D8039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1382129"/>
      </p:ext>
    </p:extLst>
  </p:cSld>
  <p:clrMapOvr>
    <a:masterClrMapping/>
  </p:clrMapOvr>
  <p:transition advTm="575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50" fill="hold"/>
                                        <p:tgtEl>
                                          <p:spTgt spid="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1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500" fill="hold"/>
                                        <p:tgtEl>
                                          <p:spTgt spid="1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400" fill="hold"/>
                                        <p:tgtEl>
                                          <p:spTgt spid="10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400" fill="hold"/>
                                        <p:tgtEl>
                                          <p:spTgt spid="1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400" fill="hold"/>
                                        <p:tgtEl>
                                          <p:spTgt spid="10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4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8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6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7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5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41927 -0.02084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9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4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-0.41927 0.0132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4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00" grpId="0" animBg="1"/>
      <p:bldP spid="901" grpId="0" animBg="1"/>
      <p:bldP spid="895" grpId="0" animBg="1"/>
      <p:bldP spid="895" grpId="1" animBg="1"/>
      <p:bldP spid="898" grpId="0" animBg="1"/>
      <p:bldP spid="898" grpId="1" animBg="1"/>
      <p:bldP spid="896" grpId="0" animBg="1"/>
      <p:bldP spid="896" grpId="1" animBg="1"/>
      <p:bldP spid="897" grpId="0" animBg="1"/>
      <p:bldP spid="897" grpId="1" animBg="1"/>
      <p:bldP spid="904" grpId="0" animBg="1"/>
      <p:bldP spid="904" grpId="1" animBg="1"/>
      <p:bldP spid="905" grpId="0" animBg="1"/>
      <p:bldP spid="905" grpId="1" animBg="1"/>
      <p:bldP spid="906" grpId="0" animBg="1"/>
      <p:bldP spid="906" grpId="1" animBg="1"/>
      <p:bldP spid="899" grpId="0" animBg="1"/>
      <p:bldP spid="899" grpId="1" animBg="1"/>
      <p:bldP spid="90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08EB24A-37D3-4918-ACF0-F028511531C1}"/>
              </a:ext>
            </a:extLst>
          </p:cNvPr>
          <p:cNvGrpSpPr/>
          <p:nvPr/>
        </p:nvGrpSpPr>
        <p:grpSpPr>
          <a:xfrm>
            <a:off x="2171564" y="1340768"/>
            <a:ext cx="7848872" cy="4968552"/>
            <a:chOff x="647564" y="1340768"/>
            <a:chExt cx="7848872" cy="49685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0A94A3-BC29-4B08-ABAA-05BCFF0F5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82" t="19678" r="66537" b="40760"/>
            <a:stretch/>
          </p:blipFill>
          <p:spPr>
            <a:xfrm>
              <a:off x="1979712" y="2420888"/>
              <a:ext cx="5976664" cy="3055550"/>
            </a:xfrm>
            <a:prstGeom prst="rect">
              <a:avLst/>
            </a:prstGeom>
          </p:spPr>
        </p:pic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D6D59FE-4BF7-4E0A-B64F-426DEC3D8A91}"/>
                </a:ext>
              </a:extLst>
            </p:cNvPr>
            <p:cNvSpPr/>
            <p:nvPr/>
          </p:nvSpPr>
          <p:spPr>
            <a:xfrm>
              <a:off x="647564" y="1340768"/>
              <a:ext cx="7848872" cy="4968552"/>
            </a:xfrm>
            <a:custGeom>
              <a:avLst/>
              <a:gdLst>
                <a:gd name="connsiteX0" fmla="*/ 586704 w 5184576"/>
                <a:gd name="connsiteY0" fmla="*/ 364736 h 3384376"/>
                <a:gd name="connsiteX1" fmla="*/ 342864 w 5184576"/>
                <a:gd name="connsiteY1" fmla="*/ 846320 h 3384376"/>
                <a:gd name="connsiteX2" fmla="*/ 781776 w 5184576"/>
                <a:gd name="connsiteY2" fmla="*/ 1181600 h 3384376"/>
                <a:gd name="connsiteX3" fmla="*/ 403824 w 5184576"/>
                <a:gd name="connsiteY3" fmla="*/ 1541264 h 3384376"/>
                <a:gd name="connsiteX4" fmla="*/ 726912 w 5184576"/>
                <a:gd name="connsiteY4" fmla="*/ 1858256 h 3384376"/>
                <a:gd name="connsiteX5" fmla="*/ 373344 w 5184576"/>
                <a:gd name="connsiteY5" fmla="*/ 2333744 h 3384376"/>
                <a:gd name="connsiteX6" fmla="*/ 592800 w 5184576"/>
                <a:gd name="connsiteY6" fmla="*/ 2906768 h 3384376"/>
                <a:gd name="connsiteX7" fmla="*/ 1159728 w 5184576"/>
                <a:gd name="connsiteY7" fmla="*/ 2669024 h 3384376"/>
                <a:gd name="connsiteX8" fmla="*/ 1744944 w 5184576"/>
                <a:gd name="connsiteY8" fmla="*/ 3004304 h 3384376"/>
                <a:gd name="connsiteX9" fmla="*/ 2037552 w 5184576"/>
                <a:gd name="connsiteY9" fmla="*/ 2790944 h 3384376"/>
                <a:gd name="connsiteX10" fmla="*/ 2445984 w 5184576"/>
                <a:gd name="connsiteY10" fmla="*/ 2918960 h 3384376"/>
                <a:gd name="connsiteX11" fmla="*/ 2769072 w 5184576"/>
                <a:gd name="connsiteY11" fmla="*/ 2717792 h 3384376"/>
                <a:gd name="connsiteX12" fmla="*/ 3500592 w 5184576"/>
                <a:gd name="connsiteY12" fmla="*/ 2864096 h 3384376"/>
                <a:gd name="connsiteX13" fmla="*/ 3927312 w 5184576"/>
                <a:gd name="connsiteY13" fmla="*/ 2632448 h 3384376"/>
                <a:gd name="connsiteX14" fmla="*/ 4329648 w 5184576"/>
                <a:gd name="connsiteY14" fmla="*/ 2809232 h 3384376"/>
                <a:gd name="connsiteX15" fmla="*/ 4658832 w 5184576"/>
                <a:gd name="connsiteY15" fmla="*/ 2772656 h 3384376"/>
                <a:gd name="connsiteX16" fmla="*/ 4762464 w 5184576"/>
                <a:gd name="connsiteY16" fmla="*/ 2309360 h 3384376"/>
                <a:gd name="connsiteX17" fmla="*/ 4579584 w 5184576"/>
                <a:gd name="connsiteY17" fmla="*/ 2059424 h 3384376"/>
                <a:gd name="connsiteX18" fmla="*/ 4841712 w 5184576"/>
                <a:gd name="connsiteY18" fmla="*/ 1596128 h 3384376"/>
                <a:gd name="connsiteX19" fmla="*/ 4603968 w 5184576"/>
                <a:gd name="connsiteY19" fmla="*/ 1346192 h 3384376"/>
                <a:gd name="connsiteX20" fmla="*/ 4744176 w 5184576"/>
                <a:gd name="connsiteY20" fmla="*/ 1047488 h 3384376"/>
                <a:gd name="connsiteX21" fmla="*/ 4573488 w 5184576"/>
                <a:gd name="connsiteY21" fmla="*/ 632960 h 3384376"/>
                <a:gd name="connsiteX22" fmla="*/ 4244304 w 5184576"/>
                <a:gd name="connsiteY22" fmla="*/ 529328 h 3384376"/>
                <a:gd name="connsiteX23" fmla="*/ 4000464 w 5184576"/>
                <a:gd name="connsiteY23" fmla="*/ 779264 h 3384376"/>
                <a:gd name="connsiteX24" fmla="*/ 3610320 w 5184576"/>
                <a:gd name="connsiteY24" fmla="*/ 620768 h 3384376"/>
                <a:gd name="connsiteX25" fmla="*/ 3329904 w 5184576"/>
                <a:gd name="connsiteY25" fmla="*/ 523232 h 3384376"/>
                <a:gd name="connsiteX26" fmla="*/ 2958048 w 5184576"/>
                <a:gd name="connsiteY26" fmla="*/ 669536 h 3384376"/>
                <a:gd name="connsiteX27" fmla="*/ 2433792 w 5184576"/>
                <a:gd name="connsiteY27" fmla="*/ 462272 h 3384376"/>
                <a:gd name="connsiteX28" fmla="*/ 1909536 w 5184576"/>
                <a:gd name="connsiteY28" fmla="*/ 754880 h 3384376"/>
                <a:gd name="connsiteX29" fmla="*/ 1446240 w 5184576"/>
                <a:gd name="connsiteY29" fmla="*/ 492752 h 3384376"/>
                <a:gd name="connsiteX30" fmla="*/ 1007328 w 5184576"/>
                <a:gd name="connsiteY30" fmla="*/ 785360 h 3384376"/>
                <a:gd name="connsiteX31" fmla="*/ 982944 w 5184576"/>
                <a:gd name="connsiteY31" fmla="*/ 767072 h 3384376"/>
                <a:gd name="connsiteX32" fmla="*/ 958560 w 5184576"/>
                <a:gd name="connsiteY32" fmla="*/ 742688 h 3384376"/>
                <a:gd name="connsiteX33" fmla="*/ 915888 w 5184576"/>
                <a:gd name="connsiteY33" fmla="*/ 724400 h 3384376"/>
                <a:gd name="connsiteX34" fmla="*/ 885408 w 5184576"/>
                <a:gd name="connsiteY34" fmla="*/ 700016 h 3384376"/>
                <a:gd name="connsiteX35" fmla="*/ 830544 w 5184576"/>
                <a:gd name="connsiteY35" fmla="*/ 681728 h 3384376"/>
                <a:gd name="connsiteX36" fmla="*/ 757392 w 5184576"/>
                <a:gd name="connsiteY36" fmla="*/ 584192 h 3384376"/>
                <a:gd name="connsiteX37" fmla="*/ 733008 w 5184576"/>
                <a:gd name="connsiteY37" fmla="*/ 541520 h 3384376"/>
                <a:gd name="connsiteX38" fmla="*/ 647664 w 5184576"/>
                <a:gd name="connsiteY38" fmla="*/ 450080 h 3384376"/>
                <a:gd name="connsiteX39" fmla="*/ 629376 w 5184576"/>
                <a:gd name="connsiteY39" fmla="*/ 419600 h 3384376"/>
                <a:gd name="connsiteX40" fmla="*/ 586704 w 5184576"/>
                <a:gd name="connsiteY40" fmla="*/ 364736 h 3384376"/>
                <a:gd name="connsiteX41" fmla="*/ 0 w 5184576"/>
                <a:gd name="connsiteY41" fmla="*/ 0 h 3384376"/>
                <a:gd name="connsiteX42" fmla="*/ 5184576 w 5184576"/>
                <a:gd name="connsiteY42" fmla="*/ 0 h 3384376"/>
                <a:gd name="connsiteX43" fmla="*/ 5184576 w 5184576"/>
                <a:gd name="connsiteY43" fmla="*/ 3384376 h 3384376"/>
                <a:gd name="connsiteX44" fmla="*/ 0 w 5184576"/>
                <a:gd name="connsiteY44" fmla="*/ 3384376 h 3384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5184576" h="3384376">
                  <a:moveTo>
                    <a:pt x="586704" y="364736"/>
                  </a:moveTo>
                  <a:lnTo>
                    <a:pt x="342864" y="846320"/>
                  </a:lnTo>
                  <a:lnTo>
                    <a:pt x="781776" y="1181600"/>
                  </a:lnTo>
                  <a:lnTo>
                    <a:pt x="403824" y="1541264"/>
                  </a:lnTo>
                  <a:lnTo>
                    <a:pt x="726912" y="1858256"/>
                  </a:lnTo>
                  <a:lnTo>
                    <a:pt x="373344" y="2333744"/>
                  </a:lnTo>
                  <a:lnTo>
                    <a:pt x="592800" y="2906768"/>
                  </a:lnTo>
                  <a:lnTo>
                    <a:pt x="1159728" y="2669024"/>
                  </a:lnTo>
                  <a:lnTo>
                    <a:pt x="1744944" y="3004304"/>
                  </a:lnTo>
                  <a:lnTo>
                    <a:pt x="2037552" y="2790944"/>
                  </a:lnTo>
                  <a:lnTo>
                    <a:pt x="2445984" y="2918960"/>
                  </a:lnTo>
                  <a:lnTo>
                    <a:pt x="2769072" y="2717792"/>
                  </a:lnTo>
                  <a:lnTo>
                    <a:pt x="3500592" y="2864096"/>
                  </a:lnTo>
                  <a:lnTo>
                    <a:pt x="3927312" y="2632448"/>
                  </a:lnTo>
                  <a:lnTo>
                    <a:pt x="4329648" y="2809232"/>
                  </a:lnTo>
                  <a:lnTo>
                    <a:pt x="4658832" y="2772656"/>
                  </a:lnTo>
                  <a:lnTo>
                    <a:pt x="4762464" y="2309360"/>
                  </a:lnTo>
                  <a:lnTo>
                    <a:pt x="4579584" y="2059424"/>
                  </a:lnTo>
                  <a:lnTo>
                    <a:pt x="4841712" y="1596128"/>
                  </a:lnTo>
                  <a:lnTo>
                    <a:pt x="4603968" y="1346192"/>
                  </a:lnTo>
                  <a:lnTo>
                    <a:pt x="4744176" y="1047488"/>
                  </a:lnTo>
                  <a:lnTo>
                    <a:pt x="4573488" y="632960"/>
                  </a:lnTo>
                  <a:lnTo>
                    <a:pt x="4244304" y="529328"/>
                  </a:lnTo>
                  <a:lnTo>
                    <a:pt x="4000464" y="779264"/>
                  </a:lnTo>
                  <a:lnTo>
                    <a:pt x="3610320" y="620768"/>
                  </a:lnTo>
                  <a:lnTo>
                    <a:pt x="3329904" y="523232"/>
                  </a:lnTo>
                  <a:lnTo>
                    <a:pt x="2958048" y="669536"/>
                  </a:lnTo>
                  <a:lnTo>
                    <a:pt x="2433792" y="462272"/>
                  </a:lnTo>
                  <a:lnTo>
                    <a:pt x="1909536" y="754880"/>
                  </a:lnTo>
                  <a:lnTo>
                    <a:pt x="1446240" y="492752"/>
                  </a:lnTo>
                  <a:lnTo>
                    <a:pt x="1007328" y="785360"/>
                  </a:lnTo>
                  <a:cubicBezTo>
                    <a:pt x="985237" y="763269"/>
                    <a:pt x="1031195" y="808430"/>
                    <a:pt x="982944" y="767072"/>
                  </a:cubicBezTo>
                  <a:cubicBezTo>
                    <a:pt x="974217" y="759591"/>
                    <a:pt x="968258" y="748859"/>
                    <a:pt x="958560" y="742688"/>
                  </a:cubicBezTo>
                  <a:cubicBezTo>
                    <a:pt x="945504" y="734380"/>
                    <a:pt x="929255" y="732198"/>
                    <a:pt x="915888" y="724400"/>
                  </a:cubicBezTo>
                  <a:cubicBezTo>
                    <a:pt x="904649" y="717844"/>
                    <a:pt x="895568" y="708144"/>
                    <a:pt x="885408" y="700016"/>
                  </a:cubicBezTo>
                  <a:cubicBezTo>
                    <a:pt x="867120" y="693920"/>
                    <a:pt x="845857" y="693438"/>
                    <a:pt x="830544" y="681728"/>
                  </a:cubicBezTo>
                  <a:cubicBezTo>
                    <a:pt x="815313" y="670081"/>
                    <a:pt x="772172" y="608209"/>
                    <a:pt x="757392" y="584192"/>
                  </a:cubicBezTo>
                  <a:cubicBezTo>
                    <a:pt x="748806" y="570240"/>
                    <a:pt x="742696" y="554731"/>
                    <a:pt x="733008" y="541520"/>
                  </a:cubicBezTo>
                  <a:cubicBezTo>
                    <a:pt x="676485" y="464443"/>
                    <a:pt x="706173" y="520291"/>
                    <a:pt x="647664" y="450080"/>
                  </a:cubicBezTo>
                  <a:cubicBezTo>
                    <a:pt x="640079" y="440978"/>
                    <a:pt x="636263" y="429242"/>
                    <a:pt x="629376" y="419600"/>
                  </a:cubicBezTo>
                  <a:cubicBezTo>
                    <a:pt x="615910" y="400747"/>
                    <a:pt x="600928" y="383024"/>
                    <a:pt x="586704" y="364736"/>
                  </a:cubicBezTo>
                  <a:close/>
                  <a:moveTo>
                    <a:pt x="0" y="0"/>
                  </a:moveTo>
                  <a:lnTo>
                    <a:pt x="5184576" y="0"/>
                  </a:lnTo>
                  <a:lnTo>
                    <a:pt x="5184576" y="3384376"/>
                  </a:lnTo>
                  <a:lnTo>
                    <a:pt x="0" y="3384376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02127E-D400-4381-B08F-621461745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D7CC26A-B0B0-4B42-B9A7-4992C2404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53752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Energy Institute HM 96</a:t>
            </a:r>
          </a:p>
          <a:p>
            <a:r>
              <a:rPr lang="en-US" dirty="0">
                <a:solidFill>
                  <a:schemeClr val="bg1"/>
                </a:solidFill>
              </a:rPr>
              <a:t>Guidelines for the allocation of fluid streams</a:t>
            </a:r>
          </a:p>
          <a:p>
            <a:r>
              <a:rPr lang="en-US" dirty="0">
                <a:solidFill>
                  <a:schemeClr val="bg1"/>
                </a:solidFill>
              </a:rPr>
              <a:t>in oil and gas production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AF49C-E55C-F108-B5E6-68E5AE1DE7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109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081">
        <p:fade/>
      </p:transition>
    </mc:Choice>
    <mc:Fallback xmlns="">
      <p:transition spd="med" advTm="1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2" descr="C:\Users\phil.stockton\AppData\Local\Microsoft\Windows\Temporary Internet Files\Content.IE5\GUOCA72S\MC900353611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00" y="566709"/>
            <a:ext cx="1550012" cy="252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Callout 17">
            <a:extLst>
              <a:ext uri="{FF2B5EF4-FFF2-40B4-BE49-F238E27FC236}">
                <a16:creationId xmlns:a16="http://schemas.microsoft.com/office/drawing/2014/main" id="{B6341671-57C7-6800-6967-D36E19617CB5}"/>
              </a:ext>
            </a:extLst>
          </p:cNvPr>
          <p:cNvSpPr/>
          <p:nvPr/>
        </p:nvSpPr>
        <p:spPr>
          <a:xfrm>
            <a:off x="6648708" y="3104964"/>
            <a:ext cx="4896544" cy="2808312"/>
          </a:xfrm>
          <a:prstGeom prst="wedgeEllipseCallout">
            <a:avLst>
              <a:gd name="adj1" fmla="val -17567"/>
              <a:gd name="adj2" fmla="val 41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FFC000"/>
                </a:solidFill>
              </a:rPr>
              <a:t>Game Theory</a:t>
            </a:r>
          </a:p>
          <a:p>
            <a:pPr algn="ctr"/>
            <a:r>
              <a:rPr lang="en-GB" sz="2800" dirty="0"/>
              <a:t>Define some properties wish the allocation to have</a:t>
            </a:r>
          </a:p>
        </p:txBody>
      </p:sp>
      <p:sp>
        <p:nvSpPr>
          <p:cNvPr id="16" name="Oval Callout 24">
            <a:extLst>
              <a:ext uri="{FF2B5EF4-FFF2-40B4-BE49-F238E27FC236}">
                <a16:creationId xmlns:a16="http://schemas.microsoft.com/office/drawing/2014/main" id="{73CCF73B-817D-7BDE-3B9C-EF5E1C05C83F}"/>
              </a:ext>
            </a:extLst>
          </p:cNvPr>
          <p:cNvSpPr/>
          <p:nvPr/>
        </p:nvSpPr>
        <p:spPr>
          <a:xfrm>
            <a:off x="2423592" y="3537012"/>
            <a:ext cx="3888432" cy="1944216"/>
          </a:xfrm>
          <a:prstGeom prst="wedgeEllipseCallout">
            <a:avLst>
              <a:gd name="adj1" fmla="val -17567"/>
              <a:gd name="adj2" fmla="val 413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Pro </a:t>
            </a:r>
            <a:r>
              <a:rPr lang="en-GB" sz="2400"/>
              <a:t>rata appears </a:t>
            </a:r>
            <a:r>
              <a:rPr lang="en-GB" sz="2400" dirty="0"/>
              <a:t>arbitrary to  some extent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4849E4-43DC-FB93-0055-2E7CEDB0B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2324" y="224644"/>
            <a:ext cx="1693924" cy="25562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259A1-C4A1-AC5E-A38B-9ABFE7B705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4092" y="224644"/>
            <a:ext cx="1693924" cy="254088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4A708CC-2EFF-894B-EAE2-1ED999970C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806724"/>
      </p:ext>
    </p:extLst>
  </p:cSld>
  <p:clrMapOvr>
    <a:masterClrMapping/>
  </p:clrMapOvr>
  <p:transition advTm="5617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Rectangle 931"/>
          <p:cNvSpPr>
            <a:spLocks noChangeArrowheads="1"/>
          </p:cNvSpPr>
          <p:nvPr/>
        </p:nvSpPr>
        <p:spPr bwMode="auto">
          <a:xfrm>
            <a:off x="1487489" y="4806950"/>
            <a:ext cx="3205163" cy="20510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grpSp>
        <p:nvGrpSpPr>
          <p:cNvPr id="10244" name="Group 999"/>
          <p:cNvGrpSpPr>
            <a:grpSpLocks/>
          </p:cNvGrpSpPr>
          <p:nvPr/>
        </p:nvGrpSpPr>
        <p:grpSpPr bwMode="auto">
          <a:xfrm>
            <a:off x="1847851" y="3608389"/>
            <a:ext cx="8569325" cy="288925"/>
            <a:chOff x="323528" y="4113076"/>
            <a:chExt cx="8568952" cy="288032"/>
          </a:xfrm>
        </p:grpSpPr>
        <p:grpSp>
          <p:nvGrpSpPr>
            <p:cNvPr id="10780" name="Group 5"/>
            <p:cNvGrpSpPr>
              <a:grpSpLocks/>
            </p:cNvGrpSpPr>
            <p:nvPr/>
          </p:nvGrpSpPr>
          <p:grpSpPr bwMode="auto">
            <a:xfrm>
              <a:off x="1943708" y="4113076"/>
              <a:ext cx="216024" cy="288032"/>
              <a:chOff x="1871700" y="2600908"/>
              <a:chExt cx="216024" cy="288032"/>
            </a:xfrm>
          </p:grpSpPr>
          <p:sp>
            <p:nvSpPr>
              <p:cNvPr id="11018" name="Chevron 62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9" name="Chevron 62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1" name="Group 6"/>
            <p:cNvGrpSpPr>
              <a:grpSpLocks/>
            </p:cNvGrpSpPr>
            <p:nvPr/>
          </p:nvGrpSpPr>
          <p:grpSpPr bwMode="auto">
            <a:xfrm>
              <a:off x="2051720" y="4113076"/>
              <a:ext cx="216024" cy="288032"/>
              <a:chOff x="1871700" y="2600908"/>
              <a:chExt cx="216024" cy="288032"/>
            </a:xfrm>
          </p:grpSpPr>
          <p:sp>
            <p:nvSpPr>
              <p:cNvPr id="11016" name="Chevron 62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7" name="Chevron 62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2" name="Group 9"/>
            <p:cNvGrpSpPr>
              <a:grpSpLocks/>
            </p:cNvGrpSpPr>
            <p:nvPr/>
          </p:nvGrpSpPr>
          <p:grpSpPr bwMode="auto">
            <a:xfrm>
              <a:off x="1907704" y="4113076"/>
              <a:ext cx="216024" cy="288032"/>
              <a:chOff x="1871700" y="2600908"/>
              <a:chExt cx="216024" cy="288032"/>
            </a:xfrm>
          </p:grpSpPr>
          <p:sp>
            <p:nvSpPr>
              <p:cNvPr id="11014" name="Chevron 61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5" name="Chevron 62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3" name="Group 12"/>
            <p:cNvGrpSpPr>
              <a:grpSpLocks/>
            </p:cNvGrpSpPr>
            <p:nvPr/>
          </p:nvGrpSpPr>
          <p:grpSpPr bwMode="auto">
            <a:xfrm>
              <a:off x="2267744" y="4113076"/>
              <a:ext cx="216024" cy="288032"/>
              <a:chOff x="1871700" y="2600908"/>
              <a:chExt cx="216024" cy="288032"/>
            </a:xfrm>
          </p:grpSpPr>
          <p:sp>
            <p:nvSpPr>
              <p:cNvPr id="11012" name="Chevron 61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3" name="Chevron 61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4" name="Group 15"/>
            <p:cNvGrpSpPr>
              <a:grpSpLocks/>
            </p:cNvGrpSpPr>
            <p:nvPr/>
          </p:nvGrpSpPr>
          <p:grpSpPr bwMode="auto">
            <a:xfrm>
              <a:off x="2339752" y="4113076"/>
              <a:ext cx="216024" cy="288032"/>
              <a:chOff x="1871700" y="2600908"/>
              <a:chExt cx="216024" cy="288032"/>
            </a:xfrm>
          </p:grpSpPr>
          <p:sp>
            <p:nvSpPr>
              <p:cNvPr id="11010" name="Chevron 61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11" name="Chevron 61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5" name="Group 18"/>
            <p:cNvGrpSpPr>
              <a:grpSpLocks/>
            </p:cNvGrpSpPr>
            <p:nvPr/>
          </p:nvGrpSpPr>
          <p:grpSpPr bwMode="auto">
            <a:xfrm>
              <a:off x="2195736" y="4113076"/>
              <a:ext cx="216024" cy="288032"/>
              <a:chOff x="1871700" y="2600908"/>
              <a:chExt cx="216024" cy="288032"/>
            </a:xfrm>
          </p:grpSpPr>
          <p:sp>
            <p:nvSpPr>
              <p:cNvPr id="11008" name="Chevron 61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9" name="Chevron 61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6" name="Group 27"/>
            <p:cNvGrpSpPr>
              <a:grpSpLocks/>
            </p:cNvGrpSpPr>
            <p:nvPr/>
          </p:nvGrpSpPr>
          <p:grpSpPr bwMode="auto">
            <a:xfrm>
              <a:off x="2483768" y="4113076"/>
              <a:ext cx="216024" cy="288032"/>
              <a:chOff x="1871700" y="2600908"/>
              <a:chExt cx="216024" cy="288032"/>
            </a:xfrm>
          </p:grpSpPr>
          <p:sp>
            <p:nvSpPr>
              <p:cNvPr id="11006" name="Chevron 61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7" name="Chevron 61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7" name="Group 5"/>
            <p:cNvGrpSpPr>
              <a:grpSpLocks/>
            </p:cNvGrpSpPr>
            <p:nvPr/>
          </p:nvGrpSpPr>
          <p:grpSpPr bwMode="auto">
            <a:xfrm>
              <a:off x="2663788" y="4113076"/>
              <a:ext cx="216024" cy="288032"/>
              <a:chOff x="1871700" y="2600908"/>
              <a:chExt cx="216024" cy="288032"/>
            </a:xfrm>
          </p:grpSpPr>
          <p:sp>
            <p:nvSpPr>
              <p:cNvPr id="11004" name="Chevron 60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5" name="Chevron 61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8" name="Group 6"/>
            <p:cNvGrpSpPr>
              <a:grpSpLocks/>
            </p:cNvGrpSpPr>
            <p:nvPr/>
          </p:nvGrpSpPr>
          <p:grpSpPr bwMode="auto">
            <a:xfrm>
              <a:off x="2771800" y="4113076"/>
              <a:ext cx="216024" cy="288032"/>
              <a:chOff x="1871700" y="2600908"/>
              <a:chExt cx="216024" cy="288032"/>
            </a:xfrm>
          </p:grpSpPr>
          <p:sp>
            <p:nvSpPr>
              <p:cNvPr id="11002" name="Chevron 60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3" name="Chevron 60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89" name="Group 9"/>
            <p:cNvGrpSpPr>
              <a:grpSpLocks/>
            </p:cNvGrpSpPr>
            <p:nvPr/>
          </p:nvGrpSpPr>
          <p:grpSpPr bwMode="auto">
            <a:xfrm>
              <a:off x="2627784" y="4113076"/>
              <a:ext cx="216024" cy="288032"/>
              <a:chOff x="1871700" y="2600908"/>
              <a:chExt cx="216024" cy="288032"/>
            </a:xfrm>
          </p:grpSpPr>
          <p:sp>
            <p:nvSpPr>
              <p:cNvPr id="11000" name="Chevron 60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001" name="Chevron 60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0" name="Group 12"/>
            <p:cNvGrpSpPr>
              <a:grpSpLocks/>
            </p:cNvGrpSpPr>
            <p:nvPr/>
          </p:nvGrpSpPr>
          <p:grpSpPr bwMode="auto">
            <a:xfrm>
              <a:off x="2987824" y="4113076"/>
              <a:ext cx="216024" cy="288032"/>
              <a:chOff x="1871700" y="2600908"/>
              <a:chExt cx="216024" cy="288032"/>
            </a:xfrm>
          </p:grpSpPr>
          <p:sp>
            <p:nvSpPr>
              <p:cNvPr id="10998" name="Chevron 60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9" name="Chevron 60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1" name="Group 15"/>
            <p:cNvGrpSpPr>
              <a:grpSpLocks/>
            </p:cNvGrpSpPr>
            <p:nvPr/>
          </p:nvGrpSpPr>
          <p:grpSpPr bwMode="auto">
            <a:xfrm>
              <a:off x="3059832" y="4113076"/>
              <a:ext cx="216024" cy="288032"/>
              <a:chOff x="1871700" y="2600908"/>
              <a:chExt cx="216024" cy="288032"/>
            </a:xfrm>
          </p:grpSpPr>
          <p:sp>
            <p:nvSpPr>
              <p:cNvPr id="10996" name="Chevron 60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7" name="Chevron 60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2" name="Group 18"/>
            <p:cNvGrpSpPr>
              <a:grpSpLocks/>
            </p:cNvGrpSpPr>
            <p:nvPr/>
          </p:nvGrpSpPr>
          <p:grpSpPr bwMode="auto">
            <a:xfrm>
              <a:off x="2915816" y="4113076"/>
              <a:ext cx="216024" cy="288032"/>
              <a:chOff x="1871700" y="2600908"/>
              <a:chExt cx="216024" cy="288032"/>
            </a:xfrm>
          </p:grpSpPr>
          <p:sp>
            <p:nvSpPr>
              <p:cNvPr id="10994" name="Chevron 59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5" name="Chevron 60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3" name="Group 470"/>
            <p:cNvGrpSpPr>
              <a:grpSpLocks/>
            </p:cNvGrpSpPr>
            <p:nvPr/>
          </p:nvGrpSpPr>
          <p:grpSpPr bwMode="auto">
            <a:xfrm>
              <a:off x="3203848" y="4113076"/>
              <a:ext cx="216024" cy="288032"/>
              <a:chOff x="1871700" y="2600908"/>
              <a:chExt cx="216024" cy="288032"/>
            </a:xfrm>
          </p:grpSpPr>
          <p:sp>
            <p:nvSpPr>
              <p:cNvPr id="10992" name="Chevron 5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3" name="Chevron 5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4" name="Group 5"/>
            <p:cNvGrpSpPr>
              <a:grpSpLocks/>
            </p:cNvGrpSpPr>
            <p:nvPr/>
          </p:nvGrpSpPr>
          <p:grpSpPr bwMode="auto">
            <a:xfrm>
              <a:off x="3383868" y="4113076"/>
              <a:ext cx="216024" cy="288032"/>
              <a:chOff x="1871700" y="2600908"/>
              <a:chExt cx="216024" cy="288032"/>
            </a:xfrm>
          </p:grpSpPr>
          <p:sp>
            <p:nvSpPr>
              <p:cNvPr id="10990" name="Chevron 5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91" name="Chevron 5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5" name="Group 6"/>
            <p:cNvGrpSpPr>
              <a:grpSpLocks/>
            </p:cNvGrpSpPr>
            <p:nvPr/>
          </p:nvGrpSpPr>
          <p:grpSpPr bwMode="auto">
            <a:xfrm>
              <a:off x="3491880" y="4113076"/>
              <a:ext cx="216024" cy="288032"/>
              <a:chOff x="1871700" y="2600908"/>
              <a:chExt cx="216024" cy="288032"/>
            </a:xfrm>
          </p:grpSpPr>
          <p:sp>
            <p:nvSpPr>
              <p:cNvPr id="10988" name="Chevron 5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9" name="Chevron 5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6" name="Group 9"/>
            <p:cNvGrpSpPr>
              <a:grpSpLocks/>
            </p:cNvGrpSpPr>
            <p:nvPr/>
          </p:nvGrpSpPr>
          <p:grpSpPr bwMode="auto">
            <a:xfrm>
              <a:off x="3347864" y="4113076"/>
              <a:ext cx="216024" cy="288032"/>
              <a:chOff x="1871700" y="2600908"/>
              <a:chExt cx="216024" cy="288032"/>
            </a:xfrm>
          </p:grpSpPr>
          <p:sp>
            <p:nvSpPr>
              <p:cNvPr id="10986" name="Chevron 5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7" name="Chevron 5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7" name="Group 12"/>
            <p:cNvGrpSpPr>
              <a:grpSpLocks/>
            </p:cNvGrpSpPr>
            <p:nvPr/>
          </p:nvGrpSpPr>
          <p:grpSpPr bwMode="auto">
            <a:xfrm>
              <a:off x="3707904" y="4113076"/>
              <a:ext cx="216024" cy="288032"/>
              <a:chOff x="1871700" y="2600908"/>
              <a:chExt cx="216024" cy="288032"/>
            </a:xfrm>
          </p:grpSpPr>
          <p:sp>
            <p:nvSpPr>
              <p:cNvPr id="10984" name="Chevron 5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5" name="Chevron 5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8" name="Group 15"/>
            <p:cNvGrpSpPr>
              <a:grpSpLocks/>
            </p:cNvGrpSpPr>
            <p:nvPr/>
          </p:nvGrpSpPr>
          <p:grpSpPr bwMode="auto">
            <a:xfrm>
              <a:off x="3779912" y="4113076"/>
              <a:ext cx="216024" cy="288032"/>
              <a:chOff x="1871700" y="2600908"/>
              <a:chExt cx="216024" cy="288032"/>
            </a:xfrm>
          </p:grpSpPr>
          <p:sp>
            <p:nvSpPr>
              <p:cNvPr id="10982" name="Chevron 5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3" name="Chevron 5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99" name="Group 18"/>
            <p:cNvGrpSpPr>
              <a:grpSpLocks/>
            </p:cNvGrpSpPr>
            <p:nvPr/>
          </p:nvGrpSpPr>
          <p:grpSpPr bwMode="auto">
            <a:xfrm>
              <a:off x="3635896" y="4113076"/>
              <a:ext cx="216024" cy="288032"/>
              <a:chOff x="1871700" y="2600908"/>
              <a:chExt cx="216024" cy="288032"/>
            </a:xfrm>
          </p:grpSpPr>
          <p:sp>
            <p:nvSpPr>
              <p:cNvPr id="10980" name="Chevron 5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81" name="Chevron 5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0" name="Group 27"/>
            <p:cNvGrpSpPr>
              <a:grpSpLocks/>
            </p:cNvGrpSpPr>
            <p:nvPr/>
          </p:nvGrpSpPr>
          <p:grpSpPr bwMode="auto">
            <a:xfrm>
              <a:off x="3923928" y="4113076"/>
              <a:ext cx="216024" cy="288032"/>
              <a:chOff x="1871700" y="2600908"/>
              <a:chExt cx="216024" cy="288032"/>
            </a:xfrm>
          </p:grpSpPr>
          <p:sp>
            <p:nvSpPr>
              <p:cNvPr id="10978" name="Chevron 5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9" name="Chevron 5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1" name="Group 5"/>
            <p:cNvGrpSpPr>
              <a:grpSpLocks/>
            </p:cNvGrpSpPr>
            <p:nvPr/>
          </p:nvGrpSpPr>
          <p:grpSpPr bwMode="auto">
            <a:xfrm>
              <a:off x="4103948" y="4113076"/>
              <a:ext cx="216024" cy="288032"/>
              <a:chOff x="1871700" y="2600908"/>
              <a:chExt cx="216024" cy="288032"/>
            </a:xfrm>
          </p:grpSpPr>
          <p:sp>
            <p:nvSpPr>
              <p:cNvPr id="10976" name="Chevron 5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7" name="Chevron 5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2" name="Group 6"/>
            <p:cNvGrpSpPr>
              <a:grpSpLocks/>
            </p:cNvGrpSpPr>
            <p:nvPr/>
          </p:nvGrpSpPr>
          <p:grpSpPr bwMode="auto">
            <a:xfrm>
              <a:off x="4211960" y="4113076"/>
              <a:ext cx="216024" cy="288032"/>
              <a:chOff x="1871700" y="2600908"/>
              <a:chExt cx="216024" cy="288032"/>
            </a:xfrm>
          </p:grpSpPr>
          <p:sp>
            <p:nvSpPr>
              <p:cNvPr id="10974" name="Chevron 57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5" name="Chevron 58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3" name="Group 9"/>
            <p:cNvGrpSpPr>
              <a:grpSpLocks/>
            </p:cNvGrpSpPr>
            <p:nvPr/>
          </p:nvGrpSpPr>
          <p:grpSpPr bwMode="auto">
            <a:xfrm>
              <a:off x="4067944" y="4113076"/>
              <a:ext cx="216024" cy="288032"/>
              <a:chOff x="1871700" y="2600908"/>
              <a:chExt cx="216024" cy="288032"/>
            </a:xfrm>
          </p:grpSpPr>
          <p:sp>
            <p:nvSpPr>
              <p:cNvPr id="10972" name="Chevron 5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3" name="Chevron 5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4" name="Group 12"/>
            <p:cNvGrpSpPr>
              <a:grpSpLocks/>
            </p:cNvGrpSpPr>
            <p:nvPr/>
          </p:nvGrpSpPr>
          <p:grpSpPr bwMode="auto">
            <a:xfrm>
              <a:off x="4427984" y="4113076"/>
              <a:ext cx="216024" cy="288032"/>
              <a:chOff x="1871700" y="2600908"/>
              <a:chExt cx="216024" cy="288032"/>
            </a:xfrm>
          </p:grpSpPr>
          <p:sp>
            <p:nvSpPr>
              <p:cNvPr id="10970" name="Chevron 5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71" name="Chevron 5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5" name="Group 15"/>
            <p:cNvGrpSpPr>
              <a:grpSpLocks/>
            </p:cNvGrpSpPr>
            <p:nvPr/>
          </p:nvGrpSpPr>
          <p:grpSpPr bwMode="auto">
            <a:xfrm>
              <a:off x="4499992" y="4113076"/>
              <a:ext cx="216024" cy="288032"/>
              <a:chOff x="1871700" y="2600908"/>
              <a:chExt cx="216024" cy="288032"/>
            </a:xfrm>
          </p:grpSpPr>
          <p:sp>
            <p:nvSpPr>
              <p:cNvPr id="10968" name="Chevron 57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9" name="Chevron 57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6" name="Group 18"/>
            <p:cNvGrpSpPr>
              <a:grpSpLocks/>
            </p:cNvGrpSpPr>
            <p:nvPr/>
          </p:nvGrpSpPr>
          <p:grpSpPr bwMode="auto">
            <a:xfrm>
              <a:off x="4355976" y="4113076"/>
              <a:ext cx="216024" cy="288032"/>
              <a:chOff x="1871700" y="2600908"/>
              <a:chExt cx="216024" cy="288032"/>
            </a:xfrm>
          </p:grpSpPr>
          <p:sp>
            <p:nvSpPr>
              <p:cNvPr id="10966" name="Chevron 5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7" name="Chevron 5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7" name="Group 27"/>
            <p:cNvGrpSpPr>
              <a:grpSpLocks/>
            </p:cNvGrpSpPr>
            <p:nvPr/>
          </p:nvGrpSpPr>
          <p:grpSpPr bwMode="auto">
            <a:xfrm>
              <a:off x="4644008" y="4113076"/>
              <a:ext cx="216024" cy="288032"/>
              <a:chOff x="1871700" y="2600908"/>
              <a:chExt cx="216024" cy="288032"/>
            </a:xfrm>
          </p:grpSpPr>
          <p:sp>
            <p:nvSpPr>
              <p:cNvPr id="10964" name="Chevron 5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5" name="Chevron 5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8" name="Group 5"/>
            <p:cNvGrpSpPr>
              <a:grpSpLocks/>
            </p:cNvGrpSpPr>
            <p:nvPr/>
          </p:nvGrpSpPr>
          <p:grpSpPr bwMode="auto">
            <a:xfrm>
              <a:off x="4824028" y="4113076"/>
              <a:ext cx="216024" cy="288032"/>
              <a:chOff x="1871700" y="2600908"/>
              <a:chExt cx="216024" cy="288032"/>
            </a:xfrm>
          </p:grpSpPr>
          <p:sp>
            <p:nvSpPr>
              <p:cNvPr id="10962" name="Chevron 56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3" name="Chevron 56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09" name="Group 6"/>
            <p:cNvGrpSpPr>
              <a:grpSpLocks/>
            </p:cNvGrpSpPr>
            <p:nvPr/>
          </p:nvGrpSpPr>
          <p:grpSpPr bwMode="auto">
            <a:xfrm>
              <a:off x="4932040" y="4113076"/>
              <a:ext cx="216024" cy="288032"/>
              <a:chOff x="1871700" y="2600908"/>
              <a:chExt cx="216024" cy="288032"/>
            </a:xfrm>
          </p:grpSpPr>
          <p:sp>
            <p:nvSpPr>
              <p:cNvPr id="10960" name="Chevron 5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61" name="Chevron 5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0" name="Group 9"/>
            <p:cNvGrpSpPr>
              <a:grpSpLocks/>
            </p:cNvGrpSpPr>
            <p:nvPr/>
          </p:nvGrpSpPr>
          <p:grpSpPr bwMode="auto">
            <a:xfrm>
              <a:off x="4788024" y="4113076"/>
              <a:ext cx="216024" cy="288032"/>
              <a:chOff x="1871700" y="2600908"/>
              <a:chExt cx="216024" cy="288032"/>
            </a:xfrm>
          </p:grpSpPr>
          <p:sp>
            <p:nvSpPr>
              <p:cNvPr id="10958" name="Chevron 5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9" name="Chevron 5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1" name="Group 12"/>
            <p:cNvGrpSpPr>
              <a:grpSpLocks/>
            </p:cNvGrpSpPr>
            <p:nvPr/>
          </p:nvGrpSpPr>
          <p:grpSpPr bwMode="auto">
            <a:xfrm>
              <a:off x="5148064" y="4113076"/>
              <a:ext cx="216024" cy="288032"/>
              <a:chOff x="1871700" y="2600908"/>
              <a:chExt cx="216024" cy="288032"/>
            </a:xfrm>
          </p:grpSpPr>
          <p:sp>
            <p:nvSpPr>
              <p:cNvPr id="10956" name="Chevron 56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7" name="Chevron 56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2" name="Group 15"/>
            <p:cNvGrpSpPr>
              <a:grpSpLocks/>
            </p:cNvGrpSpPr>
            <p:nvPr/>
          </p:nvGrpSpPr>
          <p:grpSpPr bwMode="auto">
            <a:xfrm>
              <a:off x="5220072" y="4113076"/>
              <a:ext cx="216024" cy="288032"/>
              <a:chOff x="1871700" y="2600908"/>
              <a:chExt cx="216024" cy="288032"/>
            </a:xfrm>
          </p:grpSpPr>
          <p:sp>
            <p:nvSpPr>
              <p:cNvPr id="10954" name="Chevron 5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5" name="Chevron 5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3" name="Group 18"/>
            <p:cNvGrpSpPr>
              <a:grpSpLocks/>
            </p:cNvGrpSpPr>
            <p:nvPr/>
          </p:nvGrpSpPr>
          <p:grpSpPr bwMode="auto">
            <a:xfrm>
              <a:off x="5076056" y="4113076"/>
              <a:ext cx="216024" cy="288032"/>
              <a:chOff x="1871700" y="2600908"/>
              <a:chExt cx="216024" cy="288032"/>
            </a:xfrm>
          </p:grpSpPr>
          <p:sp>
            <p:nvSpPr>
              <p:cNvPr id="10952" name="Chevron 55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3" name="Chevron 55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4" name="Group 27"/>
            <p:cNvGrpSpPr>
              <a:grpSpLocks/>
            </p:cNvGrpSpPr>
            <p:nvPr/>
          </p:nvGrpSpPr>
          <p:grpSpPr bwMode="auto">
            <a:xfrm>
              <a:off x="5364088" y="4113076"/>
              <a:ext cx="216024" cy="288032"/>
              <a:chOff x="1871700" y="2600908"/>
              <a:chExt cx="216024" cy="288032"/>
            </a:xfrm>
          </p:grpSpPr>
          <p:sp>
            <p:nvSpPr>
              <p:cNvPr id="10950" name="Chevron 55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51" name="Chevron 55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5" name="Group 5"/>
            <p:cNvGrpSpPr>
              <a:grpSpLocks/>
            </p:cNvGrpSpPr>
            <p:nvPr/>
          </p:nvGrpSpPr>
          <p:grpSpPr bwMode="auto">
            <a:xfrm>
              <a:off x="5544108" y="4113076"/>
              <a:ext cx="216024" cy="288032"/>
              <a:chOff x="1871700" y="2600908"/>
              <a:chExt cx="216024" cy="288032"/>
            </a:xfrm>
          </p:grpSpPr>
          <p:sp>
            <p:nvSpPr>
              <p:cNvPr id="10948" name="Chevron 5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9" name="Chevron 5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6" name="Group 6"/>
            <p:cNvGrpSpPr>
              <a:grpSpLocks/>
            </p:cNvGrpSpPr>
            <p:nvPr/>
          </p:nvGrpSpPr>
          <p:grpSpPr bwMode="auto">
            <a:xfrm>
              <a:off x="5652120" y="4113076"/>
              <a:ext cx="216024" cy="288032"/>
              <a:chOff x="1871700" y="2600908"/>
              <a:chExt cx="216024" cy="288032"/>
            </a:xfrm>
          </p:grpSpPr>
          <p:sp>
            <p:nvSpPr>
              <p:cNvPr id="10946" name="Chevron 55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7" name="Chevron 55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7" name="Group 9"/>
            <p:cNvGrpSpPr>
              <a:grpSpLocks/>
            </p:cNvGrpSpPr>
            <p:nvPr/>
          </p:nvGrpSpPr>
          <p:grpSpPr bwMode="auto">
            <a:xfrm>
              <a:off x="5508104" y="4113076"/>
              <a:ext cx="216024" cy="288032"/>
              <a:chOff x="1871700" y="2600908"/>
              <a:chExt cx="216024" cy="288032"/>
            </a:xfrm>
          </p:grpSpPr>
          <p:sp>
            <p:nvSpPr>
              <p:cNvPr id="10944" name="Chevron 54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5" name="Chevron 55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8" name="Group 12"/>
            <p:cNvGrpSpPr>
              <a:grpSpLocks/>
            </p:cNvGrpSpPr>
            <p:nvPr/>
          </p:nvGrpSpPr>
          <p:grpSpPr bwMode="auto">
            <a:xfrm>
              <a:off x="5868144" y="4113076"/>
              <a:ext cx="216024" cy="288032"/>
              <a:chOff x="1871700" y="2600908"/>
              <a:chExt cx="216024" cy="288032"/>
            </a:xfrm>
          </p:grpSpPr>
          <p:sp>
            <p:nvSpPr>
              <p:cNvPr id="10942" name="Chevron 54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3" name="Chevron 54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19" name="Group 15"/>
            <p:cNvGrpSpPr>
              <a:grpSpLocks/>
            </p:cNvGrpSpPr>
            <p:nvPr/>
          </p:nvGrpSpPr>
          <p:grpSpPr bwMode="auto">
            <a:xfrm>
              <a:off x="5940152" y="4113076"/>
              <a:ext cx="216024" cy="288032"/>
              <a:chOff x="1871700" y="2600908"/>
              <a:chExt cx="216024" cy="288032"/>
            </a:xfrm>
          </p:grpSpPr>
          <p:sp>
            <p:nvSpPr>
              <p:cNvPr id="10940" name="Chevron 54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41" name="Chevron 54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0" name="Group 18"/>
            <p:cNvGrpSpPr>
              <a:grpSpLocks/>
            </p:cNvGrpSpPr>
            <p:nvPr/>
          </p:nvGrpSpPr>
          <p:grpSpPr bwMode="auto">
            <a:xfrm>
              <a:off x="5796136" y="4113076"/>
              <a:ext cx="216024" cy="288032"/>
              <a:chOff x="1871700" y="2600908"/>
              <a:chExt cx="216024" cy="288032"/>
            </a:xfrm>
          </p:grpSpPr>
          <p:sp>
            <p:nvSpPr>
              <p:cNvPr id="10938" name="Chevron 54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9" name="Chevron 54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1" name="Group 27"/>
            <p:cNvGrpSpPr>
              <a:grpSpLocks/>
            </p:cNvGrpSpPr>
            <p:nvPr/>
          </p:nvGrpSpPr>
          <p:grpSpPr bwMode="auto">
            <a:xfrm>
              <a:off x="6084168" y="4113076"/>
              <a:ext cx="216024" cy="288032"/>
              <a:chOff x="1871700" y="2600908"/>
              <a:chExt cx="216024" cy="288032"/>
            </a:xfrm>
          </p:grpSpPr>
          <p:sp>
            <p:nvSpPr>
              <p:cNvPr id="10936" name="Chevron 54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7" name="Chevron 54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2" name="Group 5"/>
            <p:cNvGrpSpPr>
              <a:grpSpLocks/>
            </p:cNvGrpSpPr>
            <p:nvPr/>
          </p:nvGrpSpPr>
          <p:grpSpPr bwMode="auto">
            <a:xfrm>
              <a:off x="6264188" y="4113076"/>
              <a:ext cx="216024" cy="288032"/>
              <a:chOff x="1871700" y="2600908"/>
              <a:chExt cx="216024" cy="288032"/>
            </a:xfrm>
          </p:grpSpPr>
          <p:sp>
            <p:nvSpPr>
              <p:cNvPr id="10934" name="Chevron 53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5" name="Chevron 54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3" name="Group 6"/>
            <p:cNvGrpSpPr>
              <a:grpSpLocks/>
            </p:cNvGrpSpPr>
            <p:nvPr/>
          </p:nvGrpSpPr>
          <p:grpSpPr bwMode="auto">
            <a:xfrm>
              <a:off x="6372200" y="4113076"/>
              <a:ext cx="216024" cy="288032"/>
              <a:chOff x="1871700" y="2600908"/>
              <a:chExt cx="216024" cy="288032"/>
            </a:xfrm>
          </p:grpSpPr>
          <p:sp>
            <p:nvSpPr>
              <p:cNvPr id="10932" name="Chevron 53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3" name="Chevron 53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4" name="Group 9"/>
            <p:cNvGrpSpPr>
              <a:grpSpLocks/>
            </p:cNvGrpSpPr>
            <p:nvPr/>
          </p:nvGrpSpPr>
          <p:grpSpPr bwMode="auto">
            <a:xfrm>
              <a:off x="6228184" y="4113076"/>
              <a:ext cx="216024" cy="288032"/>
              <a:chOff x="1871700" y="2600908"/>
              <a:chExt cx="216024" cy="288032"/>
            </a:xfrm>
          </p:grpSpPr>
          <p:sp>
            <p:nvSpPr>
              <p:cNvPr id="10930" name="Chevron 53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31" name="Chevron 53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5" name="Group 12"/>
            <p:cNvGrpSpPr>
              <a:grpSpLocks/>
            </p:cNvGrpSpPr>
            <p:nvPr/>
          </p:nvGrpSpPr>
          <p:grpSpPr bwMode="auto">
            <a:xfrm>
              <a:off x="6588224" y="4113076"/>
              <a:ext cx="216024" cy="288032"/>
              <a:chOff x="1871700" y="2600908"/>
              <a:chExt cx="216024" cy="288032"/>
            </a:xfrm>
          </p:grpSpPr>
          <p:sp>
            <p:nvSpPr>
              <p:cNvPr id="10928" name="Chevron 53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9" name="Chevron 53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6" name="Group 15"/>
            <p:cNvGrpSpPr>
              <a:grpSpLocks/>
            </p:cNvGrpSpPr>
            <p:nvPr/>
          </p:nvGrpSpPr>
          <p:grpSpPr bwMode="auto">
            <a:xfrm>
              <a:off x="6660232" y="4113076"/>
              <a:ext cx="216024" cy="288032"/>
              <a:chOff x="1871700" y="2600908"/>
              <a:chExt cx="216024" cy="288032"/>
            </a:xfrm>
          </p:grpSpPr>
          <p:sp>
            <p:nvSpPr>
              <p:cNvPr id="10926" name="Chevron 53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7" name="Chevron 53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7" name="Group 18"/>
            <p:cNvGrpSpPr>
              <a:grpSpLocks/>
            </p:cNvGrpSpPr>
            <p:nvPr/>
          </p:nvGrpSpPr>
          <p:grpSpPr bwMode="auto">
            <a:xfrm>
              <a:off x="6516216" y="4113076"/>
              <a:ext cx="216024" cy="288032"/>
              <a:chOff x="1871700" y="2600908"/>
              <a:chExt cx="216024" cy="288032"/>
            </a:xfrm>
          </p:grpSpPr>
          <p:sp>
            <p:nvSpPr>
              <p:cNvPr id="10924" name="Chevron 52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5" name="Chevron 53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8" name="Group 27"/>
            <p:cNvGrpSpPr>
              <a:grpSpLocks/>
            </p:cNvGrpSpPr>
            <p:nvPr/>
          </p:nvGrpSpPr>
          <p:grpSpPr bwMode="auto">
            <a:xfrm>
              <a:off x="6804248" y="4113076"/>
              <a:ext cx="216024" cy="288032"/>
              <a:chOff x="1871700" y="2600908"/>
              <a:chExt cx="216024" cy="288032"/>
            </a:xfrm>
          </p:grpSpPr>
          <p:sp>
            <p:nvSpPr>
              <p:cNvPr id="10922" name="Chevron 52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3" name="Chevron 52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29" name="Group 5"/>
            <p:cNvGrpSpPr>
              <a:grpSpLocks/>
            </p:cNvGrpSpPr>
            <p:nvPr/>
          </p:nvGrpSpPr>
          <p:grpSpPr bwMode="auto">
            <a:xfrm>
              <a:off x="6984268" y="4113076"/>
              <a:ext cx="216024" cy="288032"/>
              <a:chOff x="1871700" y="2600908"/>
              <a:chExt cx="216024" cy="288032"/>
            </a:xfrm>
          </p:grpSpPr>
          <p:sp>
            <p:nvSpPr>
              <p:cNvPr id="10920" name="Chevron 52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21" name="Chevron 52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0" name="Group 6"/>
            <p:cNvGrpSpPr>
              <a:grpSpLocks/>
            </p:cNvGrpSpPr>
            <p:nvPr/>
          </p:nvGrpSpPr>
          <p:grpSpPr bwMode="auto">
            <a:xfrm>
              <a:off x="7092280" y="4113076"/>
              <a:ext cx="216024" cy="288032"/>
              <a:chOff x="1871700" y="2600908"/>
              <a:chExt cx="216024" cy="288032"/>
            </a:xfrm>
          </p:grpSpPr>
          <p:sp>
            <p:nvSpPr>
              <p:cNvPr id="10918" name="Chevron 52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9" name="Chevron 52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1" name="Group 9"/>
            <p:cNvGrpSpPr>
              <a:grpSpLocks/>
            </p:cNvGrpSpPr>
            <p:nvPr/>
          </p:nvGrpSpPr>
          <p:grpSpPr bwMode="auto">
            <a:xfrm>
              <a:off x="6948264" y="4113076"/>
              <a:ext cx="216024" cy="288032"/>
              <a:chOff x="1871700" y="2600908"/>
              <a:chExt cx="216024" cy="288032"/>
            </a:xfrm>
          </p:grpSpPr>
          <p:sp>
            <p:nvSpPr>
              <p:cNvPr id="10916" name="Chevron 52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7" name="Chevron 52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2" name="Group 12"/>
            <p:cNvGrpSpPr>
              <a:grpSpLocks/>
            </p:cNvGrpSpPr>
            <p:nvPr/>
          </p:nvGrpSpPr>
          <p:grpSpPr bwMode="auto">
            <a:xfrm>
              <a:off x="7308304" y="4113076"/>
              <a:ext cx="216024" cy="288032"/>
              <a:chOff x="1871700" y="2600908"/>
              <a:chExt cx="216024" cy="288032"/>
            </a:xfrm>
          </p:grpSpPr>
          <p:sp>
            <p:nvSpPr>
              <p:cNvPr id="10914" name="Chevron 51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5" name="Chevron 52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3" name="Group 15"/>
            <p:cNvGrpSpPr>
              <a:grpSpLocks/>
            </p:cNvGrpSpPr>
            <p:nvPr/>
          </p:nvGrpSpPr>
          <p:grpSpPr bwMode="auto">
            <a:xfrm>
              <a:off x="7380312" y="4113076"/>
              <a:ext cx="216024" cy="288032"/>
              <a:chOff x="1871700" y="2600908"/>
              <a:chExt cx="216024" cy="288032"/>
            </a:xfrm>
          </p:grpSpPr>
          <p:sp>
            <p:nvSpPr>
              <p:cNvPr id="10912" name="Chevron 51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3" name="Chevron 51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4" name="Group 18"/>
            <p:cNvGrpSpPr>
              <a:grpSpLocks/>
            </p:cNvGrpSpPr>
            <p:nvPr/>
          </p:nvGrpSpPr>
          <p:grpSpPr bwMode="auto">
            <a:xfrm>
              <a:off x="7236296" y="4113076"/>
              <a:ext cx="216024" cy="288032"/>
              <a:chOff x="1871700" y="2600908"/>
              <a:chExt cx="216024" cy="288032"/>
            </a:xfrm>
          </p:grpSpPr>
          <p:sp>
            <p:nvSpPr>
              <p:cNvPr id="10910" name="Chevron 51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11" name="Chevron 51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5" name="Group 27"/>
            <p:cNvGrpSpPr>
              <a:grpSpLocks/>
            </p:cNvGrpSpPr>
            <p:nvPr/>
          </p:nvGrpSpPr>
          <p:grpSpPr bwMode="auto">
            <a:xfrm>
              <a:off x="7524328" y="4113076"/>
              <a:ext cx="216024" cy="288032"/>
              <a:chOff x="1871700" y="2600908"/>
              <a:chExt cx="216024" cy="288032"/>
            </a:xfrm>
          </p:grpSpPr>
          <p:sp>
            <p:nvSpPr>
              <p:cNvPr id="10908" name="Chevron 51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9" name="Chevron 51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6" name="Group 12"/>
            <p:cNvGrpSpPr>
              <a:grpSpLocks/>
            </p:cNvGrpSpPr>
            <p:nvPr/>
          </p:nvGrpSpPr>
          <p:grpSpPr bwMode="auto">
            <a:xfrm>
              <a:off x="7668344" y="4113076"/>
              <a:ext cx="216024" cy="288032"/>
              <a:chOff x="1871700" y="2600908"/>
              <a:chExt cx="216024" cy="288032"/>
            </a:xfrm>
          </p:grpSpPr>
          <p:sp>
            <p:nvSpPr>
              <p:cNvPr id="10906" name="Chevron 62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7" name="Chevron 62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7" name="Group 15"/>
            <p:cNvGrpSpPr>
              <a:grpSpLocks/>
            </p:cNvGrpSpPr>
            <p:nvPr/>
          </p:nvGrpSpPr>
          <p:grpSpPr bwMode="auto">
            <a:xfrm>
              <a:off x="7812360" y="4113076"/>
              <a:ext cx="216024" cy="288032"/>
              <a:chOff x="1871700" y="2600908"/>
              <a:chExt cx="216024" cy="288032"/>
            </a:xfrm>
          </p:grpSpPr>
          <p:sp>
            <p:nvSpPr>
              <p:cNvPr id="10904" name="Chevron 62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5" name="Chevron 63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8" name="Group 27"/>
            <p:cNvGrpSpPr>
              <a:grpSpLocks/>
            </p:cNvGrpSpPr>
            <p:nvPr/>
          </p:nvGrpSpPr>
          <p:grpSpPr bwMode="auto">
            <a:xfrm>
              <a:off x="7956376" y="4113076"/>
              <a:ext cx="216024" cy="288032"/>
              <a:chOff x="1871700" y="2600908"/>
              <a:chExt cx="216024" cy="288032"/>
            </a:xfrm>
          </p:grpSpPr>
          <p:sp>
            <p:nvSpPr>
              <p:cNvPr id="10902" name="Chevron 63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3" name="Chevron 63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39" name="Group 5"/>
            <p:cNvGrpSpPr>
              <a:grpSpLocks/>
            </p:cNvGrpSpPr>
            <p:nvPr/>
          </p:nvGrpSpPr>
          <p:grpSpPr bwMode="auto">
            <a:xfrm>
              <a:off x="8136396" y="4113076"/>
              <a:ext cx="216024" cy="288032"/>
              <a:chOff x="1871700" y="2600908"/>
              <a:chExt cx="216024" cy="288032"/>
            </a:xfrm>
          </p:grpSpPr>
          <p:sp>
            <p:nvSpPr>
              <p:cNvPr id="10900" name="Chevron 63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901" name="Chevron 63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0" name="Group 6"/>
            <p:cNvGrpSpPr>
              <a:grpSpLocks/>
            </p:cNvGrpSpPr>
            <p:nvPr/>
          </p:nvGrpSpPr>
          <p:grpSpPr bwMode="auto">
            <a:xfrm>
              <a:off x="8244408" y="4113076"/>
              <a:ext cx="216024" cy="288032"/>
              <a:chOff x="1871700" y="2600908"/>
              <a:chExt cx="216024" cy="288032"/>
            </a:xfrm>
          </p:grpSpPr>
          <p:sp>
            <p:nvSpPr>
              <p:cNvPr id="10898" name="Chevron 63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9" name="Chevron 63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1" name="Group 9"/>
            <p:cNvGrpSpPr>
              <a:grpSpLocks/>
            </p:cNvGrpSpPr>
            <p:nvPr/>
          </p:nvGrpSpPr>
          <p:grpSpPr bwMode="auto">
            <a:xfrm>
              <a:off x="8100392" y="4113076"/>
              <a:ext cx="216024" cy="288032"/>
              <a:chOff x="1871700" y="2600908"/>
              <a:chExt cx="216024" cy="288032"/>
            </a:xfrm>
          </p:grpSpPr>
          <p:sp>
            <p:nvSpPr>
              <p:cNvPr id="10896" name="Chevron 64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7" name="Chevron 64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2" name="Group 12"/>
            <p:cNvGrpSpPr>
              <a:grpSpLocks/>
            </p:cNvGrpSpPr>
            <p:nvPr/>
          </p:nvGrpSpPr>
          <p:grpSpPr bwMode="auto">
            <a:xfrm>
              <a:off x="8460432" y="4113076"/>
              <a:ext cx="216024" cy="288032"/>
              <a:chOff x="1871700" y="2600908"/>
              <a:chExt cx="216024" cy="288032"/>
            </a:xfrm>
          </p:grpSpPr>
          <p:sp>
            <p:nvSpPr>
              <p:cNvPr id="10894" name="Chevron 64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5" name="Chevron 64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3" name="Group 15"/>
            <p:cNvGrpSpPr>
              <a:grpSpLocks/>
            </p:cNvGrpSpPr>
            <p:nvPr/>
          </p:nvGrpSpPr>
          <p:grpSpPr bwMode="auto">
            <a:xfrm>
              <a:off x="8532440" y="4113076"/>
              <a:ext cx="216024" cy="288032"/>
              <a:chOff x="1871700" y="2600908"/>
              <a:chExt cx="216024" cy="288032"/>
            </a:xfrm>
          </p:grpSpPr>
          <p:sp>
            <p:nvSpPr>
              <p:cNvPr id="10892" name="Chevron 64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3" name="Chevron 64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4" name="Group 18"/>
            <p:cNvGrpSpPr>
              <a:grpSpLocks/>
            </p:cNvGrpSpPr>
            <p:nvPr/>
          </p:nvGrpSpPr>
          <p:grpSpPr bwMode="auto">
            <a:xfrm>
              <a:off x="8388424" y="4113076"/>
              <a:ext cx="216024" cy="288032"/>
              <a:chOff x="1871700" y="2600908"/>
              <a:chExt cx="216024" cy="288032"/>
            </a:xfrm>
          </p:grpSpPr>
          <p:sp>
            <p:nvSpPr>
              <p:cNvPr id="10890" name="Chevron 65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91" name="Chevron 65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5" name="Group 27"/>
            <p:cNvGrpSpPr>
              <a:grpSpLocks/>
            </p:cNvGrpSpPr>
            <p:nvPr/>
          </p:nvGrpSpPr>
          <p:grpSpPr bwMode="auto">
            <a:xfrm>
              <a:off x="8676456" y="4113076"/>
              <a:ext cx="216024" cy="288032"/>
              <a:chOff x="1871700" y="2600908"/>
              <a:chExt cx="216024" cy="288032"/>
            </a:xfrm>
          </p:grpSpPr>
          <p:sp>
            <p:nvSpPr>
              <p:cNvPr id="10888" name="Chevron 6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9" name="Chevron 6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6" name="Group 15"/>
            <p:cNvGrpSpPr>
              <a:grpSpLocks/>
            </p:cNvGrpSpPr>
            <p:nvPr/>
          </p:nvGrpSpPr>
          <p:grpSpPr bwMode="auto">
            <a:xfrm>
              <a:off x="899592" y="4113076"/>
              <a:ext cx="216024" cy="288032"/>
              <a:chOff x="1871700" y="2600908"/>
              <a:chExt cx="216024" cy="288032"/>
            </a:xfrm>
          </p:grpSpPr>
          <p:sp>
            <p:nvSpPr>
              <p:cNvPr id="10886" name="Chevron 6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7" name="Chevron 6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7" name="Group 27"/>
            <p:cNvGrpSpPr>
              <a:grpSpLocks/>
            </p:cNvGrpSpPr>
            <p:nvPr/>
          </p:nvGrpSpPr>
          <p:grpSpPr bwMode="auto">
            <a:xfrm>
              <a:off x="1043608" y="4113076"/>
              <a:ext cx="216024" cy="288032"/>
              <a:chOff x="1871700" y="2600908"/>
              <a:chExt cx="216024" cy="288032"/>
            </a:xfrm>
          </p:grpSpPr>
          <p:sp>
            <p:nvSpPr>
              <p:cNvPr id="10884" name="Chevron 66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5" name="Chevron 66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8" name="Group 5"/>
            <p:cNvGrpSpPr>
              <a:grpSpLocks/>
            </p:cNvGrpSpPr>
            <p:nvPr/>
          </p:nvGrpSpPr>
          <p:grpSpPr bwMode="auto">
            <a:xfrm>
              <a:off x="1223628" y="4113076"/>
              <a:ext cx="216024" cy="288032"/>
              <a:chOff x="1871700" y="2600908"/>
              <a:chExt cx="216024" cy="288032"/>
            </a:xfrm>
          </p:grpSpPr>
          <p:sp>
            <p:nvSpPr>
              <p:cNvPr id="10882" name="Chevron 6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3" name="Chevron 6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49" name="Group 6"/>
            <p:cNvGrpSpPr>
              <a:grpSpLocks/>
            </p:cNvGrpSpPr>
            <p:nvPr/>
          </p:nvGrpSpPr>
          <p:grpSpPr bwMode="auto">
            <a:xfrm>
              <a:off x="1331640" y="4113076"/>
              <a:ext cx="216024" cy="288032"/>
              <a:chOff x="1871700" y="2600908"/>
              <a:chExt cx="216024" cy="288032"/>
            </a:xfrm>
          </p:grpSpPr>
          <p:sp>
            <p:nvSpPr>
              <p:cNvPr id="10880" name="Chevron 66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81" name="Chevron 66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0" name="Group 9"/>
            <p:cNvGrpSpPr>
              <a:grpSpLocks/>
            </p:cNvGrpSpPr>
            <p:nvPr/>
          </p:nvGrpSpPr>
          <p:grpSpPr bwMode="auto">
            <a:xfrm>
              <a:off x="1187624" y="4113076"/>
              <a:ext cx="216024" cy="288032"/>
              <a:chOff x="1871700" y="2600908"/>
              <a:chExt cx="216024" cy="288032"/>
            </a:xfrm>
          </p:grpSpPr>
          <p:sp>
            <p:nvSpPr>
              <p:cNvPr id="10878" name="Chevron 6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9" name="Chevron 6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1" name="Group 12"/>
            <p:cNvGrpSpPr>
              <a:grpSpLocks/>
            </p:cNvGrpSpPr>
            <p:nvPr/>
          </p:nvGrpSpPr>
          <p:grpSpPr bwMode="auto">
            <a:xfrm>
              <a:off x="1547664" y="4113076"/>
              <a:ext cx="216024" cy="288032"/>
              <a:chOff x="1871700" y="2600908"/>
              <a:chExt cx="216024" cy="288032"/>
            </a:xfrm>
          </p:grpSpPr>
          <p:sp>
            <p:nvSpPr>
              <p:cNvPr id="10876" name="Chevron 674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7" name="Chevron 675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2" name="Group 15"/>
            <p:cNvGrpSpPr>
              <a:grpSpLocks/>
            </p:cNvGrpSpPr>
            <p:nvPr/>
          </p:nvGrpSpPr>
          <p:grpSpPr bwMode="auto">
            <a:xfrm>
              <a:off x="1619672" y="4113076"/>
              <a:ext cx="216024" cy="288032"/>
              <a:chOff x="1871700" y="2600908"/>
              <a:chExt cx="216024" cy="288032"/>
            </a:xfrm>
          </p:grpSpPr>
          <p:sp>
            <p:nvSpPr>
              <p:cNvPr id="10874" name="Chevron 6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5" name="Chevron 6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3" name="Group 18"/>
            <p:cNvGrpSpPr>
              <a:grpSpLocks/>
            </p:cNvGrpSpPr>
            <p:nvPr/>
          </p:nvGrpSpPr>
          <p:grpSpPr bwMode="auto">
            <a:xfrm>
              <a:off x="1475656" y="4113076"/>
              <a:ext cx="216024" cy="288032"/>
              <a:chOff x="1871700" y="2600908"/>
              <a:chExt cx="216024" cy="288032"/>
            </a:xfrm>
          </p:grpSpPr>
          <p:sp>
            <p:nvSpPr>
              <p:cNvPr id="10872" name="Chevron 680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3" name="Chevron 681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4" name="Group 27"/>
            <p:cNvGrpSpPr>
              <a:grpSpLocks/>
            </p:cNvGrpSpPr>
            <p:nvPr/>
          </p:nvGrpSpPr>
          <p:grpSpPr bwMode="auto">
            <a:xfrm>
              <a:off x="1763688" y="4113076"/>
              <a:ext cx="216024" cy="288032"/>
              <a:chOff x="1871700" y="2600908"/>
              <a:chExt cx="216024" cy="288032"/>
            </a:xfrm>
          </p:grpSpPr>
          <p:sp>
            <p:nvSpPr>
              <p:cNvPr id="10870" name="Chevron 6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71" name="Chevron 6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5" name="Group 15"/>
            <p:cNvGrpSpPr>
              <a:grpSpLocks/>
            </p:cNvGrpSpPr>
            <p:nvPr/>
          </p:nvGrpSpPr>
          <p:grpSpPr bwMode="auto">
            <a:xfrm>
              <a:off x="323528" y="4113076"/>
              <a:ext cx="216024" cy="288032"/>
              <a:chOff x="1871700" y="2600908"/>
              <a:chExt cx="216024" cy="288032"/>
            </a:xfrm>
          </p:grpSpPr>
          <p:sp>
            <p:nvSpPr>
              <p:cNvPr id="10868" name="Chevron 686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9" name="Chevron 687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6" name="Group 27"/>
            <p:cNvGrpSpPr>
              <a:grpSpLocks/>
            </p:cNvGrpSpPr>
            <p:nvPr/>
          </p:nvGrpSpPr>
          <p:grpSpPr bwMode="auto">
            <a:xfrm>
              <a:off x="467544" y="4113076"/>
              <a:ext cx="216024" cy="288032"/>
              <a:chOff x="1871700" y="2600908"/>
              <a:chExt cx="216024" cy="288032"/>
            </a:xfrm>
          </p:grpSpPr>
          <p:sp>
            <p:nvSpPr>
              <p:cNvPr id="10866" name="Chevron 6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7" name="Chevron 6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7" name="Group 5"/>
            <p:cNvGrpSpPr>
              <a:grpSpLocks/>
            </p:cNvGrpSpPr>
            <p:nvPr/>
          </p:nvGrpSpPr>
          <p:grpSpPr bwMode="auto">
            <a:xfrm>
              <a:off x="647564" y="4113076"/>
              <a:ext cx="216024" cy="288032"/>
              <a:chOff x="1871700" y="2600908"/>
              <a:chExt cx="216024" cy="288032"/>
            </a:xfrm>
          </p:grpSpPr>
          <p:sp>
            <p:nvSpPr>
              <p:cNvPr id="10864" name="Chevron 692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5" name="Chevron 693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8" name="Group 6"/>
            <p:cNvGrpSpPr>
              <a:grpSpLocks/>
            </p:cNvGrpSpPr>
            <p:nvPr/>
          </p:nvGrpSpPr>
          <p:grpSpPr bwMode="auto">
            <a:xfrm>
              <a:off x="755576" y="4113076"/>
              <a:ext cx="216024" cy="288032"/>
              <a:chOff x="1871700" y="2600908"/>
              <a:chExt cx="216024" cy="288032"/>
            </a:xfrm>
          </p:grpSpPr>
          <p:sp>
            <p:nvSpPr>
              <p:cNvPr id="10862" name="Chevron 6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3" name="Chevron 6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859" name="Group 9"/>
            <p:cNvGrpSpPr>
              <a:grpSpLocks/>
            </p:cNvGrpSpPr>
            <p:nvPr/>
          </p:nvGrpSpPr>
          <p:grpSpPr bwMode="auto">
            <a:xfrm>
              <a:off x="611560" y="4113076"/>
              <a:ext cx="216024" cy="288032"/>
              <a:chOff x="1871700" y="2600908"/>
              <a:chExt cx="216024" cy="288032"/>
            </a:xfrm>
          </p:grpSpPr>
          <p:sp>
            <p:nvSpPr>
              <p:cNvPr id="10860" name="Chevron 698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861" name="Chevron 699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grpSp>
        <p:nvGrpSpPr>
          <p:cNvPr id="10460" name="Group 1031"/>
          <p:cNvGrpSpPr>
            <a:grpSpLocks/>
          </p:cNvGrpSpPr>
          <p:nvPr/>
        </p:nvGrpSpPr>
        <p:grpSpPr bwMode="auto">
          <a:xfrm>
            <a:off x="4224339" y="3608389"/>
            <a:ext cx="4103687" cy="288925"/>
            <a:chOff x="2699792" y="4761148"/>
            <a:chExt cx="4104456" cy="288032"/>
          </a:xfrm>
        </p:grpSpPr>
        <p:grpSp>
          <p:nvGrpSpPr>
            <p:cNvPr id="10664" name="Group 5"/>
            <p:cNvGrpSpPr>
              <a:grpSpLocks/>
            </p:cNvGrpSpPr>
            <p:nvPr/>
          </p:nvGrpSpPr>
          <p:grpSpPr bwMode="auto">
            <a:xfrm>
              <a:off x="2735796" y="4761148"/>
              <a:ext cx="216024" cy="288032"/>
              <a:chOff x="1871700" y="2600908"/>
              <a:chExt cx="216024" cy="288032"/>
            </a:xfrm>
          </p:grpSpPr>
          <p:sp>
            <p:nvSpPr>
              <p:cNvPr id="10778" name="Chevron 122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9" name="Chevron 122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5" name="Group 6"/>
            <p:cNvGrpSpPr>
              <a:grpSpLocks/>
            </p:cNvGrpSpPr>
            <p:nvPr/>
          </p:nvGrpSpPr>
          <p:grpSpPr bwMode="auto">
            <a:xfrm>
              <a:off x="2843808" y="4761148"/>
              <a:ext cx="216024" cy="288032"/>
              <a:chOff x="1871700" y="2600908"/>
              <a:chExt cx="216024" cy="288032"/>
            </a:xfrm>
          </p:grpSpPr>
          <p:sp>
            <p:nvSpPr>
              <p:cNvPr id="10776" name="Chevron 122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7" name="Chevron 122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6" name="Group 9"/>
            <p:cNvGrpSpPr>
              <a:grpSpLocks/>
            </p:cNvGrpSpPr>
            <p:nvPr/>
          </p:nvGrpSpPr>
          <p:grpSpPr bwMode="auto">
            <a:xfrm>
              <a:off x="2699792" y="4761148"/>
              <a:ext cx="216024" cy="288032"/>
              <a:chOff x="1871700" y="2600908"/>
              <a:chExt cx="216024" cy="288032"/>
            </a:xfrm>
          </p:grpSpPr>
          <p:sp>
            <p:nvSpPr>
              <p:cNvPr id="10774" name="Chevron 122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5" name="Chevron 122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7" name="Group 1011"/>
            <p:cNvGrpSpPr>
              <a:grpSpLocks/>
            </p:cNvGrpSpPr>
            <p:nvPr/>
          </p:nvGrpSpPr>
          <p:grpSpPr bwMode="auto">
            <a:xfrm>
              <a:off x="3059832" y="4761148"/>
              <a:ext cx="216024" cy="288032"/>
              <a:chOff x="1871700" y="2600908"/>
              <a:chExt cx="216024" cy="288032"/>
            </a:xfrm>
          </p:grpSpPr>
          <p:sp>
            <p:nvSpPr>
              <p:cNvPr id="10772" name="Chevron 121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3" name="Chevron 122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8" name="Group 15"/>
            <p:cNvGrpSpPr>
              <a:grpSpLocks/>
            </p:cNvGrpSpPr>
            <p:nvPr/>
          </p:nvGrpSpPr>
          <p:grpSpPr bwMode="auto">
            <a:xfrm>
              <a:off x="3131840" y="4761148"/>
              <a:ext cx="216024" cy="288032"/>
              <a:chOff x="1871700" y="2600908"/>
              <a:chExt cx="216024" cy="288032"/>
            </a:xfrm>
          </p:grpSpPr>
          <p:sp>
            <p:nvSpPr>
              <p:cNvPr id="10770" name="Chevron 121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71" name="Chevron 121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69" name="Group 18"/>
            <p:cNvGrpSpPr>
              <a:grpSpLocks/>
            </p:cNvGrpSpPr>
            <p:nvPr/>
          </p:nvGrpSpPr>
          <p:grpSpPr bwMode="auto">
            <a:xfrm>
              <a:off x="2987824" y="4761148"/>
              <a:ext cx="216024" cy="288032"/>
              <a:chOff x="1871700" y="2600908"/>
              <a:chExt cx="216024" cy="288032"/>
            </a:xfrm>
          </p:grpSpPr>
          <p:sp>
            <p:nvSpPr>
              <p:cNvPr id="10768" name="Chevron 121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9" name="Chevron 121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0" name="Group 470"/>
            <p:cNvGrpSpPr>
              <a:grpSpLocks/>
            </p:cNvGrpSpPr>
            <p:nvPr/>
          </p:nvGrpSpPr>
          <p:grpSpPr bwMode="auto">
            <a:xfrm>
              <a:off x="3275856" y="4761148"/>
              <a:ext cx="216024" cy="288032"/>
              <a:chOff x="1871700" y="2600908"/>
              <a:chExt cx="216024" cy="288032"/>
            </a:xfrm>
          </p:grpSpPr>
          <p:sp>
            <p:nvSpPr>
              <p:cNvPr id="10766" name="Chevron 121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7" name="Chevron 121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1" name="Group 5"/>
            <p:cNvGrpSpPr>
              <a:grpSpLocks/>
            </p:cNvGrpSpPr>
            <p:nvPr/>
          </p:nvGrpSpPr>
          <p:grpSpPr bwMode="auto">
            <a:xfrm>
              <a:off x="3455876" y="4761148"/>
              <a:ext cx="216024" cy="288032"/>
              <a:chOff x="1871700" y="2600908"/>
              <a:chExt cx="216024" cy="288032"/>
            </a:xfrm>
          </p:grpSpPr>
          <p:sp>
            <p:nvSpPr>
              <p:cNvPr id="10764" name="Chevron 121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5" name="Chevron 121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2" name="Group 6"/>
            <p:cNvGrpSpPr>
              <a:grpSpLocks/>
            </p:cNvGrpSpPr>
            <p:nvPr/>
          </p:nvGrpSpPr>
          <p:grpSpPr bwMode="auto">
            <a:xfrm>
              <a:off x="3563888" y="4761148"/>
              <a:ext cx="216024" cy="288032"/>
              <a:chOff x="1871700" y="2600908"/>
              <a:chExt cx="216024" cy="288032"/>
            </a:xfrm>
          </p:grpSpPr>
          <p:sp>
            <p:nvSpPr>
              <p:cNvPr id="10762" name="Chevron 120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3" name="Chevron 121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3" name="Group 9"/>
            <p:cNvGrpSpPr>
              <a:grpSpLocks/>
            </p:cNvGrpSpPr>
            <p:nvPr/>
          </p:nvGrpSpPr>
          <p:grpSpPr bwMode="auto">
            <a:xfrm>
              <a:off x="3419872" y="4761148"/>
              <a:ext cx="216024" cy="288032"/>
              <a:chOff x="1871700" y="2600908"/>
              <a:chExt cx="216024" cy="288032"/>
            </a:xfrm>
          </p:grpSpPr>
          <p:sp>
            <p:nvSpPr>
              <p:cNvPr id="10760" name="Chevron 120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61" name="Chevron 120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4" name="Group 12"/>
            <p:cNvGrpSpPr>
              <a:grpSpLocks/>
            </p:cNvGrpSpPr>
            <p:nvPr/>
          </p:nvGrpSpPr>
          <p:grpSpPr bwMode="auto">
            <a:xfrm>
              <a:off x="3779912" y="4761148"/>
              <a:ext cx="216024" cy="288032"/>
              <a:chOff x="1871700" y="2600908"/>
              <a:chExt cx="216024" cy="288032"/>
            </a:xfrm>
          </p:grpSpPr>
          <p:sp>
            <p:nvSpPr>
              <p:cNvPr id="10758" name="Chevron 120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9" name="Chevron 120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5" name="Group 15"/>
            <p:cNvGrpSpPr>
              <a:grpSpLocks/>
            </p:cNvGrpSpPr>
            <p:nvPr/>
          </p:nvGrpSpPr>
          <p:grpSpPr bwMode="auto">
            <a:xfrm>
              <a:off x="3851920" y="4761148"/>
              <a:ext cx="216024" cy="288032"/>
              <a:chOff x="1871700" y="2600908"/>
              <a:chExt cx="216024" cy="288032"/>
            </a:xfrm>
          </p:grpSpPr>
          <p:sp>
            <p:nvSpPr>
              <p:cNvPr id="10756" name="Chevron 120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7" name="Chevron 120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6" name="Group 18"/>
            <p:cNvGrpSpPr>
              <a:grpSpLocks/>
            </p:cNvGrpSpPr>
            <p:nvPr/>
          </p:nvGrpSpPr>
          <p:grpSpPr bwMode="auto">
            <a:xfrm>
              <a:off x="3707904" y="4761148"/>
              <a:ext cx="216024" cy="288032"/>
              <a:chOff x="1871700" y="2600908"/>
              <a:chExt cx="216024" cy="288032"/>
            </a:xfrm>
          </p:grpSpPr>
          <p:sp>
            <p:nvSpPr>
              <p:cNvPr id="10754" name="Chevron 120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5" name="Chevron 120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7" name="Group 27"/>
            <p:cNvGrpSpPr>
              <a:grpSpLocks/>
            </p:cNvGrpSpPr>
            <p:nvPr/>
          </p:nvGrpSpPr>
          <p:grpSpPr bwMode="auto">
            <a:xfrm>
              <a:off x="3995936" y="4761148"/>
              <a:ext cx="216024" cy="288032"/>
              <a:chOff x="1871700" y="2600908"/>
              <a:chExt cx="216024" cy="288032"/>
            </a:xfrm>
          </p:grpSpPr>
          <p:sp>
            <p:nvSpPr>
              <p:cNvPr id="10752" name="Chevron 119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3" name="Chevron 120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8" name="Group 5"/>
            <p:cNvGrpSpPr>
              <a:grpSpLocks/>
            </p:cNvGrpSpPr>
            <p:nvPr/>
          </p:nvGrpSpPr>
          <p:grpSpPr bwMode="auto">
            <a:xfrm>
              <a:off x="4175956" y="4761148"/>
              <a:ext cx="216024" cy="288032"/>
              <a:chOff x="1871700" y="2600908"/>
              <a:chExt cx="216024" cy="288032"/>
            </a:xfrm>
          </p:grpSpPr>
          <p:sp>
            <p:nvSpPr>
              <p:cNvPr id="10750" name="Chevron 11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51" name="Chevron 11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79" name="Group 6"/>
            <p:cNvGrpSpPr>
              <a:grpSpLocks/>
            </p:cNvGrpSpPr>
            <p:nvPr/>
          </p:nvGrpSpPr>
          <p:grpSpPr bwMode="auto">
            <a:xfrm>
              <a:off x="4283968" y="4761148"/>
              <a:ext cx="216024" cy="288032"/>
              <a:chOff x="1871700" y="2600908"/>
              <a:chExt cx="216024" cy="288032"/>
            </a:xfrm>
          </p:grpSpPr>
          <p:sp>
            <p:nvSpPr>
              <p:cNvPr id="10748" name="Chevron 11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9" name="Chevron 11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0" name="Group 9"/>
            <p:cNvGrpSpPr>
              <a:grpSpLocks/>
            </p:cNvGrpSpPr>
            <p:nvPr/>
          </p:nvGrpSpPr>
          <p:grpSpPr bwMode="auto">
            <a:xfrm>
              <a:off x="4139952" y="4761148"/>
              <a:ext cx="216024" cy="288032"/>
              <a:chOff x="1871700" y="2600908"/>
              <a:chExt cx="216024" cy="288032"/>
            </a:xfrm>
          </p:grpSpPr>
          <p:sp>
            <p:nvSpPr>
              <p:cNvPr id="10746" name="Chevron 11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7" name="Chevron 11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1" name="Group 12"/>
            <p:cNvGrpSpPr>
              <a:grpSpLocks/>
            </p:cNvGrpSpPr>
            <p:nvPr/>
          </p:nvGrpSpPr>
          <p:grpSpPr bwMode="auto">
            <a:xfrm>
              <a:off x="4499992" y="4761148"/>
              <a:ext cx="216024" cy="288032"/>
              <a:chOff x="1871700" y="2600908"/>
              <a:chExt cx="216024" cy="288032"/>
            </a:xfrm>
          </p:grpSpPr>
          <p:sp>
            <p:nvSpPr>
              <p:cNvPr id="10744" name="Chevron 11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5" name="Chevron 11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4572000" y="4761148"/>
              <a:ext cx="216024" cy="288032"/>
              <a:chOff x="1871700" y="2600908"/>
              <a:chExt cx="216024" cy="288032"/>
            </a:xfrm>
          </p:grpSpPr>
          <p:sp>
            <p:nvSpPr>
              <p:cNvPr id="10742" name="Chevron 11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3" name="Chevron 11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3" name="Group 18"/>
            <p:cNvGrpSpPr>
              <a:grpSpLocks/>
            </p:cNvGrpSpPr>
            <p:nvPr/>
          </p:nvGrpSpPr>
          <p:grpSpPr bwMode="auto">
            <a:xfrm>
              <a:off x="4427984" y="4761148"/>
              <a:ext cx="216024" cy="288032"/>
              <a:chOff x="1871700" y="2600908"/>
              <a:chExt cx="216024" cy="288032"/>
            </a:xfrm>
          </p:grpSpPr>
          <p:sp>
            <p:nvSpPr>
              <p:cNvPr id="10740" name="Chevron 11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41" name="Chevron 11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4" name="Group 27"/>
            <p:cNvGrpSpPr>
              <a:grpSpLocks/>
            </p:cNvGrpSpPr>
            <p:nvPr/>
          </p:nvGrpSpPr>
          <p:grpSpPr bwMode="auto">
            <a:xfrm>
              <a:off x="4716016" y="4761148"/>
              <a:ext cx="216024" cy="288032"/>
              <a:chOff x="1871700" y="2600908"/>
              <a:chExt cx="216024" cy="288032"/>
            </a:xfrm>
          </p:grpSpPr>
          <p:sp>
            <p:nvSpPr>
              <p:cNvPr id="10738" name="Chevron 11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9" name="Chevron 11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5" name="Group 5"/>
            <p:cNvGrpSpPr>
              <a:grpSpLocks/>
            </p:cNvGrpSpPr>
            <p:nvPr/>
          </p:nvGrpSpPr>
          <p:grpSpPr bwMode="auto">
            <a:xfrm>
              <a:off x="4896036" y="4761148"/>
              <a:ext cx="216024" cy="288032"/>
              <a:chOff x="1871700" y="2600908"/>
              <a:chExt cx="216024" cy="288032"/>
            </a:xfrm>
          </p:grpSpPr>
          <p:sp>
            <p:nvSpPr>
              <p:cNvPr id="10736" name="Chevron 11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7" name="Chevron 11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6" name="Group 6"/>
            <p:cNvGrpSpPr>
              <a:grpSpLocks/>
            </p:cNvGrpSpPr>
            <p:nvPr/>
          </p:nvGrpSpPr>
          <p:grpSpPr bwMode="auto">
            <a:xfrm>
              <a:off x="5004048" y="4761148"/>
              <a:ext cx="216024" cy="288032"/>
              <a:chOff x="1871700" y="2600908"/>
              <a:chExt cx="216024" cy="288032"/>
            </a:xfrm>
          </p:grpSpPr>
          <p:sp>
            <p:nvSpPr>
              <p:cNvPr id="10734" name="Chevron 11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5" name="Chevron 11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7" name="Group 9"/>
            <p:cNvGrpSpPr>
              <a:grpSpLocks/>
            </p:cNvGrpSpPr>
            <p:nvPr/>
          </p:nvGrpSpPr>
          <p:grpSpPr bwMode="auto">
            <a:xfrm>
              <a:off x="4860032" y="4761148"/>
              <a:ext cx="216024" cy="288032"/>
              <a:chOff x="1871700" y="2600908"/>
              <a:chExt cx="216024" cy="288032"/>
            </a:xfrm>
          </p:grpSpPr>
          <p:sp>
            <p:nvSpPr>
              <p:cNvPr id="10732" name="Chevron 117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3" name="Chevron 118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8" name="Group 12"/>
            <p:cNvGrpSpPr>
              <a:grpSpLocks/>
            </p:cNvGrpSpPr>
            <p:nvPr/>
          </p:nvGrpSpPr>
          <p:grpSpPr bwMode="auto">
            <a:xfrm>
              <a:off x="5220072" y="4761148"/>
              <a:ext cx="216024" cy="288032"/>
              <a:chOff x="1871700" y="2600908"/>
              <a:chExt cx="216024" cy="288032"/>
            </a:xfrm>
          </p:grpSpPr>
          <p:sp>
            <p:nvSpPr>
              <p:cNvPr id="10730" name="Chevron 117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31" name="Chevron 117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89" name="Group 15"/>
            <p:cNvGrpSpPr>
              <a:grpSpLocks/>
            </p:cNvGrpSpPr>
            <p:nvPr/>
          </p:nvGrpSpPr>
          <p:grpSpPr bwMode="auto">
            <a:xfrm>
              <a:off x="5292080" y="4761148"/>
              <a:ext cx="216024" cy="288032"/>
              <a:chOff x="1871700" y="2600908"/>
              <a:chExt cx="216024" cy="288032"/>
            </a:xfrm>
          </p:grpSpPr>
          <p:sp>
            <p:nvSpPr>
              <p:cNvPr id="10728" name="Chevron 117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9" name="Chevron 117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0" name="Group 18"/>
            <p:cNvGrpSpPr>
              <a:grpSpLocks/>
            </p:cNvGrpSpPr>
            <p:nvPr/>
          </p:nvGrpSpPr>
          <p:grpSpPr bwMode="auto">
            <a:xfrm>
              <a:off x="5148064" y="4761148"/>
              <a:ext cx="216024" cy="288032"/>
              <a:chOff x="1871700" y="2600908"/>
              <a:chExt cx="216024" cy="288032"/>
            </a:xfrm>
          </p:grpSpPr>
          <p:sp>
            <p:nvSpPr>
              <p:cNvPr id="10726" name="Chevron 117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7" name="Chevron 117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1" name="Group 27"/>
            <p:cNvGrpSpPr>
              <a:grpSpLocks/>
            </p:cNvGrpSpPr>
            <p:nvPr/>
          </p:nvGrpSpPr>
          <p:grpSpPr bwMode="auto">
            <a:xfrm>
              <a:off x="5436096" y="4761148"/>
              <a:ext cx="216024" cy="288032"/>
              <a:chOff x="1871700" y="2600908"/>
              <a:chExt cx="216024" cy="288032"/>
            </a:xfrm>
          </p:grpSpPr>
          <p:sp>
            <p:nvSpPr>
              <p:cNvPr id="10724" name="Chevron 117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5" name="Chevron 117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2" name="Group 5"/>
            <p:cNvGrpSpPr>
              <a:grpSpLocks/>
            </p:cNvGrpSpPr>
            <p:nvPr/>
          </p:nvGrpSpPr>
          <p:grpSpPr bwMode="auto">
            <a:xfrm>
              <a:off x="5616116" y="4761148"/>
              <a:ext cx="216024" cy="288032"/>
              <a:chOff x="1871700" y="2600908"/>
              <a:chExt cx="216024" cy="288032"/>
            </a:xfrm>
          </p:grpSpPr>
          <p:sp>
            <p:nvSpPr>
              <p:cNvPr id="10722" name="Chevron 116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3" name="Chevron 117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3" name="Group 6"/>
            <p:cNvGrpSpPr>
              <a:grpSpLocks/>
            </p:cNvGrpSpPr>
            <p:nvPr/>
          </p:nvGrpSpPr>
          <p:grpSpPr bwMode="auto">
            <a:xfrm>
              <a:off x="5724128" y="4761148"/>
              <a:ext cx="216024" cy="288032"/>
              <a:chOff x="1871700" y="2600908"/>
              <a:chExt cx="216024" cy="288032"/>
            </a:xfrm>
          </p:grpSpPr>
          <p:sp>
            <p:nvSpPr>
              <p:cNvPr id="10720" name="Chevron 116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21" name="Chevron 116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4" name="Group 9"/>
            <p:cNvGrpSpPr>
              <a:grpSpLocks/>
            </p:cNvGrpSpPr>
            <p:nvPr/>
          </p:nvGrpSpPr>
          <p:grpSpPr bwMode="auto">
            <a:xfrm>
              <a:off x="5580112" y="4761148"/>
              <a:ext cx="216024" cy="288032"/>
              <a:chOff x="1871700" y="2600908"/>
              <a:chExt cx="216024" cy="288032"/>
            </a:xfrm>
          </p:grpSpPr>
          <p:sp>
            <p:nvSpPr>
              <p:cNvPr id="10718" name="Chevron 116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9" name="Chevron 116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5" name="Group 12"/>
            <p:cNvGrpSpPr>
              <a:grpSpLocks/>
            </p:cNvGrpSpPr>
            <p:nvPr/>
          </p:nvGrpSpPr>
          <p:grpSpPr bwMode="auto">
            <a:xfrm>
              <a:off x="5940152" y="4761148"/>
              <a:ext cx="216024" cy="288032"/>
              <a:chOff x="1871700" y="2600908"/>
              <a:chExt cx="216024" cy="288032"/>
            </a:xfrm>
          </p:grpSpPr>
          <p:sp>
            <p:nvSpPr>
              <p:cNvPr id="10716" name="Chevron 116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7" name="Chevron 116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6" name="Group 15"/>
            <p:cNvGrpSpPr>
              <a:grpSpLocks/>
            </p:cNvGrpSpPr>
            <p:nvPr/>
          </p:nvGrpSpPr>
          <p:grpSpPr bwMode="auto">
            <a:xfrm>
              <a:off x="6012160" y="4761148"/>
              <a:ext cx="216024" cy="288032"/>
              <a:chOff x="1871700" y="2600908"/>
              <a:chExt cx="216024" cy="288032"/>
            </a:xfrm>
          </p:grpSpPr>
          <p:sp>
            <p:nvSpPr>
              <p:cNvPr id="10714" name="Chevron 116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5" name="Chevron 116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7" name="Group 18"/>
            <p:cNvGrpSpPr>
              <a:grpSpLocks/>
            </p:cNvGrpSpPr>
            <p:nvPr/>
          </p:nvGrpSpPr>
          <p:grpSpPr bwMode="auto">
            <a:xfrm>
              <a:off x="5868144" y="4761148"/>
              <a:ext cx="216024" cy="288032"/>
              <a:chOff x="1871700" y="2600908"/>
              <a:chExt cx="216024" cy="288032"/>
            </a:xfrm>
          </p:grpSpPr>
          <p:sp>
            <p:nvSpPr>
              <p:cNvPr id="10712" name="Chevron 115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3" name="Chevron 116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8" name="Group 27"/>
            <p:cNvGrpSpPr>
              <a:grpSpLocks/>
            </p:cNvGrpSpPr>
            <p:nvPr/>
          </p:nvGrpSpPr>
          <p:grpSpPr bwMode="auto">
            <a:xfrm>
              <a:off x="6156176" y="4761148"/>
              <a:ext cx="216024" cy="288032"/>
              <a:chOff x="1871700" y="2600908"/>
              <a:chExt cx="216024" cy="288032"/>
            </a:xfrm>
          </p:grpSpPr>
          <p:sp>
            <p:nvSpPr>
              <p:cNvPr id="10710" name="Chevron 115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11" name="Chevron 115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699" name="Group 5"/>
            <p:cNvGrpSpPr>
              <a:grpSpLocks/>
            </p:cNvGrpSpPr>
            <p:nvPr/>
          </p:nvGrpSpPr>
          <p:grpSpPr bwMode="auto">
            <a:xfrm>
              <a:off x="6336196" y="4761148"/>
              <a:ext cx="216024" cy="288032"/>
              <a:chOff x="1871700" y="2600908"/>
              <a:chExt cx="216024" cy="288032"/>
            </a:xfrm>
          </p:grpSpPr>
          <p:sp>
            <p:nvSpPr>
              <p:cNvPr id="10708" name="Chevron 115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09" name="Chevron 115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00" name="Group 6"/>
            <p:cNvGrpSpPr>
              <a:grpSpLocks/>
            </p:cNvGrpSpPr>
            <p:nvPr/>
          </p:nvGrpSpPr>
          <p:grpSpPr bwMode="auto">
            <a:xfrm>
              <a:off x="6444208" y="4761148"/>
              <a:ext cx="216024" cy="288032"/>
              <a:chOff x="1871700" y="2600908"/>
              <a:chExt cx="216024" cy="288032"/>
            </a:xfrm>
          </p:grpSpPr>
          <p:sp>
            <p:nvSpPr>
              <p:cNvPr id="10706" name="Chevron 115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07" name="Chevron 115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701" name="Group 9"/>
            <p:cNvGrpSpPr>
              <a:grpSpLocks/>
            </p:cNvGrpSpPr>
            <p:nvPr/>
          </p:nvGrpSpPr>
          <p:grpSpPr bwMode="auto">
            <a:xfrm>
              <a:off x="6300192" y="4761148"/>
              <a:ext cx="216024" cy="288032"/>
              <a:chOff x="1871700" y="2600908"/>
              <a:chExt cx="216024" cy="288032"/>
            </a:xfrm>
          </p:grpSpPr>
          <p:sp>
            <p:nvSpPr>
              <p:cNvPr id="10704" name="Chevron 115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705" name="Chevron 115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0702" name="Chevron 1145"/>
            <p:cNvSpPr>
              <a:spLocks noChangeArrowheads="1"/>
            </p:cNvSpPr>
            <p:nvPr/>
          </p:nvSpPr>
          <p:spPr bwMode="auto">
            <a:xfrm>
              <a:off x="658822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703" name="Chevron 1146"/>
            <p:cNvSpPr>
              <a:spLocks noChangeArrowheads="1"/>
            </p:cNvSpPr>
            <p:nvPr/>
          </p:nvSpPr>
          <p:spPr bwMode="auto">
            <a:xfrm>
              <a:off x="666023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519" name="Group 1030"/>
          <p:cNvGrpSpPr>
            <a:grpSpLocks/>
          </p:cNvGrpSpPr>
          <p:nvPr/>
        </p:nvGrpSpPr>
        <p:grpSpPr bwMode="auto">
          <a:xfrm>
            <a:off x="8256589" y="3608389"/>
            <a:ext cx="2232025" cy="288925"/>
            <a:chOff x="6732240" y="4761148"/>
            <a:chExt cx="2232248" cy="288032"/>
          </a:xfrm>
        </p:grpSpPr>
        <p:sp>
          <p:nvSpPr>
            <p:cNvPr id="10624" name="Chevron 1147"/>
            <p:cNvSpPr>
              <a:spLocks noChangeArrowheads="1"/>
            </p:cNvSpPr>
            <p:nvPr/>
          </p:nvSpPr>
          <p:spPr bwMode="auto">
            <a:xfrm>
              <a:off x="67322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5" name="Chevron 1148"/>
            <p:cNvSpPr>
              <a:spLocks noChangeArrowheads="1"/>
            </p:cNvSpPr>
            <p:nvPr/>
          </p:nvSpPr>
          <p:spPr bwMode="auto">
            <a:xfrm>
              <a:off x="68042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6" name="Chevron 1149"/>
            <p:cNvSpPr>
              <a:spLocks noChangeArrowheads="1"/>
            </p:cNvSpPr>
            <p:nvPr/>
          </p:nvSpPr>
          <p:spPr bwMode="auto">
            <a:xfrm>
              <a:off x="67322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7" name="Chevron 1150"/>
            <p:cNvSpPr>
              <a:spLocks noChangeArrowheads="1"/>
            </p:cNvSpPr>
            <p:nvPr/>
          </p:nvSpPr>
          <p:spPr bwMode="auto">
            <a:xfrm>
              <a:off x="68042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8" name="Chevron 1143"/>
            <p:cNvSpPr>
              <a:spLocks noChangeArrowheads="1"/>
            </p:cNvSpPr>
            <p:nvPr/>
          </p:nvSpPr>
          <p:spPr bwMode="auto">
            <a:xfrm>
              <a:off x="687625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29" name="Chevron 1144"/>
            <p:cNvSpPr>
              <a:spLocks noChangeArrowheads="1"/>
            </p:cNvSpPr>
            <p:nvPr/>
          </p:nvSpPr>
          <p:spPr bwMode="auto">
            <a:xfrm>
              <a:off x="694826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0" name="Chevron 1141"/>
            <p:cNvSpPr>
              <a:spLocks noChangeArrowheads="1"/>
            </p:cNvSpPr>
            <p:nvPr/>
          </p:nvSpPr>
          <p:spPr bwMode="auto">
            <a:xfrm>
              <a:off x="705627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1" name="Chevron 1142"/>
            <p:cNvSpPr>
              <a:spLocks noChangeArrowheads="1"/>
            </p:cNvSpPr>
            <p:nvPr/>
          </p:nvSpPr>
          <p:spPr bwMode="auto">
            <a:xfrm>
              <a:off x="712828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2" name="Chevron 1139"/>
            <p:cNvSpPr>
              <a:spLocks noChangeArrowheads="1"/>
            </p:cNvSpPr>
            <p:nvPr/>
          </p:nvSpPr>
          <p:spPr bwMode="auto">
            <a:xfrm>
              <a:off x="716428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3" name="Chevron 1140"/>
            <p:cNvSpPr>
              <a:spLocks noChangeArrowheads="1"/>
            </p:cNvSpPr>
            <p:nvPr/>
          </p:nvSpPr>
          <p:spPr bwMode="auto">
            <a:xfrm>
              <a:off x="723629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4" name="Chevron 1137"/>
            <p:cNvSpPr>
              <a:spLocks noChangeArrowheads="1"/>
            </p:cNvSpPr>
            <p:nvPr/>
          </p:nvSpPr>
          <p:spPr bwMode="auto">
            <a:xfrm>
              <a:off x="702027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5" name="Chevron 1138"/>
            <p:cNvSpPr>
              <a:spLocks noChangeArrowheads="1"/>
            </p:cNvSpPr>
            <p:nvPr/>
          </p:nvSpPr>
          <p:spPr bwMode="auto">
            <a:xfrm>
              <a:off x="709228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6" name="Chevron 1135"/>
            <p:cNvSpPr>
              <a:spLocks noChangeArrowheads="1"/>
            </p:cNvSpPr>
            <p:nvPr/>
          </p:nvSpPr>
          <p:spPr bwMode="auto">
            <a:xfrm>
              <a:off x="738031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7" name="Chevron 1136"/>
            <p:cNvSpPr>
              <a:spLocks noChangeArrowheads="1"/>
            </p:cNvSpPr>
            <p:nvPr/>
          </p:nvSpPr>
          <p:spPr bwMode="auto">
            <a:xfrm>
              <a:off x="745232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8" name="Chevron 1133"/>
            <p:cNvSpPr>
              <a:spLocks noChangeArrowheads="1"/>
            </p:cNvSpPr>
            <p:nvPr/>
          </p:nvSpPr>
          <p:spPr bwMode="auto">
            <a:xfrm>
              <a:off x="745232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39" name="Chevron 1134"/>
            <p:cNvSpPr>
              <a:spLocks noChangeArrowheads="1"/>
            </p:cNvSpPr>
            <p:nvPr/>
          </p:nvSpPr>
          <p:spPr bwMode="auto">
            <a:xfrm>
              <a:off x="752432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0" name="Chevron 1131"/>
            <p:cNvSpPr>
              <a:spLocks noChangeArrowheads="1"/>
            </p:cNvSpPr>
            <p:nvPr/>
          </p:nvSpPr>
          <p:spPr bwMode="auto">
            <a:xfrm>
              <a:off x="730830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1" name="Chevron 1132"/>
            <p:cNvSpPr>
              <a:spLocks noChangeArrowheads="1"/>
            </p:cNvSpPr>
            <p:nvPr/>
          </p:nvSpPr>
          <p:spPr bwMode="auto">
            <a:xfrm>
              <a:off x="738031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2" name="Chevron 1129"/>
            <p:cNvSpPr>
              <a:spLocks noChangeArrowheads="1"/>
            </p:cNvSpPr>
            <p:nvPr/>
          </p:nvSpPr>
          <p:spPr bwMode="auto">
            <a:xfrm>
              <a:off x="759633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3" name="Chevron 1130"/>
            <p:cNvSpPr>
              <a:spLocks noChangeArrowheads="1"/>
            </p:cNvSpPr>
            <p:nvPr/>
          </p:nvSpPr>
          <p:spPr bwMode="auto">
            <a:xfrm>
              <a:off x="766834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4" name="Chevron 1127"/>
            <p:cNvSpPr>
              <a:spLocks noChangeArrowheads="1"/>
            </p:cNvSpPr>
            <p:nvPr/>
          </p:nvSpPr>
          <p:spPr bwMode="auto">
            <a:xfrm>
              <a:off x="774035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5" name="Chevron 1128"/>
            <p:cNvSpPr>
              <a:spLocks noChangeArrowheads="1"/>
            </p:cNvSpPr>
            <p:nvPr/>
          </p:nvSpPr>
          <p:spPr bwMode="auto">
            <a:xfrm>
              <a:off x="781236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6" name="Chevron 1125"/>
            <p:cNvSpPr>
              <a:spLocks noChangeArrowheads="1"/>
            </p:cNvSpPr>
            <p:nvPr/>
          </p:nvSpPr>
          <p:spPr bwMode="auto">
            <a:xfrm>
              <a:off x="788436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7" name="Chevron 1126"/>
            <p:cNvSpPr>
              <a:spLocks noChangeArrowheads="1"/>
            </p:cNvSpPr>
            <p:nvPr/>
          </p:nvSpPr>
          <p:spPr bwMode="auto">
            <a:xfrm>
              <a:off x="795637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8" name="Chevron 1123"/>
            <p:cNvSpPr>
              <a:spLocks noChangeArrowheads="1"/>
            </p:cNvSpPr>
            <p:nvPr/>
          </p:nvSpPr>
          <p:spPr bwMode="auto">
            <a:xfrm>
              <a:off x="802838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49" name="Chevron 1124"/>
            <p:cNvSpPr>
              <a:spLocks noChangeArrowheads="1"/>
            </p:cNvSpPr>
            <p:nvPr/>
          </p:nvSpPr>
          <p:spPr bwMode="auto">
            <a:xfrm>
              <a:off x="810039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0" name="Chevron 1121"/>
            <p:cNvSpPr>
              <a:spLocks noChangeArrowheads="1"/>
            </p:cNvSpPr>
            <p:nvPr/>
          </p:nvSpPr>
          <p:spPr bwMode="auto">
            <a:xfrm>
              <a:off x="820840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1" name="Chevron 1122"/>
            <p:cNvSpPr>
              <a:spLocks noChangeArrowheads="1"/>
            </p:cNvSpPr>
            <p:nvPr/>
          </p:nvSpPr>
          <p:spPr bwMode="auto">
            <a:xfrm>
              <a:off x="828041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2" name="Chevron 1119"/>
            <p:cNvSpPr>
              <a:spLocks noChangeArrowheads="1"/>
            </p:cNvSpPr>
            <p:nvPr/>
          </p:nvSpPr>
          <p:spPr bwMode="auto">
            <a:xfrm>
              <a:off x="831641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3" name="Chevron 1120"/>
            <p:cNvSpPr>
              <a:spLocks noChangeArrowheads="1"/>
            </p:cNvSpPr>
            <p:nvPr/>
          </p:nvSpPr>
          <p:spPr bwMode="auto">
            <a:xfrm>
              <a:off x="838842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4" name="Chevron 1117"/>
            <p:cNvSpPr>
              <a:spLocks noChangeArrowheads="1"/>
            </p:cNvSpPr>
            <p:nvPr/>
          </p:nvSpPr>
          <p:spPr bwMode="auto">
            <a:xfrm>
              <a:off x="817240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5" name="Chevron 1118"/>
            <p:cNvSpPr>
              <a:spLocks noChangeArrowheads="1"/>
            </p:cNvSpPr>
            <p:nvPr/>
          </p:nvSpPr>
          <p:spPr bwMode="auto">
            <a:xfrm>
              <a:off x="824440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6" name="Chevron 1115"/>
            <p:cNvSpPr>
              <a:spLocks noChangeArrowheads="1"/>
            </p:cNvSpPr>
            <p:nvPr/>
          </p:nvSpPr>
          <p:spPr bwMode="auto">
            <a:xfrm>
              <a:off x="85324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7" name="Chevron 1116"/>
            <p:cNvSpPr>
              <a:spLocks noChangeArrowheads="1"/>
            </p:cNvSpPr>
            <p:nvPr/>
          </p:nvSpPr>
          <p:spPr bwMode="auto">
            <a:xfrm>
              <a:off x="86044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8" name="Chevron 1113"/>
            <p:cNvSpPr>
              <a:spLocks noChangeArrowheads="1"/>
            </p:cNvSpPr>
            <p:nvPr/>
          </p:nvSpPr>
          <p:spPr bwMode="auto">
            <a:xfrm>
              <a:off x="8604448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59" name="Chevron 1114"/>
            <p:cNvSpPr>
              <a:spLocks noChangeArrowheads="1"/>
            </p:cNvSpPr>
            <p:nvPr/>
          </p:nvSpPr>
          <p:spPr bwMode="auto">
            <a:xfrm>
              <a:off x="8676456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0" name="Chevron 1111"/>
            <p:cNvSpPr>
              <a:spLocks noChangeArrowheads="1"/>
            </p:cNvSpPr>
            <p:nvPr/>
          </p:nvSpPr>
          <p:spPr bwMode="auto">
            <a:xfrm>
              <a:off x="846043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1" name="Chevron 1112"/>
            <p:cNvSpPr>
              <a:spLocks noChangeArrowheads="1"/>
            </p:cNvSpPr>
            <p:nvPr/>
          </p:nvSpPr>
          <p:spPr bwMode="auto">
            <a:xfrm>
              <a:off x="8532440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2" name="Chevron 1109"/>
            <p:cNvSpPr>
              <a:spLocks noChangeArrowheads="1"/>
            </p:cNvSpPr>
            <p:nvPr/>
          </p:nvSpPr>
          <p:spPr bwMode="auto">
            <a:xfrm>
              <a:off x="8748464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663" name="Chevron 1110"/>
            <p:cNvSpPr>
              <a:spLocks noChangeArrowheads="1"/>
            </p:cNvSpPr>
            <p:nvPr/>
          </p:nvSpPr>
          <p:spPr bwMode="auto">
            <a:xfrm>
              <a:off x="8820472" y="4761148"/>
              <a:ext cx="144016" cy="288032"/>
            </a:xfrm>
            <a:prstGeom prst="chevron">
              <a:avLst>
                <a:gd name="adj" fmla="val 50000"/>
              </a:avLst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0520" name="Group 1026"/>
          <p:cNvGrpSpPr>
            <a:grpSpLocks/>
          </p:cNvGrpSpPr>
          <p:nvPr/>
        </p:nvGrpSpPr>
        <p:grpSpPr bwMode="auto">
          <a:xfrm>
            <a:off x="2063751" y="3608389"/>
            <a:ext cx="2232025" cy="288925"/>
            <a:chOff x="395536" y="4761148"/>
            <a:chExt cx="2232248" cy="288032"/>
          </a:xfrm>
        </p:grpSpPr>
        <p:grpSp>
          <p:nvGrpSpPr>
            <p:cNvPr id="10564" name="Group 5"/>
            <p:cNvGrpSpPr>
              <a:grpSpLocks/>
            </p:cNvGrpSpPr>
            <p:nvPr/>
          </p:nvGrpSpPr>
          <p:grpSpPr bwMode="auto">
            <a:xfrm>
              <a:off x="2015716" y="4761148"/>
              <a:ext cx="216024" cy="288032"/>
              <a:chOff x="1871700" y="2600908"/>
              <a:chExt cx="216024" cy="288032"/>
            </a:xfrm>
          </p:grpSpPr>
          <p:sp>
            <p:nvSpPr>
              <p:cNvPr id="10622" name="Chevron 123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23" name="Chevron 124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5" name="Group 6"/>
            <p:cNvGrpSpPr>
              <a:grpSpLocks/>
            </p:cNvGrpSpPr>
            <p:nvPr/>
          </p:nvGrpSpPr>
          <p:grpSpPr bwMode="auto">
            <a:xfrm>
              <a:off x="2123728" y="4761148"/>
              <a:ext cx="216024" cy="288032"/>
              <a:chOff x="1871700" y="2600908"/>
              <a:chExt cx="216024" cy="288032"/>
            </a:xfrm>
          </p:grpSpPr>
          <p:sp>
            <p:nvSpPr>
              <p:cNvPr id="10620" name="Chevron 123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21" name="Chevron 123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6" name="Group 9"/>
            <p:cNvGrpSpPr>
              <a:grpSpLocks/>
            </p:cNvGrpSpPr>
            <p:nvPr/>
          </p:nvGrpSpPr>
          <p:grpSpPr bwMode="auto">
            <a:xfrm>
              <a:off x="1979712" y="4761148"/>
              <a:ext cx="216024" cy="288032"/>
              <a:chOff x="1871700" y="2600908"/>
              <a:chExt cx="216024" cy="288032"/>
            </a:xfrm>
          </p:grpSpPr>
          <p:sp>
            <p:nvSpPr>
              <p:cNvPr id="10618" name="Chevron 123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9" name="Chevron 123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7" name="Group 12"/>
            <p:cNvGrpSpPr>
              <a:grpSpLocks/>
            </p:cNvGrpSpPr>
            <p:nvPr/>
          </p:nvGrpSpPr>
          <p:grpSpPr bwMode="auto">
            <a:xfrm>
              <a:off x="2339752" y="4761148"/>
              <a:ext cx="216024" cy="288032"/>
              <a:chOff x="1871700" y="2600908"/>
              <a:chExt cx="216024" cy="288032"/>
            </a:xfrm>
          </p:grpSpPr>
          <p:sp>
            <p:nvSpPr>
              <p:cNvPr id="10616" name="Chevron 123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7" name="Chevron 123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8" name="Group 15"/>
            <p:cNvGrpSpPr>
              <a:grpSpLocks/>
            </p:cNvGrpSpPr>
            <p:nvPr/>
          </p:nvGrpSpPr>
          <p:grpSpPr bwMode="auto">
            <a:xfrm>
              <a:off x="2411760" y="4761148"/>
              <a:ext cx="216024" cy="288032"/>
              <a:chOff x="1871700" y="2600908"/>
              <a:chExt cx="216024" cy="288032"/>
            </a:xfrm>
          </p:grpSpPr>
          <p:sp>
            <p:nvSpPr>
              <p:cNvPr id="10614" name="Chevron 123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5" name="Chevron 123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69" name="Group 18"/>
            <p:cNvGrpSpPr>
              <a:grpSpLocks/>
            </p:cNvGrpSpPr>
            <p:nvPr/>
          </p:nvGrpSpPr>
          <p:grpSpPr bwMode="auto">
            <a:xfrm>
              <a:off x="2267744" y="4761148"/>
              <a:ext cx="216024" cy="288032"/>
              <a:chOff x="1871700" y="2600908"/>
              <a:chExt cx="216024" cy="288032"/>
            </a:xfrm>
          </p:grpSpPr>
          <p:sp>
            <p:nvSpPr>
              <p:cNvPr id="10612" name="Chevron 122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3" name="Chevron 123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0" name="Group 15"/>
            <p:cNvGrpSpPr>
              <a:grpSpLocks/>
            </p:cNvGrpSpPr>
            <p:nvPr/>
          </p:nvGrpSpPr>
          <p:grpSpPr bwMode="auto">
            <a:xfrm>
              <a:off x="971600" y="4761148"/>
              <a:ext cx="216024" cy="288032"/>
              <a:chOff x="1871700" y="2600908"/>
              <a:chExt cx="216024" cy="288032"/>
            </a:xfrm>
          </p:grpSpPr>
          <p:sp>
            <p:nvSpPr>
              <p:cNvPr id="10610" name="Chevron 110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11" name="Chevron 110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1" name="Group 27"/>
            <p:cNvGrpSpPr>
              <a:grpSpLocks/>
            </p:cNvGrpSpPr>
            <p:nvPr/>
          </p:nvGrpSpPr>
          <p:grpSpPr bwMode="auto">
            <a:xfrm>
              <a:off x="1115616" y="4761148"/>
              <a:ext cx="216024" cy="288032"/>
              <a:chOff x="1871700" y="2600908"/>
              <a:chExt cx="216024" cy="288032"/>
            </a:xfrm>
          </p:grpSpPr>
          <p:sp>
            <p:nvSpPr>
              <p:cNvPr id="10608" name="Chevron 110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9" name="Chevron 110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2" name="Group 5"/>
            <p:cNvGrpSpPr>
              <a:grpSpLocks/>
            </p:cNvGrpSpPr>
            <p:nvPr/>
          </p:nvGrpSpPr>
          <p:grpSpPr bwMode="auto">
            <a:xfrm>
              <a:off x="1295636" y="4761148"/>
              <a:ext cx="216024" cy="288032"/>
              <a:chOff x="1871700" y="2600908"/>
              <a:chExt cx="216024" cy="288032"/>
            </a:xfrm>
          </p:grpSpPr>
          <p:sp>
            <p:nvSpPr>
              <p:cNvPr id="10606" name="Chevron 110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7" name="Chevron 110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3" name="Group 6"/>
            <p:cNvGrpSpPr>
              <a:grpSpLocks/>
            </p:cNvGrpSpPr>
            <p:nvPr/>
          </p:nvGrpSpPr>
          <p:grpSpPr bwMode="auto">
            <a:xfrm>
              <a:off x="1403648" y="4761148"/>
              <a:ext cx="216024" cy="288032"/>
              <a:chOff x="1871700" y="2600908"/>
              <a:chExt cx="216024" cy="288032"/>
            </a:xfrm>
          </p:grpSpPr>
          <p:sp>
            <p:nvSpPr>
              <p:cNvPr id="10604" name="Chevron 110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5" name="Chevron 110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4" name="Group 9"/>
            <p:cNvGrpSpPr>
              <a:grpSpLocks/>
            </p:cNvGrpSpPr>
            <p:nvPr/>
          </p:nvGrpSpPr>
          <p:grpSpPr bwMode="auto">
            <a:xfrm>
              <a:off x="1259632" y="4761148"/>
              <a:ext cx="216024" cy="288032"/>
              <a:chOff x="1871700" y="2600908"/>
              <a:chExt cx="216024" cy="288032"/>
            </a:xfrm>
          </p:grpSpPr>
          <p:sp>
            <p:nvSpPr>
              <p:cNvPr id="10602" name="Chevron 109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3" name="Chevron 110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5" name="Group 12"/>
            <p:cNvGrpSpPr>
              <a:grpSpLocks/>
            </p:cNvGrpSpPr>
            <p:nvPr/>
          </p:nvGrpSpPr>
          <p:grpSpPr bwMode="auto">
            <a:xfrm>
              <a:off x="1619672" y="4761148"/>
              <a:ext cx="216024" cy="288032"/>
              <a:chOff x="1871700" y="2600908"/>
              <a:chExt cx="216024" cy="288032"/>
            </a:xfrm>
          </p:grpSpPr>
          <p:sp>
            <p:nvSpPr>
              <p:cNvPr id="10600" name="Chevron 109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601" name="Chevron 109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6" name="Group 15"/>
            <p:cNvGrpSpPr>
              <a:grpSpLocks/>
            </p:cNvGrpSpPr>
            <p:nvPr/>
          </p:nvGrpSpPr>
          <p:grpSpPr bwMode="auto">
            <a:xfrm>
              <a:off x="1691680" y="4761148"/>
              <a:ext cx="216024" cy="288032"/>
              <a:chOff x="1871700" y="2600908"/>
              <a:chExt cx="216024" cy="288032"/>
            </a:xfrm>
          </p:grpSpPr>
          <p:sp>
            <p:nvSpPr>
              <p:cNvPr id="10598" name="Chevron 109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9" name="Chevron 109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7" name="Group 18"/>
            <p:cNvGrpSpPr>
              <a:grpSpLocks/>
            </p:cNvGrpSpPr>
            <p:nvPr/>
          </p:nvGrpSpPr>
          <p:grpSpPr bwMode="auto">
            <a:xfrm>
              <a:off x="1547664" y="4761148"/>
              <a:ext cx="216024" cy="288032"/>
              <a:chOff x="1871700" y="2600908"/>
              <a:chExt cx="216024" cy="288032"/>
            </a:xfrm>
          </p:grpSpPr>
          <p:sp>
            <p:nvSpPr>
              <p:cNvPr id="10596" name="Chevron 109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7" name="Chevron 109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8" name="Group 27"/>
            <p:cNvGrpSpPr>
              <a:grpSpLocks/>
            </p:cNvGrpSpPr>
            <p:nvPr/>
          </p:nvGrpSpPr>
          <p:grpSpPr bwMode="auto">
            <a:xfrm>
              <a:off x="1835696" y="4761148"/>
              <a:ext cx="216024" cy="288032"/>
              <a:chOff x="1871700" y="2600908"/>
              <a:chExt cx="216024" cy="288032"/>
            </a:xfrm>
          </p:grpSpPr>
          <p:sp>
            <p:nvSpPr>
              <p:cNvPr id="10594" name="Chevron 109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5" name="Chevron 109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79" name="Group 15"/>
            <p:cNvGrpSpPr>
              <a:grpSpLocks/>
            </p:cNvGrpSpPr>
            <p:nvPr/>
          </p:nvGrpSpPr>
          <p:grpSpPr bwMode="auto">
            <a:xfrm>
              <a:off x="395536" y="4761148"/>
              <a:ext cx="216024" cy="288032"/>
              <a:chOff x="1871700" y="2600908"/>
              <a:chExt cx="216024" cy="288032"/>
            </a:xfrm>
          </p:grpSpPr>
          <p:sp>
            <p:nvSpPr>
              <p:cNvPr id="10592" name="Chevron 1089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3" name="Chevron 1090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80" name="Group 27"/>
            <p:cNvGrpSpPr>
              <a:grpSpLocks/>
            </p:cNvGrpSpPr>
            <p:nvPr/>
          </p:nvGrpSpPr>
          <p:grpSpPr bwMode="auto">
            <a:xfrm>
              <a:off x="539552" y="4761148"/>
              <a:ext cx="216024" cy="288032"/>
              <a:chOff x="1871700" y="2600908"/>
              <a:chExt cx="216024" cy="288032"/>
            </a:xfrm>
          </p:grpSpPr>
          <p:sp>
            <p:nvSpPr>
              <p:cNvPr id="10590" name="Chevron 1087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91" name="Chevron 1088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719572" y="4761148"/>
              <a:ext cx="216024" cy="288032"/>
              <a:chOff x="1871700" y="2600908"/>
              <a:chExt cx="216024" cy="288032"/>
            </a:xfrm>
          </p:grpSpPr>
          <p:sp>
            <p:nvSpPr>
              <p:cNvPr id="10588" name="Chevron 1085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89" name="Chevron 1086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82" name="Group 6"/>
            <p:cNvGrpSpPr>
              <a:grpSpLocks/>
            </p:cNvGrpSpPr>
            <p:nvPr/>
          </p:nvGrpSpPr>
          <p:grpSpPr bwMode="auto">
            <a:xfrm>
              <a:off x="827584" y="4761148"/>
              <a:ext cx="216024" cy="288032"/>
              <a:chOff x="1871700" y="2600908"/>
              <a:chExt cx="216024" cy="288032"/>
            </a:xfrm>
          </p:grpSpPr>
          <p:sp>
            <p:nvSpPr>
              <p:cNvPr id="10586" name="Chevron 1083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87" name="Chevron 1084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0583" name="Group 9"/>
            <p:cNvGrpSpPr>
              <a:grpSpLocks/>
            </p:cNvGrpSpPr>
            <p:nvPr/>
          </p:nvGrpSpPr>
          <p:grpSpPr bwMode="auto">
            <a:xfrm>
              <a:off x="683568" y="4761148"/>
              <a:ext cx="216024" cy="288032"/>
              <a:chOff x="1871700" y="2600908"/>
              <a:chExt cx="216024" cy="288032"/>
            </a:xfrm>
          </p:grpSpPr>
          <p:sp>
            <p:nvSpPr>
              <p:cNvPr id="10584" name="Chevron 1081"/>
              <p:cNvSpPr>
                <a:spLocks noChangeArrowheads="1"/>
              </p:cNvSpPr>
              <p:nvPr/>
            </p:nvSpPr>
            <p:spPr bwMode="auto">
              <a:xfrm>
                <a:off x="1871700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585" name="Chevron 1082"/>
              <p:cNvSpPr>
                <a:spLocks noChangeArrowheads="1"/>
              </p:cNvSpPr>
              <p:nvPr/>
            </p:nvSpPr>
            <p:spPr bwMode="auto">
              <a:xfrm>
                <a:off x="1943708" y="2600908"/>
                <a:ext cx="144016" cy="288032"/>
              </a:xfrm>
              <a:prstGeom prst="chevron">
                <a:avLst>
                  <a:gd name="adj" fmla="val 50000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49" name="AutoShape 2"/>
          <p:cNvSpPr>
            <a:spLocks noChangeArrowheads="1"/>
          </p:cNvSpPr>
          <p:nvPr/>
        </p:nvSpPr>
        <p:spPr bwMode="auto">
          <a:xfrm rot="-5400000">
            <a:off x="5627688" y="3097213"/>
            <a:ext cx="1289050" cy="1304925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767676"/>
              </a:gs>
              <a:gs pos="50000">
                <a:srgbClr val="FFFFFF"/>
              </a:gs>
              <a:gs pos="100000">
                <a:srgbClr val="767676"/>
              </a:gs>
            </a:gsLst>
            <a:lin ang="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2" name="Rectangle 464"/>
          <p:cNvSpPr>
            <a:spLocks noChangeArrowheads="1"/>
          </p:cNvSpPr>
          <p:nvPr/>
        </p:nvSpPr>
        <p:spPr bwMode="auto">
          <a:xfrm>
            <a:off x="9336089" y="3392489"/>
            <a:ext cx="1189037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3" name="Rectangle 463"/>
          <p:cNvSpPr>
            <a:spLocks noChangeArrowheads="1"/>
          </p:cNvSpPr>
          <p:nvPr/>
        </p:nvSpPr>
        <p:spPr bwMode="auto">
          <a:xfrm>
            <a:off x="1524000" y="3284539"/>
            <a:ext cx="1187450" cy="828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4" name="Oval 1032"/>
          <p:cNvSpPr>
            <a:spLocks noChangeArrowheads="1"/>
          </p:cNvSpPr>
          <p:nvPr/>
        </p:nvSpPr>
        <p:spPr bwMode="auto">
          <a:xfrm>
            <a:off x="7824789" y="3500439"/>
            <a:ext cx="503237" cy="50482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5" name="Oval 1033"/>
          <p:cNvSpPr>
            <a:spLocks noChangeArrowheads="1"/>
          </p:cNvSpPr>
          <p:nvPr/>
        </p:nvSpPr>
        <p:spPr bwMode="auto">
          <a:xfrm>
            <a:off x="4151314" y="3500439"/>
            <a:ext cx="504825" cy="504825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7" name="Rectangle 1425"/>
          <p:cNvSpPr>
            <a:spLocks noChangeArrowheads="1"/>
          </p:cNvSpPr>
          <p:nvPr/>
        </p:nvSpPr>
        <p:spPr bwMode="auto">
          <a:xfrm>
            <a:off x="8220075" y="1449388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8" name="Plaque 1427"/>
          <p:cNvSpPr>
            <a:spLocks noChangeArrowheads="1"/>
          </p:cNvSpPr>
          <p:nvPr/>
        </p:nvSpPr>
        <p:spPr bwMode="auto">
          <a:xfrm>
            <a:off x="3719514" y="1160464"/>
            <a:ext cx="828675" cy="828675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59" name="Plaque 1428"/>
          <p:cNvSpPr>
            <a:spLocks noChangeArrowheads="1"/>
          </p:cNvSpPr>
          <p:nvPr/>
        </p:nvSpPr>
        <p:spPr bwMode="auto">
          <a:xfrm>
            <a:off x="7932739" y="1160464"/>
            <a:ext cx="827087" cy="828675"/>
          </a:xfrm>
          <a:prstGeom prst="plaque">
            <a:avLst>
              <a:gd name="adj" fmla="val 34306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260" name="TextBox 2"/>
          <p:cNvSpPr txBox="1">
            <a:spLocks noChangeArrowheads="1"/>
          </p:cNvSpPr>
          <p:nvPr/>
        </p:nvSpPr>
        <p:spPr bwMode="auto">
          <a:xfrm>
            <a:off x="1952625" y="296863"/>
            <a:ext cx="69151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GB" altLang="en-US" sz="3000" b="1" dirty="0">
                <a:solidFill>
                  <a:schemeClr val="bg1"/>
                </a:solidFill>
                <a:latin typeface="Arial" charset="0"/>
              </a:rPr>
              <a:t>User A 1.6 mcm/d</a:t>
            </a:r>
          </a:p>
          <a:p>
            <a:pPr eaLnBrk="1" hangingPunct="1"/>
            <a:r>
              <a:rPr lang="en-GB" altLang="en-US" sz="3000" b="1" dirty="0">
                <a:solidFill>
                  <a:schemeClr val="bg1"/>
                </a:solidFill>
                <a:latin typeface="Arial" charset="0"/>
              </a:rPr>
              <a:t>User B 0.4 mcm/d</a:t>
            </a:r>
            <a:endParaRPr lang="en-GB" altLang="en-US" sz="3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0261" name="TextBox 1430"/>
          <p:cNvSpPr txBox="1">
            <a:spLocks noChangeArrowheads="1"/>
          </p:cNvSpPr>
          <p:nvPr/>
        </p:nvSpPr>
        <p:spPr bwMode="auto">
          <a:xfrm>
            <a:off x="5454651" y="4453952"/>
            <a:ext cx="15969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GB" altLang="en-US" sz="28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 mcm/d</a:t>
            </a:r>
          </a:p>
        </p:txBody>
      </p:sp>
      <p:sp>
        <p:nvSpPr>
          <p:cNvPr id="896" name="Rectangle 895"/>
          <p:cNvSpPr>
            <a:spLocks noChangeArrowheads="1"/>
          </p:cNvSpPr>
          <p:nvPr/>
        </p:nvSpPr>
        <p:spPr bwMode="auto">
          <a:xfrm>
            <a:off x="8724901" y="4941888"/>
            <a:ext cx="1331913" cy="17637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CO2e</a:t>
            </a:r>
          </a:p>
          <a:p>
            <a:pPr algn="ctr"/>
            <a:r>
              <a:rPr lang="en-GB" altLang="en-US" sz="2800" dirty="0">
                <a:latin typeface="Tahoma" pitchFamily="34" charset="0"/>
                <a:cs typeface="Tahoma" pitchFamily="34" charset="0"/>
              </a:rPr>
              <a:t>200 </a:t>
            </a:r>
            <a:r>
              <a:rPr lang="en-GB" altLang="en-US" sz="2800" dirty="0" err="1">
                <a:latin typeface="Tahoma" pitchFamily="34" charset="0"/>
                <a:cs typeface="Tahoma" pitchFamily="34" charset="0"/>
              </a:rPr>
              <a:t>te</a:t>
            </a:r>
            <a:r>
              <a:rPr lang="en-GB" altLang="en-US" sz="2800" dirty="0">
                <a:latin typeface="Tahoma" pitchFamily="34" charset="0"/>
                <a:cs typeface="Tahoma" pitchFamily="34" charset="0"/>
              </a:rPr>
              <a:t>/d</a:t>
            </a:r>
          </a:p>
        </p:txBody>
      </p:sp>
      <p:sp>
        <p:nvSpPr>
          <p:cNvPr id="897" name="Down Arrow 896"/>
          <p:cNvSpPr/>
          <p:nvPr/>
        </p:nvSpPr>
        <p:spPr bwMode="auto">
          <a:xfrm rot="17727960">
            <a:off x="7404894" y="4499769"/>
            <a:ext cx="1081088" cy="1111250"/>
          </a:xfrm>
          <a:prstGeom prst="downArrow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" anchor="ctr"/>
          <a:lstStyle/>
          <a:p>
            <a:pPr eaLnBrk="0" hangingPunct="0">
              <a:defRPr/>
            </a:pPr>
            <a:r>
              <a:rPr lang="en-GB" dirty="0"/>
              <a:t>    ≡</a:t>
            </a:r>
          </a:p>
        </p:txBody>
      </p:sp>
      <p:grpSp>
        <p:nvGrpSpPr>
          <p:cNvPr id="10271" name="Group 879"/>
          <p:cNvGrpSpPr>
            <a:grpSpLocks/>
          </p:cNvGrpSpPr>
          <p:nvPr/>
        </p:nvGrpSpPr>
        <p:grpSpPr bwMode="auto">
          <a:xfrm>
            <a:off x="2711450" y="1700214"/>
            <a:ext cx="6624638" cy="2693987"/>
            <a:chOff x="1187624" y="2204863"/>
            <a:chExt cx="6624736" cy="2694162"/>
          </a:xfrm>
          <a:solidFill>
            <a:schemeClr val="bg1"/>
          </a:solidFill>
        </p:grpSpPr>
        <p:cxnSp>
          <p:nvCxnSpPr>
            <p:cNvPr id="10279" name="Straight Connector 880"/>
            <p:cNvCxnSpPr>
              <a:cxnSpLocks noChangeShapeType="1"/>
            </p:cNvCxnSpPr>
            <p:nvPr/>
          </p:nvCxnSpPr>
          <p:spPr bwMode="auto">
            <a:xfrm>
              <a:off x="3024187" y="2493552"/>
              <a:ext cx="0" cy="1584018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0" name="Straight Connector 881"/>
            <p:cNvCxnSpPr>
              <a:cxnSpLocks noChangeShapeType="1"/>
            </p:cNvCxnSpPr>
            <p:nvPr/>
          </p:nvCxnSpPr>
          <p:spPr bwMode="auto">
            <a:xfrm rot="10800000" flipV="1">
              <a:off x="6408207" y="2493552"/>
              <a:ext cx="531" cy="1583361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1" name="Straight Connector 882"/>
            <p:cNvCxnSpPr>
              <a:cxnSpLocks noChangeShapeType="1"/>
            </p:cNvCxnSpPr>
            <p:nvPr/>
          </p:nvCxnSpPr>
          <p:spPr bwMode="auto">
            <a:xfrm>
              <a:off x="6696236" y="2492896"/>
              <a:ext cx="0" cy="1584018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2" name="Straight Connector 883"/>
            <p:cNvCxnSpPr>
              <a:cxnSpLocks noChangeShapeType="1"/>
              <a:stCxn id="891" idx="2"/>
            </p:cNvCxnSpPr>
            <p:nvPr/>
          </p:nvCxnSpPr>
          <p:spPr bwMode="auto">
            <a:xfrm rot="5400000">
              <a:off x="1942410" y="3283515"/>
              <a:ext cx="1586786" cy="13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3" name="Straight Connector 884"/>
            <p:cNvCxnSpPr>
              <a:cxnSpLocks noChangeShapeType="1"/>
            </p:cNvCxnSpPr>
            <p:nvPr/>
          </p:nvCxnSpPr>
          <p:spPr bwMode="auto">
            <a:xfrm>
              <a:off x="3024187" y="2493552"/>
              <a:ext cx="3384550" cy="1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4" name="Straight Connector 885"/>
            <p:cNvCxnSpPr>
              <a:cxnSpLocks noChangeShapeType="1"/>
            </p:cNvCxnSpPr>
            <p:nvPr/>
          </p:nvCxnSpPr>
          <p:spPr bwMode="auto">
            <a:xfrm>
              <a:off x="3023828" y="2204863"/>
              <a:ext cx="3384550" cy="1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5" name="Straight Connector 886"/>
            <p:cNvCxnSpPr>
              <a:cxnSpLocks noChangeShapeType="1"/>
            </p:cNvCxnSpPr>
            <p:nvPr/>
          </p:nvCxnSpPr>
          <p:spPr bwMode="auto">
            <a:xfrm>
              <a:off x="1187624" y="4437112"/>
              <a:ext cx="6624736" cy="0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86" name="Straight Connector 887"/>
            <p:cNvCxnSpPr>
              <a:cxnSpLocks noChangeShapeType="1"/>
            </p:cNvCxnSpPr>
            <p:nvPr/>
          </p:nvCxnSpPr>
          <p:spPr bwMode="auto">
            <a:xfrm>
              <a:off x="1187624" y="4077072"/>
              <a:ext cx="6624736" cy="36004"/>
            </a:xfrm>
            <a:prstGeom prst="line">
              <a:avLst/>
            </a:prstGeom>
            <a:grpFill/>
            <a:ln w="63500" algn="ctr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287" name="AutoShape 2"/>
            <p:cNvSpPr>
              <a:spLocks noChangeArrowheads="1"/>
            </p:cNvSpPr>
            <p:nvPr/>
          </p:nvSpPr>
          <p:spPr bwMode="auto">
            <a:xfrm rot="-5400000">
              <a:off x="4102894" y="3601244"/>
              <a:ext cx="1290637" cy="1304925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63500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88" name="Oval 889"/>
            <p:cNvSpPr>
              <a:spLocks noChangeArrowheads="1"/>
            </p:cNvSpPr>
            <p:nvPr/>
          </p:nvSpPr>
          <p:spPr bwMode="auto">
            <a:xfrm>
              <a:off x="2987824" y="2456892"/>
              <a:ext cx="72008" cy="72008"/>
            </a:xfrm>
            <a:prstGeom prst="ellipse">
              <a:avLst/>
            </a:prstGeom>
            <a:grpFill/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91" name="Arc 890"/>
            <p:cNvSpPr/>
            <p:nvPr/>
          </p:nvSpPr>
          <p:spPr bwMode="auto">
            <a:xfrm flipH="1">
              <a:off x="2735460" y="2204863"/>
              <a:ext cx="576271" cy="576299"/>
            </a:xfrm>
            <a:prstGeom prst="arc">
              <a:avLst>
                <a:gd name="adj1" fmla="val 16200000"/>
                <a:gd name="adj2" fmla="val 21566974"/>
              </a:avLst>
            </a:prstGeom>
            <a:grpFill/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892" name="Arc 891"/>
            <p:cNvSpPr/>
            <p:nvPr/>
          </p:nvSpPr>
          <p:spPr bwMode="auto">
            <a:xfrm>
              <a:off x="6120060" y="2204863"/>
              <a:ext cx="576271" cy="576299"/>
            </a:xfrm>
            <a:prstGeom prst="arc">
              <a:avLst>
                <a:gd name="adj1" fmla="val 16200000"/>
                <a:gd name="adj2" fmla="val 21566974"/>
              </a:avLst>
            </a:prstGeom>
            <a:grpFill/>
            <a:ln w="635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GB"/>
            </a:p>
          </p:txBody>
        </p:sp>
        <p:sp>
          <p:nvSpPr>
            <p:cNvPr id="10291" name="Oval 892"/>
            <p:cNvSpPr>
              <a:spLocks noChangeArrowheads="1"/>
            </p:cNvSpPr>
            <p:nvPr/>
          </p:nvSpPr>
          <p:spPr bwMode="auto">
            <a:xfrm>
              <a:off x="6372200" y="2456892"/>
              <a:ext cx="72008" cy="72008"/>
            </a:xfrm>
            <a:prstGeom prst="ellipse">
              <a:avLst/>
            </a:prstGeom>
            <a:grpFill/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902" name="Straight Connector 934"/>
          <p:cNvCxnSpPr>
            <a:cxnSpLocks noChangeShapeType="1"/>
          </p:cNvCxnSpPr>
          <p:nvPr/>
        </p:nvCxnSpPr>
        <p:spPr bwMode="auto">
          <a:xfrm>
            <a:off x="1631952" y="5922963"/>
            <a:ext cx="2016125" cy="0"/>
          </a:xfrm>
          <a:prstGeom prst="line">
            <a:avLst/>
          </a:prstGeom>
          <a:noFill/>
          <a:ln w="444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03" name="Straight Connector 935"/>
          <p:cNvCxnSpPr>
            <a:cxnSpLocks noChangeShapeType="1"/>
          </p:cNvCxnSpPr>
          <p:nvPr/>
        </p:nvCxnSpPr>
        <p:spPr bwMode="auto">
          <a:xfrm flipV="1">
            <a:off x="3646464" y="5491163"/>
            <a:ext cx="936625" cy="431800"/>
          </a:xfrm>
          <a:prstGeom prst="line">
            <a:avLst/>
          </a:prstGeom>
          <a:noFill/>
          <a:ln w="444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06" name="Oval 938"/>
          <p:cNvSpPr>
            <a:spLocks noChangeArrowheads="1"/>
          </p:cNvSpPr>
          <p:nvPr/>
        </p:nvSpPr>
        <p:spPr bwMode="auto">
          <a:xfrm>
            <a:off x="4504533" y="5445229"/>
            <a:ext cx="144463" cy="144462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D3D988-F725-2DB2-8B86-06B991AA39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8211210"/>
      </p:ext>
    </p:extLst>
  </p:cSld>
  <p:clrMapOvr>
    <a:masterClrMapping/>
  </p:clrMapOvr>
  <p:transition advTm="17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50" fill="hold"/>
                                        <p:tgtEl>
                                          <p:spTgt spid="1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50" fill="hold"/>
                                        <p:tgtEl>
                                          <p:spTgt spid="1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50" fill="hold"/>
                                        <p:tgtEl>
                                          <p:spTgt spid="1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96" grpId="0" animBg="1"/>
      <p:bldP spid="897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360296" y="2744924"/>
            <a:ext cx="5400000" cy="5400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GB"/>
            </a:defPPr>
            <a:lvl1pPr>
              <a:spcBef>
                <a:spcPct val="50000"/>
              </a:spcBef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GB" altLang="en-US" dirty="0">
                <a:solidFill>
                  <a:schemeClr val="tx1"/>
                </a:solidFill>
              </a:rPr>
              <a:t>Fuel to be allocated 200 </a:t>
            </a:r>
            <a:r>
              <a:rPr lang="en-GB" altLang="en-US" dirty="0" err="1">
                <a:solidFill>
                  <a:schemeClr val="tx1"/>
                </a:solidFill>
              </a:rPr>
              <a:t>te</a:t>
            </a:r>
            <a:r>
              <a:rPr lang="en-GB" altLang="en-US" dirty="0">
                <a:solidFill>
                  <a:schemeClr val="tx1"/>
                </a:solidFill>
              </a:rPr>
              <a:t>/d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Allocation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760000" y="1269320"/>
            <a:ext cx="0" cy="50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60000" y="1268760"/>
            <a:ext cx="0" cy="50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ieldAAlone"/>
          <p:cNvSpPr txBox="1">
            <a:spLocks noChangeArrowheads="1"/>
          </p:cNvSpPr>
          <p:nvPr/>
        </p:nvSpPr>
        <p:spPr bwMode="auto">
          <a:xfrm>
            <a:off x="3359696" y="3465063"/>
            <a:ext cx="2970152" cy="90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User A 110 </a:t>
            </a:r>
            <a:r>
              <a:rPr lang="en-US" altLang="en-US" dirty="0" err="1">
                <a:solidFill>
                  <a:schemeClr val="bg1"/>
                </a:solidFill>
              </a:rPr>
              <a:t>te</a:t>
            </a:r>
            <a:r>
              <a:rPr lang="en-US" altLang="en-US" dirty="0">
                <a:solidFill>
                  <a:schemeClr val="bg1"/>
                </a:solidFill>
              </a:rPr>
              <a:t>/d</a:t>
            </a:r>
          </a:p>
        </p:txBody>
      </p:sp>
      <p:sp>
        <p:nvSpPr>
          <p:cNvPr id="18" name="FieldBAlone"/>
          <p:cNvSpPr txBox="1">
            <a:spLocks noChangeArrowheads="1"/>
          </p:cNvSpPr>
          <p:nvPr/>
        </p:nvSpPr>
        <p:spPr bwMode="auto">
          <a:xfrm>
            <a:off x="6329848" y="3465063"/>
            <a:ext cx="2430152" cy="90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GB"/>
            </a:defPPr>
            <a:lvl1pPr>
              <a:spcBef>
                <a:spcPct val="50000"/>
              </a:spcBef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altLang="en-US" dirty="0"/>
              <a:t>User B 90 </a:t>
            </a:r>
            <a:r>
              <a:rPr lang="en-US" altLang="en-US" dirty="0" err="1"/>
              <a:t>te</a:t>
            </a:r>
            <a:r>
              <a:rPr lang="en-US" altLang="en-US" dirty="0"/>
              <a:t>/d</a:t>
            </a:r>
          </a:p>
        </p:txBody>
      </p:sp>
      <p:sp>
        <p:nvSpPr>
          <p:cNvPr id="12" name="FieldAAlone">
            <a:extLst>
              <a:ext uri="{FF2B5EF4-FFF2-40B4-BE49-F238E27FC236}">
                <a16:creationId xmlns:a16="http://schemas.microsoft.com/office/drawing/2014/main" id="{FB4A8BFB-C106-2758-E2F2-DD8F1C57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1628799"/>
            <a:ext cx="4320000" cy="90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User A 160 </a:t>
            </a:r>
            <a:r>
              <a:rPr lang="en-US" altLang="en-US" dirty="0" err="1">
                <a:solidFill>
                  <a:schemeClr val="bg1"/>
                </a:solidFill>
              </a:rPr>
              <a:t>te</a:t>
            </a:r>
            <a:r>
              <a:rPr lang="en-US" altLang="en-US" dirty="0">
                <a:solidFill>
                  <a:schemeClr val="bg1"/>
                </a:solidFill>
              </a:rPr>
              <a:t>/d</a:t>
            </a:r>
          </a:p>
        </p:txBody>
      </p:sp>
      <p:sp>
        <p:nvSpPr>
          <p:cNvPr id="13" name="FieldBAlone">
            <a:extLst>
              <a:ext uri="{FF2B5EF4-FFF2-40B4-BE49-F238E27FC236}">
                <a16:creationId xmlns:a16="http://schemas.microsoft.com/office/drawing/2014/main" id="{6537248D-6348-2BFC-137C-E09D49E3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000" y="1628799"/>
            <a:ext cx="1080000" cy="90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GB"/>
            </a:defPPr>
            <a:lvl1pPr>
              <a:spcBef>
                <a:spcPct val="50000"/>
              </a:spcBef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altLang="en-US" dirty="0"/>
              <a:t>User B 40 </a:t>
            </a:r>
            <a:r>
              <a:rPr lang="en-US" altLang="en-US" dirty="0" err="1"/>
              <a:t>te</a:t>
            </a:r>
            <a:r>
              <a:rPr lang="en-US" altLang="en-US" dirty="0"/>
              <a:t>/d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EB1E1-13E9-D3CC-64BA-10A28B965803}"/>
              </a:ext>
            </a:extLst>
          </p:cNvPr>
          <p:cNvSpPr txBox="1"/>
          <p:nvPr/>
        </p:nvSpPr>
        <p:spPr>
          <a:xfrm>
            <a:off x="4565830" y="1141064"/>
            <a:ext cx="30603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Proportional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5665ADC-1D2B-81C6-C1A1-E1B51E5922FC}"/>
              </a:ext>
            </a:extLst>
          </p:cNvPr>
          <p:cNvSpPr txBox="1"/>
          <p:nvPr/>
        </p:nvSpPr>
        <p:spPr>
          <a:xfrm>
            <a:off x="4565830" y="4469050"/>
            <a:ext cx="30603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Game theory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D385F9-7814-171D-3044-B0B2E112D5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6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8601">
        <p:dissolve/>
      </p:transition>
    </mc:Choice>
    <mc:Fallback xmlns="">
      <p:transition spd="slow" advTm="3860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8" grpId="0" animBg="1"/>
      <p:bldP spid="1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360296" y="3474001"/>
            <a:ext cx="5400000" cy="540001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GB"/>
            </a:defPPr>
            <a:lvl1pPr>
              <a:spcBef>
                <a:spcPct val="50000"/>
              </a:spcBef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GB" altLang="en-US" dirty="0">
                <a:solidFill>
                  <a:schemeClr val="tx1"/>
                </a:solidFill>
              </a:rPr>
              <a:t>Fuel to be allocated 0.02 mcm</a:t>
            </a:r>
            <a:endParaRPr lang="en-US" altLang="en-US" dirty="0">
              <a:solidFill>
                <a:schemeClr val="tx1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-252536" y="603783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>
              <a:latin typeface="Franklin Gothic Medium" panose="020B0603020102020204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Allocation Value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8760000" y="1269320"/>
            <a:ext cx="0" cy="50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60000" y="1268760"/>
            <a:ext cx="0" cy="50400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ieldAAlone"/>
          <p:cNvSpPr txBox="1">
            <a:spLocks noChangeArrowheads="1"/>
          </p:cNvSpPr>
          <p:nvPr/>
        </p:nvSpPr>
        <p:spPr bwMode="auto">
          <a:xfrm>
            <a:off x="3359696" y="3465063"/>
            <a:ext cx="2970152" cy="90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User A € 8.8 million/y</a:t>
            </a:r>
          </a:p>
        </p:txBody>
      </p:sp>
      <p:sp>
        <p:nvSpPr>
          <p:cNvPr id="18" name="FieldBAlone"/>
          <p:cNvSpPr txBox="1">
            <a:spLocks noChangeArrowheads="1"/>
          </p:cNvSpPr>
          <p:nvPr/>
        </p:nvSpPr>
        <p:spPr bwMode="auto">
          <a:xfrm>
            <a:off x="6329848" y="3465063"/>
            <a:ext cx="2430152" cy="90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GB"/>
            </a:defPPr>
            <a:lvl1pPr>
              <a:spcBef>
                <a:spcPct val="50000"/>
              </a:spcBef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altLang="en-US" dirty="0">
                <a:solidFill>
                  <a:schemeClr val="tx1"/>
                </a:solidFill>
              </a:rPr>
              <a:t>User B € 7.2 million/y</a:t>
            </a:r>
          </a:p>
        </p:txBody>
      </p:sp>
      <p:sp>
        <p:nvSpPr>
          <p:cNvPr id="12" name="FieldAAlone">
            <a:extLst>
              <a:ext uri="{FF2B5EF4-FFF2-40B4-BE49-F238E27FC236}">
                <a16:creationId xmlns:a16="http://schemas.microsoft.com/office/drawing/2014/main" id="{FB4A8BFB-C106-2758-E2F2-DD8F1C57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96" y="1628799"/>
            <a:ext cx="4320000" cy="9000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User A € 12.8 million/y</a:t>
            </a:r>
          </a:p>
        </p:txBody>
      </p:sp>
      <p:sp>
        <p:nvSpPr>
          <p:cNvPr id="13" name="FieldBAlone">
            <a:extLst>
              <a:ext uri="{FF2B5EF4-FFF2-40B4-BE49-F238E27FC236}">
                <a16:creationId xmlns:a16="http://schemas.microsoft.com/office/drawing/2014/main" id="{6537248D-6348-2BFC-137C-E09D49E32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000" y="1628799"/>
            <a:ext cx="1080000" cy="900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GB"/>
            </a:defPPr>
            <a:lvl1pPr>
              <a:spcBef>
                <a:spcPct val="50000"/>
              </a:spcBef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algn="ctr"/>
            <a:r>
              <a:rPr lang="en-US" altLang="en-US" dirty="0">
                <a:solidFill>
                  <a:schemeClr val="tx1"/>
                </a:solidFill>
              </a:rPr>
              <a:t>User B   € 3.2 million/y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1EB1E1-13E9-D3CC-64BA-10A28B965803}"/>
              </a:ext>
            </a:extLst>
          </p:cNvPr>
          <p:cNvSpPr txBox="1"/>
          <p:nvPr/>
        </p:nvSpPr>
        <p:spPr>
          <a:xfrm>
            <a:off x="4565830" y="1141064"/>
            <a:ext cx="30603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Proportional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E3678F-9813-3AE8-C110-3F1DC6CC09D2}"/>
              </a:ext>
            </a:extLst>
          </p:cNvPr>
          <p:cNvSpPr txBox="1"/>
          <p:nvPr/>
        </p:nvSpPr>
        <p:spPr>
          <a:xfrm>
            <a:off x="4565830" y="4469050"/>
            <a:ext cx="3060340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Game theory</a:t>
            </a:r>
          </a:p>
        </p:txBody>
      </p:sp>
      <p:sp>
        <p:nvSpPr>
          <p:cNvPr id="22" name="FieldAAlone">
            <a:extLst>
              <a:ext uri="{FF2B5EF4-FFF2-40B4-BE49-F238E27FC236}">
                <a16:creationId xmlns:a16="http://schemas.microsoft.com/office/drawing/2014/main" id="{77A8042C-FB82-F3E6-FEAB-EFA8D7EF8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9848" y="2546931"/>
            <a:ext cx="1349848" cy="900000"/>
          </a:xfrm>
          <a:prstGeom prst="rect">
            <a:avLst/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>
              <a:spcBef>
                <a:spcPct val="50000"/>
              </a:spcBef>
              <a:defRPr>
                <a:latin typeface="Franklin Gothic Medium" panose="020B0603020102020204" pitchFamily="34" charset="0"/>
              </a:defRPr>
            </a:lvl1pPr>
          </a:lstStyle>
          <a:p>
            <a:r>
              <a:rPr lang="en-US" altLang="en-US" dirty="0"/>
              <a:t>€ 4 million/y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68EDDC-2EF3-9F73-87D2-21FFE5C44B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50" t="14484" r="70376" b="75121"/>
          <a:stretch/>
        </p:blipFill>
        <p:spPr>
          <a:xfrm>
            <a:off x="2945950" y="4919296"/>
            <a:ext cx="6228692" cy="165044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7B9871-17E3-8462-6CC8-F84B7522DA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30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5550">
        <p:dissolve/>
      </p:transition>
    </mc:Choice>
    <mc:Fallback xmlns="">
      <p:transition spd="slow" advTm="2555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9012904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9851F9-F2EF-0C95-0392-0124354A3F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19">
        <p:fade/>
      </p:transition>
    </mc:Choice>
    <mc:Fallback xmlns="">
      <p:transition spd="med" advTm="2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775022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1F59391-F1A2-CBBD-487E-231209552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28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76">
        <p159:morph option="byObject"/>
      </p:transition>
    </mc:Choice>
    <mc:Fallback xmlns="">
      <p:transition spd="slow" advTm="20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F47B4CB-2CC5-44A0-81A4-1D2FD28DDF2F}"/>
              </a:ext>
            </a:extLst>
          </p:cNvPr>
          <p:cNvSpPr/>
          <p:nvPr/>
        </p:nvSpPr>
        <p:spPr>
          <a:xfrm>
            <a:off x="7212124" y="3320988"/>
            <a:ext cx="8280920" cy="151216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54" idx="3"/>
            <a:endCxn id="7" idx="1"/>
          </p:cNvCxnSpPr>
          <p:nvPr/>
        </p:nvCxnSpPr>
        <p:spPr>
          <a:xfrm>
            <a:off x="2800347" y="1303909"/>
            <a:ext cx="1675473" cy="1513024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2814766" y="1300240"/>
            <a:ext cx="1661054" cy="1516693"/>
          </a:xfrm>
          <a:prstGeom prst="bentConnector3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AB30A76-121A-4162-D60B-392AD64B20DA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555939" y="2816933"/>
            <a:ext cx="1266588" cy="635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ACE7124-4F75-319C-9C51-5367C2FE5A38}"/>
              </a:ext>
            </a:extLst>
          </p:cNvPr>
          <p:cNvCxnSpPr>
            <a:cxnSpLocks/>
            <a:stCxn id="43" idx="3"/>
            <a:endCxn id="7" idx="1"/>
          </p:cNvCxnSpPr>
          <p:nvPr/>
        </p:nvCxnSpPr>
        <p:spPr>
          <a:xfrm>
            <a:off x="3325386" y="2816933"/>
            <a:ext cx="1150434" cy="12700"/>
          </a:xfrm>
          <a:prstGeom prst="bentConnector3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D6DCBCD0-E34E-476A-9400-AC491420E66D}"/>
              </a:ext>
            </a:extLst>
          </p:cNvPr>
          <p:cNvCxnSpPr>
            <a:cxnSpLocks/>
            <a:endCxn id="43" idx="3"/>
          </p:cNvCxnSpPr>
          <p:nvPr/>
        </p:nvCxnSpPr>
        <p:spPr>
          <a:xfrm flipH="1" flipV="1">
            <a:off x="3325386" y="2816933"/>
            <a:ext cx="3497141" cy="11028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AB279C8-8F8A-4D6A-8D7C-F50A4B661A2B}"/>
              </a:ext>
            </a:extLst>
          </p:cNvPr>
          <p:cNvGrpSpPr/>
          <p:nvPr/>
        </p:nvGrpSpPr>
        <p:grpSpPr>
          <a:xfrm flipH="1">
            <a:off x="10308468" y="2257364"/>
            <a:ext cx="1152078" cy="2359768"/>
            <a:chOff x="7596386" y="2293368"/>
            <a:chExt cx="1152078" cy="2359768"/>
          </a:xfrm>
          <a:solidFill>
            <a:schemeClr val="bg1"/>
          </a:solidFill>
        </p:grpSpPr>
        <p:sp>
          <p:nvSpPr>
            <p:cNvPr id="30" name="Line 20">
              <a:extLst>
                <a:ext uri="{FF2B5EF4-FFF2-40B4-BE49-F238E27FC236}">
                  <a16:creationId xmlns:a16="http://schemas.microsoft.com/office/drawing/2014/main" id="{0E69E8D3-519A-4267-930D-03525AEA90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59986" y="2869630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1" name="Line 23">
              <a:extLst>
                <a:ext uri="{FF2B5EF4-FFF2-40B4-BE49-F238E27FC236}">
                  <a16:creationId xmlns:a16="http://schemas.microsoft.com/office/drawing/2014/main" id="{23734B9F-827C-4877-BCFE-C44459950A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4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2" name="Line 20">
              <a:extLst>
                <a:ext uri="{FF2B5EF4-FFF2-40B4-BE49-F238E27FC236}">
                  <a16:creationId xmlns:a16="http://schemas.microsoft.com/office/drawing/2014/main" id="{82253238-3FEB-4CF6-B5C1-57DF62BF2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884368" y="2852936"/>
              <a:ext cx="288478" cy="163949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3" name="Line 23">
              <a:extLst>
                <a:ext uri="{FF2B5EF4-FFF2-40B4-BE49-F238E27FC236}">
                  <a16:creationId xmlns:a16="http://schemas.microsoft.com/office/drawing/2014/main" id="{2F1D140A-C68E-4405-8445-C6A64BC957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56376" y="411307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7" name="Line 22">
              <a:extLst>
                <a:ext uri="{FF2B5EF4-FFF2-40B4-BE49-F238E27FC236}">
                  <a16:creationId xmlns:a16="http://schemas.microsoft.com/office/drawing/2014/main" id="{99CF8DDC-719D-46EA-A3AA-B818383616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01209" y="2869631"/>
              <a:ext cx="359222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8" name="Line 23">
              <a:extLst>
                <a:ext uri="{FF2B5EF4-FFF2-40B4-BE49-F238E27FC236}">
                  <a16:creationId xmlns:a16="http://schemas.microsoft.com/office/drawing/2014/main" id="{A7E86EC0-4F67-4D9F-95C9-FB9BEA90D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72400" y="2869631"/>
              <a:ext cx="359023" cy="28733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39" name="AutoShape 24">
              <a:extLst>
                <a:ext uri="{FF2B5EF4-FFF2-40B4-BE49-F238E27FC236}">
                  <a16:creationId xmlns:a16="http://schemas.microsoft.com/office/drawing/2014/main" id="{39C3E781-117B-4242-8A2F-98389C75B0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8388548" y="2293368"/>
              <a:ext cx="144462" cy="576263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0" name="Line 25">
              <a:extLst>
                <a:ext uri="{FF2B5EF4-FFF2-40B4-BE49-F238E27FC236}">
                  <a16:creationId xmlns:a16="http://schemas.microsoft.com/office/drawing/2014/main" id="{65126CD1-0A14-41B4-88B2-F8A9DB8E12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596386" y="2509268"/>
              <a:ext cx="576262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1" name="Line 26">
              <a:extLst>
                <a:ext uri="{FF2B5EF4-FFF2-40B4-BE49-F238E27FC236}">
                  <a16:creationId xmlns:a16="http://schemas.microsoft.com/office/drawing/2014/main" id="{70BFA8F5-A54E-4007-A7F0-EE5C1ACBC3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96386" y="2509268"/>
              <a:ext cx="431800" cy="360363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2" name="Line 23">
              <a:extLst>
                <a:ext uri="{FF2B5EF4-FFF2-40B4-BE49-F238E27FC236}">
                  <a16:creationId xmlns:a16="http://schemas.microsoft.com/office/drawing/2014/main" id="{61D029FF-9B58-451B-820B-EAEBE7C56F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28383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4" name="Line 23">
              <a:extLst>
                <a:ext uri="{FF2B5EF4-FFF2-40B4-BE49-F238E27FC236}">
                  <a16:creationId xmlns:a16="http://schemas.microsoft.com/office/drawing/2014/main" id="{A53C3D48-1491-4024-8394-6A0F6C7BD7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0392" y="3140968"/>
              <a:ext cx="504055" cy="432048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5" name="Line 23">
              <a:extLst>
                <a:ext uri="{FF2B5EF4-FFF2-40B4-BE49-F238E27FC236}">
                  <a16:creationId xmlns:a16="http://schemas.microsoft.com/office/drawing/2014/main" id="{66232354-9E77-46E9-AF8A-94190F1515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384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6" name="Line 23">
              <a:extLst>
                <a:ext uri="{FF2B5EF4-FFF2-40B4-BE49-F238E27FC236}">
                  <a16:creationId xmlns:a16="http://schemas.microsoft.com/office/drawing/2014/main" id="{FB131406-A13B-4935-9C79-82CED0B6E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956376" y="3573016"/>
              <a:ext cx="648072" cy="540060"/>
            </a:xfrm>
            <a:prstGeom prst="line">
              <a:avLst/>
            </a:prstGeom>
            <a:grp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48" name="Line 21">
              <a:extLst>
                <a:ext uri="{FF2B5EF4-FFF2-40B4-BE49-F238E27FC236}">
                  <a16:creationId xmlns:a16="http://schemas.microsoft.com/office/drawing/2014/main" id="{8150BBE8-4D8F-4FF9-9386-6284C20B1B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28186" y="2869631"/>
              <a:ext cx="576262" cy="0"/>
            </a:xfrm>
            <a:prstGeom prst="line">
              <a:avLst/>
            </a:prstGeom>
            <a:grpFill/>
            <a:ln w="635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352D49-FCF8-4FF5-B1A6-4008BA0844D1}"/>
              </a:ext>
            </a:extLst>
          </p:cNvPr>
          <p:cNvCxnSpPr>
            <a:cxnSpLocks/>
          </p:cNvCxnSpPr>
          <p:nvPr/>
        </p:nvCxnSpPr>
        <p:spPr>
          <a:xfrm flipV="1">
            <a:off x="10473595" y="2780879"/>
            <a:ext cx="0" cy="1547422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DF07873-81F9-4E44-A3A1-880B89D7DA39}"/>
              </a:ext>
            </a:extLst>
          </p:cNvPr>
          <p:cNvSpPr/>
          <p:nvPr/>
        </p:nvSpPr>
        <p:spPr>
          <a:xfrm>
            <a:off x="0" y="4401108"/>
            <a:ext cx="15493044" cy="350100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reeform 28">
            <a:extLst>
              <a:ext uri="{FF2B5EF4-FFF2-40B4-BE49-F238E27FC236}">
                <a16:creationId xmlns:a16="http://schemas.microsoft.com/office/drawing/2014/main" id="{494057E5-B0B5-4231-B3CF-3B5CE02828BB}"/>
              </a:ext>
            </a:extLst>
          </p:cNvPr>
          <p:cNvSpPr/>
          <p:nvPr/>
        </p:nvSpPr>
        <p:spPr>
          <a:xfrm>
            <a:off x="5802016" y="5409220"/>
            <a:ext cx="11419220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76</a:t>
            </a:fld>
            <a:endParaRPr lang="en-GB" dirty="0"/>
          </a:p>
        </p:txBody>
      </p:sp>
      <p:sp>
        <p:nvSpPr>
          <p:cNvPr id="50" name="Freeform 29">
            <a:extLst>
              <a:ext uri="{FF2B5EF4-FFF2-40B4-BE49-F238E27FC236}">
                <a16:creationId xmlns:a16="http://schemas.microsoft.com/office/drawing/2014/main" id="{F1DDAE1E-45B7-4623-8DCB-DF9A0EDB6832}"/>
              </a:ext>
            </a:extLst>
          </p:cNvPr>
          <p:cNvSpPr/>
          <p:nvPr/>
        </p:nvSpPr>
        <p:spPr>
          <a:xfrm>
            <a:off x="5699956" y="6129300"/>
            <a:ext cx="11635244" cy="2952328"/>
          </a:xfrm>
          <a:custGeom>
            <a:avLst/>
            <a:gdLst>
              <a:gd name="connsiteX0" fmla="*/ 0 w 11419220"/>
              <a:gd name="connsiteY0" fmla="*/ 1678302 h 1941077"/>
              <a:gd name="connsiteX1" fmla="*/ 5046134 w 11419220"/>
              <a:gd name="connsiteY1" fmla="*/ 1902 h 1941077"/>
              <a:gd name="connsiteX2" fmla="*/ 8576734 w 11419220"/>
              <a:gd name="connsiteY2" fmla="*/ 1356569 h 1941077"/>
              <a:gd name="connsiteX3" fmla="*/ 11065934 w 11419220"/>
              <a:gd name="connsiteY3" fmla="*/ 1881502 h 1941077"/>
              <a:gd name="connsiteX4" fmla="*/ 11345334 w 11419220"/>
              <a:gd name="connsiteY4" fmla="*/ 1906902 h 194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19220" h="1941077">
                <a:moveTo>
                  <a:pt x="0" y="1678302"/>
                </a:moveTo>
                <a:cubicBezTo>
                  <a:pt x="1808339" y="866913"/>
                  <a:pt x="3616678" y="55524"/>
                  <a:pt x="5046134" y="1902"/>
                </a:cubicBezTo>
                <a:cubicBezTo>
                  <a:pt x="6475590" y="-51720"/>
                  <a:pt x="7573434" y="1043302"/>
                  <a:pt x="8576734" y="1356569"/>
                </a:cubicBezTo>
                <a:cubicBezTo>
                  <a:pt x="9580034" y="1669836"/>
                  <a:pt x="10604501" y="1789780"/>
                  <a:pt x="11065934" y="1881502"/>
                </a:cubicBezTo>
                <a:cubicBezTo>
                  <a:pt x="11527367" y="1973224"/>
                  <a:pt x="11436350" y="1940063"/>
                  <a:pt x="11345334" y="1906902"/>
                </a:cubicBezTo>
              </a:path>
            </a:pathLst>
          </a:cu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638BABC-8EA9-4E78-A3B4-479B9F8A162B}"/>
              </a:ext>
            </a:extLst>
          </p:cNvPr>
          <p:cNvCxnSpPr>
            <a:cxnSpLocks/>
          </p:cNvCxnSpPr>
          <p:nvPr/>
        </p:nvCxnSpPr>
        <p:spPr>
          <a:xfrm>
            <a:off x="10466903" y="2780879"/>
            <a:ext cx="0" cy="1547422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6235BEB-F7B3-4590-97D8-C3E49C1EBD3F}"/>
              </a:ext>
            </a:extLst>
          </p:cNvPr>
          <p:cNvCxnSpPr>
            <a:cxnSpLocks/>
          </p:cNvCxnSpPr>
          <p:nvPr/>
        </p:nvCxnSpPr>
        <p:spPr>
          <a:xfrm flipV="1">
            <a:off x="10736982" y="2780879"/>
            <a:ext cx="0" cy="3672457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BF05F31-37CF-4A9A-80EB-7E10E6E11DAC}"/>
              </a:ext>
            </a:extLst>
          </p:cNvPr>
          <p:cNvCxnSpPr>
            <a:cxnSpLocks/>
          </p:cNvCxnSpPr>
          <p:nvPr/>
        </p:nvCxnSpPr>
        <p:spPr>
          <a:xfrm>
            <a:off x="10736982" y="2780879"/>
            <a:ext cx="0" cy="3456433"/>
          </a:xfrm>
          <a:prstGeom prst="line">
            <a:avLst/>
          </a:prstGeom>
          <a:ln w="95250" cmpd="dbl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rapezoid 52">
            <a:extLst>
              <a:ext uri="{FF2B5EF4-FFF2-40B4-BE49-F238E27FC236}">
                <a16:creationId xmlns:a16="http://schemas.microsoft.com/office/drawing/2014/main" id="{EDC1A402-A411-A9B8-4AD2-48702A3B9B1B}"/>
              </a:ext>
            </a:extLst>
          </p:cNvPr>
          <p:cNvSpPr/>
          <p:nvPr/>
        </p:nvSpPr>
        <p:spPr>
          <a:xfrm rot="5400000">
            <a:off x="5871778" y="2556656"/>
            <a:ext cx="647972" cy="520552"/>
          </a:xfrm>
          <a:prstGeom prst="trapezoid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ED4FAA-7EF6-CB94-E775-56D7874F8FA4}"/>
              </a:ext>
            </a:extLst>
          </p:cNvPr>
          <p:cNvSpPr/>
          <p:nvPr/>
        </p:nvSpPr>
        <p:spPr>
          <a:xfrm>
            <a:off x="4475820" y="2276873"/>
            <a:ext cx="1080119" cy="108011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5000">
                <a:schemeClr val="bg1">
                  <a:lumMod val="95000"/>
                </a:schemeClr>
              </a:gs>
              <a:gs pos="100000">
                <a:schemeClr val="bg1">
                  <a:lumMod val="50000"/>
                </a:schemeClr>
              </a:gs>
            </a:gsLst>
            <a:lin ang="0" scaled="0"/>
            <a:tileRect/>
          </a:gradFill>
          <a:ln w="9525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Storage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0FB3198-AACC-4623-F66D-1F1A2A318D00}"/>
              </a:ext>
            </a:extLst>
          </p:cNvPr>
          <p:cNvSpPr/>
          <p:nvPr/>
        </p:nvSpPr>
        <p:spPr>
          <a:xfrm>
            <a:off x="2077080" y="980729"/>
            <a:ext cx="723267" cy="6463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Process/capture</a:t>
            </a:r>
            <a:endParaRPr lang="en-GB" sz="1200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7609E8-5CB5-680E-E079-70E62DC337A2}"/>
              </a:ext>
            </a:extLst>
          </p:cNvPr>
          <p:cNvCxnSpPr/>
          <p:nvPr/>
        </p:nvCxnSpPr>
        <p:spPr>
          <a:xfrm flipH="1" flipV="1">
            <a:off x="6816080" y="2829633"/>
            <a:ext cx="1614608" cy="1517469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7ADC4BB-8A16-002A-F8D7-D272B63BCBB6}"/>
              </a:ext>
            </a:extLst>
          </p:cNvPr>
          <p:cNvCxnSpPr/>
          <p:nvPr/>
        </p:nvCxnSpPr>
        <p:spPr>
          <a:xfrm flipH="1" flipV="1">
            <a:off x="6822527" y="2818493"/>
            <a:ext cx="1614608" cy="1517469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D6F4DB06-56D5-4760-9B9B-DC0A0C02FEEE}"/>
              </a:ext>
            </a:extLst>
          </p:cNvPr>
          <p:cNvSpPr/>
          <p:nvPr/>
        </p:nvSpPr>
        <p:spPr>
          <a:xfrm>
            <a:off x="10417299" y="2674502"/>
            <a:ext cx="394828" cy="1424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5832079-55D8-41D8-1999-F6545E6A8CC5}"/>
              </a:ext>
            </a:extLst>
          </p:cNvPr>
          <p:cNvCxnSpPr>
            <a:cxnSpLocks/>
            <a:stCxn id="43" idx="1"/>
            <a:endCxn id="49" idx="3"/>
          </p:cNvCxnSpPr>
          <p:nvPr/>
        </p:nvCxnSpPr>
        <p:spPr>
          <a:xfrm flipH="1">
            <a:off x="2243374" y="2816933"/>
            <a:ext cx="254118" cy="0"/>
          </a:xfrm>
          <a:prstGeom prst="line">
            <a:avLst/>
          </a:prstGeom>
          <a:ln w="57150" cmpd="sng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117863-6139-5B15-7865-EADC7B6EA33E}"/>
              </a:ext>
            </a:extLst>
          </p:cNvPr>
          <p:cNvCxnSpPr>
            <a:cxnSpLocks/>
          </p:cNvCxnSpPr>
          <p:nvPr/>
        </p:nvCxnSpPr>
        <p:spPr>
          <a:xfrm flipH="1">
            <a:off x="2243374" y="2816932"/>
            <a:ext cx="254118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D257BEFA-ACB2-A993-FD9F-73C9C678863E}"/>
              </a:ext>
            </a:extLst>
          </p:cNvPr>
          <p:cNvSpPr/>
          <p:nvPr/>
        </p:nvSpPr>
        <p:spPr>
          <a:xfrm>
            <a:off x="1415480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Process</a:t>
            </a:r>
            <a:endParaRPr lang="en-GB" sz="1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45AE6F1-B965-68EB-FD95-BB164BCBFB76}"/>
              </a:ext>
            </a:extLst>
          </p:cNvPr>
          <p:cNvSpPr/>
          <p:nvPr/>
        </p:nvSpPr>
        <p:spPr>
          <a:xfrm>
            <a:off x="2497492" y="2493082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CO2 capture</a:t>
            </a:r>
            <a:endParaRPr lang="en-GB" sz="1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B67882-DCF0-411E-A3D8-59CE9F23F042}"/>
              </a:ext>
            </a:extLst>
          </p:cNvPr>
          <p:cNvSpPr/>
          <p:nvPr/>
        </p:nvSpPr>
        <p:spPr>
          <a:xfrm>
            <a:off x="0" y="3320988"/>
            <a:ext cx="7212123" cy="108012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393EB901-3DF4-4D03-878A-38CDABF53417}"/>
              </a:ext>
            </a:extLst>
          </p:cNvPr>
          <p:cNvSpPr/>
          <p:nvPr/>
        </p:nvSpPr>
        <p:spPr>
          <a:xfrm>
            <a:off x="7212124" y="3320988"/>
            <a:ext cx="1152128" cy="1080120"/>
          </a:xfrm>
          <a:prstGeom prst="rtTriangl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6476E1-B0D1-4966-9642-D7FC0C372F63}"/>
              </a:ext>
            </a:extLst>
          </p:cNvPr>
          <p:cNvCxnSpPr>
            <a:cxnSpLocks/>
          </p:cNvCxnSpPr>
          <p:nvPr/>
        </p:nvCxnSpPr>
        <p:spPr>
          <a:xfrm flipH="1">
            <a:off x="8430688" y="4328301"/>
            <a:ext cx="2021796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C3A4808-7A29-445D-A3F2-64C0E0EB39E6}"/>
              </a:ext>
            </a:extLst>
          </p:cNvPr>
          <p:cNvCxnSpPr>
            <a:cxnSpLocks/>
          </p:cNvCxnSpPr>
          <p:nvPr/>
        </p:nvCxnSpPr>
        <p:spPr>
          <a:xfrm flipH="1">
            <a:off x="8430688" y="4329100"/>
            <a:ext cx="2036215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96F1FA2D-7216-4952-3F7A-4902F20DB1E3}"/>
              </a:ext>
            </a:extLst>
          </p:cNvPr>
          <p:cNvSpPr/>
          <p:nvPr/>
        </p:nvSpPr>
        <p:spPr>
          <a:xfrm>
            <a:off x="9540250" y="4561819"/>
            <a:ext cx="2532414" cy="2588142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Storage Operator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7B78600-30FB-C05A-B89B-6E189A6AD584}"/>
              </a:ext>
            </a:extLst>
          </p:cNvPr>
          <p:cNvSpPr/>
          <p:nvPr/>
        </p:nvSpPr>
        <p:spPr>
          <a:xfrm>
            <a:off x="4331804" y="1633453"/>
            <a:ext cx="7740860" cy="2767655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Pipeline Operator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27B5FE9-D328-B020-768F-E3EF678930E4}"/>
              </a:ext>
            </a:extLst>
          </p:cNvPr>
          <p:cNvSpPr/>
          <p:nvPr/>
        </p:nvSpPr>
        <p:spPr>
          <a:xfrm>
            <a:off x="1157498" y="208652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CD9B57B-46EA-E993-F6BF-34B7A2545BF5}"/>
              </a:ext>
            </a:extLst>
          </p:cNvPr>
          <p:cNvSpPr/>
          <p:nvPr/>
        </p:nvSpPr>
        <p:spPr>
          <a:xfrm>
            <a:off x="1157498" y="713110"/>
            <a:ext cx="2346214" cy="1234467"/>
          </a:xfrm>
          <a:prstGeom prst="rect">
            <a:avLst/>
          </a:prstGeom>
          <a:noFill/>
          <a:ln cmpd="sng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82" name="Graphic 81" descr="Calculator with solid fill">
            <a:extLst>
              <a:ext uri="{FF2B5EF4-FFF2-40B4-BE49-F238E27FC236}">
                <a16:creationId xmlns:a16="http://schemas.microsoft.com/office/drawing/2014/main" id="{C778C66A-3271-DAA5-7B77-7D407A8F91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52046" y="3341229"/>
            <a:ext cx="914400" cy="9144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D61A8A-D115-DA2A-1C70-B9CA1DA3DF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039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412">
        <p:fade/>
      </p:transition>
    </mc:Choice>
    <mc:Fallback xmlns="">
      <p:transition spd="med" advTm="104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560FF27F-2F33-2FA7-8178-31164C3A3F59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3539211" y="1916647"/>
            <a:ext cx="1044621" cy="2410854"/>
          </a:xfrm>
          <a:prstGeom prst="bentConnector2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153FDE31-1EEF-EC4A-0FAA-E764239C1373}"/>
              </a:ext>
            </a:extLst>
          </p:cNvPr>
          <p:cNvCxnSpPr>
            <a:cxnSpLocks/>
            <a:stCxn id="62" idx="3"/>
          </p:cNvCxnSpPr>
          <p:nvPr/>
        </p:nvCxnSpPr>
        <p:spPr>
          <a:xfrm>
            <a:off x="3539211" y="1916647"/>
            <a:ext cx="1044621" cy="2410855"/>
          </a:xfrm>
          <a:prstGeom prst="bentConnector2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lide Number Placeholder 2">
            <a:extLst>
              <a:ext uri="{FF2B5EF4-FFF2-40B4-BE49-F238E27FC236}">
                <a16:creationId xmlns:a16="http://schemas.microsoft.com/office/drawing/2014/main" id="{FFC840ED-180A-496E-B947-9CAAA06366AB}"/>
              </a:ext>
            </a:extLst>
          </p:cNvPr>
          <p:cNvSpPr txBox="1">
            <a:spLocks/>
          </p:cNvSpPr>
          <p:nvPr/>
        </p:nvSpPr>
        <p:spPr>
          <a:xfrm>
            <a:off x="13813668" y="7852407"/>
            <a:ext cx="255530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/>
              <a:pPr/>
              <a:t>77</a:t>
            </a:fld>
            <a:endParaRPr lang="en-GB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86476E1-B0D1-4966-9642-D7FC0C372F63}"/>
              </a:ext>
            </a:extLst>
          </p:cNvPr>
          <p:cNvCxnSpPr>
            <a:cxnSpLocks/>
          </p:cNvCxnSpPr>
          <p:nvPr/>
        </p:nvCxnSpPr>
        <p:spPr>
          <a:xfrm flipH="1">
            <a:off x="3539716" y="4328301"/>
            <a:ext cx="6912768" cy="0"/>
          </a:xfrm>
          <a:prstGeom prst="line">
            <a:avLst/>
          </a:prstGeom>
          <a:ln w="57150" cmpd="sng">
            <a:solidFill>
              <a:srgbClr val="E170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C3A4808-7A29-445D-A3F2-64C0E0EB39E6}"/>
              </a:ext>
            </a:extLst>
          </p:cNvPr>
          <p:cNvCxnSpPr>
            <a:cxnSpLocks/>
          </p:cNvCxnSpPr>
          <p:nvPr/>
        </p:nvCxnSpPr>
        <p:spPr>
          <a:xfrm flipH="1">
            <a:off x="3539716" y="4329100"/>
            <a:ext cx="6927187" cy="0"/>
          </a:xfrm>
          <a:prstGeom prst="line">
            <a:avLst/>
          </a:prstGeom>
          <a:ln w="95250" cmpd="dbl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Graphic 81" descr="Calculator with solid fill">
            <a:extLst>
              <a:ext uri="{FF2B5EF4-FFF2-40B4-BE49-F238E27FC236}">
                <a16:creationId xmlns:a16="http://schemas.microsoft.com/office/drawing/2014/main" id="{C778C66A-3271-DAA5-7B77-7D407A8F9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4192" y="1520788"/>
            <a:ext cx="914400" cy="91440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E05027D6-2FC8-04D9-936F-BB58D8584728}"/>
              </a:ext>
            </a:extLst>
          </p:cNvPr>
          <p:cNvSpPr/>
          <p:nvPr/>
        </p:nvSpPr>
        <p:spPr>
          <a:xfrm>
            <a:off x="2711317" y="1592796"/>
            <a:ext cx="827894" cy="64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</a:t>
            </a:r>
            <a:endParaRPr lang="en-GB" sz="2000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621FB7C-E33B-D454-3089-CEEBBBA07BC9}"/>
              </a:ext>
            </a:extLst>
          </p:cNvPr>
          <p:cNvSpPr/>
          <p:nvPr/>
        </p:nvSpPr>
        <p:spPr>
          <a:xfrm>
            <a:off x="2697042" y="4004450"/>
            <a:ext cx="827894" cy="64770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</a:t>
            </a:r>
            <a:endParaRPr lang="en-GB" sz="20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BCFBA99-B001-790F-FA6A-3B753942648B}"/>
              </a:ext>
            </a:extLst>
          </p:cNvPr>
          <p:cNvSpPr/>
          <p:nvPr/>
        </p:nvSpPr>
        <p:spPr>
          <a:xfrm>
            <a:off x="10466903" y="4004450"/>
            <a:ext cx="827894" cy="6477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</a:t>
            </a:r>
            <a:endParaRPr lang="en-GB" sz="2000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3E1E954-DFE9-1C6E-F19E-9252CEB1FB70}"/>
              </a:ext>
            </a:extLst>
          </p:cNvPr>
          <p:cNvSpPr/>
          <p:nvPr/>
        </p:nvSpPr>
        <p:spPr>
          <a:xfrm>
            <a:off x="3683732" y="1592796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M2</a:t>
            </a:r>
            <a:endParaRPr lang="en-GB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7C5FBA75-8284-5F6E-8BF3-70E41670BB16}"/>
              </a:ext>
            </a:extLst>
          </p:cNvPr>
          <p:cNvSpPr/>
          <p:nvPr/>
        </p:nvSpPr>
        <p:spPr>
          <a:xfrm>
            <a:off x="3683732" y="401744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M1</a:t>
            </a:r>
            <a:endParaRPr lang="en-GB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75F460C-7EE3-A0A7-ECDB-8F604DFE8F5A}"/>
              </a:ext>
            </a:extLst>
          </p:cNvPr>
          <p:cNvSpPr/>
          <p:nvPr/>
        </p:nvSpPr>
        <p:spPr>
          <a:xfrm>
            <a:off x="9674202" y="4017447"/>
            <a:ext cx="633905" cy="633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/>
              <a:t>M3</a:t>
            </a:r>
            <a:endParaRPr lang="en-GB" dirty="0"/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883BA1EC-425B-23D6-D2AD-B8711387FA21}"/>
              </a:ext>
            </a:extLst>
          </p:cNvPr>
          <p:cNvSpPr txBox="1">
            <a:spLocks/>
          </p:cNvSpPr>
          <p:nvPr/>
        </p:nvSpPr>
        <p:spPr>
          <a:xfrm>
            <a:off x="1981199" y="952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spcBef>
                <a:spcPct val="0"/>
              </a:spcBef>
              <a:buNone/>
              <a:defRPr sz="4000" b="1">
                <a:solidFill>
                  <a:srgbClr val="7030A0"/>
                </a:solidFill>
                <a:latin typeface="Century Gothic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</a:rPr>
              <a:t>Allocation at Wellhead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A1BC46-59DF-AAB3-6550-40643CC55D9A}"/>
              </a:ext>
            </a:extLst>
          </p:cNvPr>
          <p:cNvSpPr txBox="1"/>
          <p:nvPr/>
        </p:nvSpPr>
        <p:spPr>
          <a:xfrm>
            <a:off x="5570240" y="4623043"/>
            <a:ext cx="3168352" cy="4001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ea typeface="+mj-ea"/>
                <a:cs typeface="+mj-cs"/>
              </a:rPr>
              <a:t>Transit time ~ 1.5 days</a:t>
            </a: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C785405C-0738-A813-B088-A37145A2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056" y="4244640"/>
            <a:ext cx="5342146" cy="165722"/>
          </a:xfrm>
          <a:prstGeom prst="rect">
            <a:avLst/>
          </a:prstGeom>
          <a:solidFill>
            <a:srgbClr val="E17070"/>
          </a:solidFill>
          <a:ln w="317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2FFD7F1-0645-3B3F-74AE-F9A6F8857A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864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1256">
        <p159:morph option="byObject"/>
      </p:transition>
    </mc:Choice>
    <mc:Fallback xmlns="">
      <p:transition spd="slow" advTm="212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875420" y="1295400"/>
            <a:ext cx="2400300" cy="51939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2351796" y="1915542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CA6A6"/>
          </a:solidFill>
          <a:ln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 flipV="1">
            <a:off x="2351796" y="3933825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CA6A6"/>
          </a:solidFill>
          <a:ln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1918409" y="1052514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991434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7463546" y="2492896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Wellhead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4799720" y="1080029"/>
            <a:ext cx="4248150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Steady state</a:t>
            </a:r>
          </a:p>
        </p:txBody>
      </p:sp>
      <p:sp>
        <p:nvSpPr>
          <p:cNvPr id="12" name="Rectangle 49">
            <a:extLst>
              <a:ext uri="{FF2B5EF4-FFF2-40B4-BE49-F238E27FC236}">
                <a16:creationId xmlns:a16="http://schemas.microsoft.com/office/drawing/2014/main" id="{DD9204E1-8CFB-7882-D09E-C84AC2BE0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0571" y="3359151"/>
            <a:ext cx="6119813" cy="574674"/>
          </a:xfrm>
          <a:prstGeom prst="rect">
            <a:avLst/>
          </a:prstGeom>
          <a:solidFill>
            <a:srgbClr val="ECA6A6"/>
          </a:solidFill>
          <a:ln w="317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en-GB"/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56CC4372-5925-7629-C894-63A7BBC17A18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9948265" y="2208794"/>
            <a:ext cx="720725" cy="28800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CA6A6"/>
          </a:solidFill>
          <a:ln>
            <a:solidFill>
              <a:schemeClr val="tx1"/>
            </a:solidFill>
          </a:ln>
          <a:effectLst/>
        </p:spPr>
        <p:txBody>
          <a:bodyPr wrap="none" anchor="ctr"/>
          <a:lstStyle/>
          <a:p>
            <a:endParaRPr lang="en-GB">
              <a:solidFill>
                <a:srgbClr val="FF0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E1B8CC-E748-BED0-1874-2DC404CE1E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5516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6511">
        <p159:morph option="byObject"/>
      </p:transition>
    </mc:Choice>
    <mc:Fallback xmlns="">
      <p:transition spd="slow" advTm="6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2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2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22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884" grpId="0" animBg="1"/>
      <p:bldP spid="122885" grpId="0" animBg="1"/>
      <p:bldP spid="122888" grpId="0" animBg="1"/>
      <p:bldP spid="122889" grpId="0" animBg="1"/>
      <p:bldP spid="122890" grpId="0" animBg="1"/>
      <p:bldP spid="122891" grpId="0" animBg="1"/>
      <p:bldP spid="1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760296" y="2276872"/>
            <a:ext cx="720000" cy="2880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anchor="t" anchorCtr="1"/>
          <a:lstStyle/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631504" y="3933056"/>
            <a:ext cx="720000" cy="14401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631504" y="1916832"/>
            <a:ext cx="720000" cy="14401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711624" y="3357564"/>
            <a:ext cx="6119813" cy="574675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2352304" y="1916113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CA6A6"/>
          </a:solidFill>
          <a:ln>
            <a:noFill/>
          </a:ln>
          <a:effectLst/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 flipV="1">
            <a:off x="2352304" y="3933825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1918917" y="1061448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991942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8760148" y="5302150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Inlet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4943872" y="1628801"/>
                <a:ext cx="2868734" cy="10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2" y="1628801"/>
                <a:ext cx="2868734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038324" y="1598791"/>
                <a:ext cx="3727239" cy="10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0+</m:t>
                              </m:r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0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324" y="1598791"/>
                <a:ext cx="3727239" cy="10604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43873" y="1897668"/>
                <a:ext cx="1635512" cy="523220"/>
              </a:xfrm>
              <a:prstGeom prst="rect">
                <a:avLst/>
              </a:prstGeom>
              <a:solidFill>
                <a:srgbClr val="ECA6A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80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3" y="1897668"/>
                <a:ext cx="1635512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48300" y="476673"/>
            <a:ext cx="4248150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rgbClr val="3333CC"/>
                </a:solidFill>
                <a:latin typeface="Century Gothic" panose="020B0502020202020204" pitchFamily="34" charset="0"/>
              </a:rPr>
              <a:t>Keep it simple!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4223792" y="4365104"/>
            <a:ext cx="424815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But what happens when it’s not steady state?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5447928" y="332656"/>
            <a:ext cx="424815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How should the inlet be allocated?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347501" y="1916992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347501" y="3933104"/>
            <a:ext cx="720000" cy="1440112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9480456" y="2206675"/>
            <a:ext cx="720000" cy="288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t" anchorCtr="0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9476293" y="2204864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9476293" y="3644368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AC4884C-6F92-DF54-E934-E11D744843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32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141">
        <p:fade/>
      </p:transition>
    </mc:Choice>
    <mc:Fallback xmlns="">
      <p:transition spd="med" advTm="351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  <p:bldP spid="25" grpId="1"/>
      <p:bldP spid="23" grpId="0"/>
      <p:bldP spid="23" grpId="1"/>
      <p:bldP spid="24" grpId="0" animBg="1"/>
      <p:bldP spid="26" grpId="0" animBg="1"/>
      <p:bldP spid="27" grpId="0" animBg="1"/>
      <p:bldP spid="28" grpId="0" animBg="1"/>
      <p:bldP spid="28" grpId="1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F578C8-248E-249F-2BF9-84464209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3152268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BF43A8-183D-E014-523E-470F98E266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7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42">
        <p:fade/>
      </p:transition>
    </mc:Choice>
    <mc:Fallback xmlns="">
      <p:transition spd="med" advTm="2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8760296" y="2276872"/>
            <a:ext cx="720000" cy="28803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anchor="t" anchorCtr="1"/>
          <a:lstStyle/>
          <a:p>
            <a:endParaRPr lang="en-GB" dirty="0"/>
          </a:p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200</a:t>
            </a: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631504" y="3933056"/>
            <a:ext cx="720000" cy="14401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20" name="Rectangle 7"/>
          <p:cNvSpPr>
            <a:spLocks noChangeArrowheads="1"/>
          </p:cNvSpPr>
          <p:nvPr/>
        </p:nvSpPr>
        <p:spPr bwMode="auto">
          <a:xfrm>
            <a:off x="1631504" y="1916832"/>
            <a:ext cx="720000" cy="14401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dirty="0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711624" y="3357564"/>
            <a:ext cx="6119813" cy="574675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884" name="AutoShape 4"/>
          <p:cNvSpPr>
            <a:spLocks noChangeArrowheads="1"/>
          </p:cNvSpPr>
          <p:nvPr/>
        </p:nvSpPr>
        <p:spPr bwMode="auto">
          <a:xfrm>
            <a:off x="2352304" y="1916113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CA6A6"/>
          </a:solidFill>
          <a:ln>
            <a:noFill/>
          </a:ln>
          <a:effectLst/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 flipV="1">
            <a:off x="2352304" y="3933825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1918917" y="1052737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991942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8760148" y="5302150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Inlet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43873" y="1897668"/>
                <a:ext cx="1635512" cy="523220"/>
              </a:xfrm>
              <a:prstGeom prst="rect">
                <a:avLst/>
              </a:prstGeom>
              <a:solidFill>
                <a:srgbClr val="ECA6A6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GB" sz="280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3873" y="1897668"/>
                <a:ext cx="1635512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5448300" y="476673"/>
            <a:ext cx="4248150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Keep it simple!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4223792" y="4365104"/>
            <a:ext cx="4248150" cy="1569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But what happens when it’s not steady state?</a:t>
            </a: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347501" y="1916992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347501" y="3933104"/>
            <a:ext cx="720000" cy="1440112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9480456" y="2206675"/>
            <a:ext cx="720000" cy="288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t" anchorCtr="0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38" name="Rectangle 7"/>
          <p:cNvSpPr>
            <a:spLocks noChangeArrowheads="1"/>
          </p:cNvSpPr>
          <p:nvPr/>
        </p:nvSpPr>
        <p:spPr bwMode="auto">
          <a:xfrm>
            <a:off x="9476293" y="2204864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39" name="Rectangle 7"/>
          <p:cNvSpPr>
            <a:spLocks noChangeArrowheads="1"/>
          </p:cNvSpPr>
          <p:nvPr/>
        </p:nvSpPr>
        <p:spPr bwMode="auto">
          <a:xfrm>
            <a:off x="9476293" y="3644368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3CF0590-7D93-7D38-4AC0-C85002C45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7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80">
        <p:fade/>
      </p:transition>
    </mc:Choice>
    <mc:Fallback xmlns="">
      <p:transition spd="med" advTm="2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347501" y="1916992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711624" y="3357564"/>
            <a:ext cx="6119813" cy="574675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 flipV="1">
            <a:off x="2352304" y="3933825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1918917" y="1052737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991942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8760148" y="5302150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Inlet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347501" y="3933104"/>
            <a:ext cx="720000" cy="1440112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9480456" y="2206675"/>
            <a:ext cx="720000" cy="288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t" anchorCtr="0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81124E-6883-C32E-8A32-EE691294B7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14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48">
        <p:fade/>
      </p:transition>
    </mc:Choice>
    <mc:Fallback xmlns="">
      <p:transition spd="med" advTm="200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repeatCount="indefinite" autoRev="1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grpId="0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 animBg="1"/>
      <p:bldP spid="36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347501" y="1916992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711624" y="3357564"/>
            <a:ext cx="6119813" cy="574675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 flipV="1">
            <a:off x="2352304" y="3933825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1918917" y="1052737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991942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8760148" y="5302150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Inlet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347501" y="3933104"/>
            <a:ext cx="720000" cy="1440112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9480456" y="2206675"/>
            <a:ext cx="720000" cy="288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t" anchorCtr="0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42F80E-6F9E-4D61-93A8-08FDFA03C080}"/>
                  </a:ext>
                </a:extLst>
              </p:cNvPr>
              <p:cNvSpPr txBox="1"/>
              <p:nvPr/>
            </p:nvSpPr>
            <p:spPr>
              <a:xfrm>
                <a:off x="4331804" y="1648438"/>
                <a:ext cx="2868734" cy="10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2800" i="1"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800" i="1"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42F80E-6F9E-4D61-93A8-08FDFA03C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04" y="1648438"/>
                <a:ext cx="2868734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A4DE07-F47A-023A-1443-79E6D18C269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331804" y="1648438"/>
                <a:ext cx="4592026" cy="10604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59</m:t>
                              </m:r>
                            </m:den>
                          </m:f>
                        </m:e>
                      </m:d>
                      <m:r>
                        <a:rPr lang="en-GB" sz="2800" i="1">
                          <a:latin typeface="Cambria Math"/>
                        </a:rPr>
                        <m:t>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00</m:t>
                      </m:r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125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0A4DE07-F47A-023A-1443-79E6D18C2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04" y="1648438"/>
                <a:ext cx="4592026" cy="106048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EAEBB-F057-C785-99F2-390F7D538655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331804" y="1648438"/>
                <a:ext cx="4592026" cy="10604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65</m:t>
                              </m:r>
                            </m:den>
                          </m:f>
                        </m:e>
                      </m:d>
                      <m:r>
                        <a:rPr lang="en-GB" sz="2800" i="1">
                          <a:latin typeface="Cambria Math"/>
                        </a:rPr>
                        <m:t>18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109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DEAEBB-F057-C785-99F2-390F7D538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04" y="1648438"/>
                <a:ext cx="4592026" cy="106048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C26E9A-C23D-F801-CFB5-74D1243CE5EE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331804" y="1648438"/>
                <a:ext cx="4393254" cy="10604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8</m:t>
                              </m:r>
                            </m:den>
                          </m:f>
                        </m:e>
                      </m:d>
                      <m:r>
                        <a:rPr lang="en-GB" sz="2800" i="1">
                          <a:latin typeface="Cambria Math"/>
                        </a:rPr>
                        <m:t>1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60</m:t>
                      </m:r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85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3C26E9A-C23D-F801-CFB5-74D1243CE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04" y="1648438"/>
                <a:ext cx="4393254" cy="10604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9FE0FDF-6980-5B38-B029-820F3A2726F4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4331804" y="1648438"/>
                <a:ext cx="4592026" cy="106048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  <m:r>
                                <a:rPr lang="en-GB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190</m:t>
                      </m:r>
                      <m:r>
                        <a:rPr lang="en-GB" sz="2800" i="1">
                          <a:latin typeface="Cambria Math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GB" sz="2800" i="1">
                          <a:latin typeface="Cambria Math"/>
                        </a:rPr>
                        <m:t>5</m:t>
                      </m:r>
                    </m:oMath>
                  </m:oMathPara>
                </a14:m>
                <a:endParaRPr lang="en-GB" sz="28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9FE0FDF-6980-5B38-B029-820F3A272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04" y="1648438"/>
                <a:ext cx="4592026" cy="106048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 Box 11">
            <a:extLst>
              <a:ext uri="{FF2B5EF4-FFF2-40B4-BE49-F238E27FC236}">
                <a16:creationId xmlns:a16="http://schemas.microsoft.com/office/drawing/2014/main" id="{F9D1FFEE-89ED-C85F-C72A-3DC7FC5A3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28" y="476672"/>
            <a:ext cx="424815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 will even out over time, won’t it?</a:t>
            </a:r>
          </a:p>
        </p:txBody>
      </p:sp>
      <p:sp>
        <p:nvSpPr>
          <p:cNvPr id="16" name="Text Box 11">
            <a:extLst>
              <a:ext uri="{FF2B5EF4-FFF2-40B4-BE49-F238E27FC236}">
                <a16:creationId xmlns:a16="http://schemas.microsoft.com/office/drawing/2014/main" id="{CFED8BB5-F98B-1AC3-AF96-04EF0500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804" y="4619340"/>
            <a:ext cx="4248150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Let’s model it….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0678BD8-136E-407B-8191-4B629EC52F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642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4830">
        <p:fade/>
      </p:transition>
    </mc:Choice>
    <mc:Fallback xmlns="">
      <p:transition spd="med" advTm="248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5" grpId="0" animBg="1"/>
      <p:bldP spid="28" grpId="0" animBg="1"/>
      <p:bldP spid="29" grpId="0" animBg="1"/>
      <p:bldP spid="30" grpId="0" animBg="1"/>
      <p:bldP spid="1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8760148" y="5302150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b="1">
                <a:solidFill>
                  <a:schemeClr val="bg1"/>
                </a:solidFill>
                <a:latin typeface="Century Gothic" panose="020B0502020202020204" pitchFamily="34" charset="0"/>
              </a:rPr>
              <a:t>Inlet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871864" y="2132856"/>
            <a:ext cx="28753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Varies randomly</a:t>
            </a:r>
          </a:p>
          <a:p>
            <a:r>
              <a:rPr lang="en-GB" sz="3200" dirty="0">
                <a:solidFill>
                  <a:schemeClr val="bg1"/>
                </a:solidFill>
              </a:rPr>
              <a:t>0 to 100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007768" y="4356394"/>
            <a:ext cx="2197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Fixed at 100</a:t>
            </a:r>
          </a:p>
        </p:txBody>
      </p:sp>
      <p:sp>
        <p:nvSpPr>
          <p:cNvPr id="21" name="Up-Down Arrow 20"/>
          <p:cNvSpPr/>
          <p:nvPr/>
        </p:nvSpPr>
        <p:spPr>
          <a:xfrm>
            <a:off x="3863824" y="1916832"/>
            <a:ext cx="648000" cy="144000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Up-Down Arrow 32"/>
          <p:cNvSpPr/>
          <p:nvPr/>
        </p:nvSpPr>
        <p:spPr>
          <a:xfrm>
            <a:off x="10380476" y="2276872"/>
            <a:ext cx="648000" cy="1440160"/>
          </a:xfrm>
          <a:prstGeom prst="upDownArrow">
            <a:avLst/>
          </a:prstGeom>
          <a:solidFill>
            <a:schemeClr val="bg1">
              <a:lumMod val="75000"/>
            </a:schemeClr>
          </a:solidFill>
          <a:ln w="127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3783013" y="473027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GB" sz="4000" b="1" dirty="0">
                <a:latin typeface="Century Gothic"/>
              </a:rPr>
              <a:t>What happens if one flow is more variable?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9FB9C173-E4F7-DEC9-6E65-64F2F1A36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1"/>
          <a:stretch/>
        </p:blipFill>
        <p:spPr bwMode="auto">
          <a:xfrm>
            <a:off x="5195168" y="4596742"/>
            <a:ext cx="1836936" cy="2216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ctangle 7">
            <a:extLst>
              <a:ext uri="{FF2B5EF4-FFF2-40B4-BE49-F238E27FC236}">
                <a16:creationId xmlns:a16="http://schemas.microsoft.com/office/drawing/2014/main" id="{4C20FC3D-88DB-E338-CA1E-35AFE3F41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0456" y="2206675"/>
            <a:ext cx="720000" cy="288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t" anchorCtr="0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p:sp>
        <p:nvSpPr>
          <p:cNvPr id="37" name="Rectangle 3">
            <a:extLst>
              <a:ext uri="{FF2B5EF4-FFF2-40B4-BE49-F238E27FC236}">
                <a16:creationId xmlns:a16="http://schemas.microsoft.com/office/drawing/2014/main" id="{20C15D7F-0DF3-9ED1-512C-07EF040E8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624" y="3357564"/>
            <a:ext cx="6119813" cy="574675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8D1F941C-49B9-F96C-A205-894D69BF2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501" y="1916992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E911CA69-B40A-8583-6BE6-E94651924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7501" y="3933104"/>
            <a:ext cx="720000" cy="1440112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40" name="AutoShape 8">
            <a:extLst>
              <a:ext uri="{FF2B5EF4-FFF2-40B4-BE49-F238E27FC236}">
                <a16:creationId xmlns:a16="http://schemas.microsoft.com/office/drawing/2014/main" id="{A53AACF7-E664-ADE2-8DF2-DA341F515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8917" y="1052737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AutoShape 9">
            <a:extLst>
              <a:ext uri="{FF2B5EF4-FFF2-40B4-BE49-F238E27FC236}">
                <a16:creationId xmlns:a16="http://schemas.microsoft.com/office/drawing/2014/main" id="{F209334E-060A-079C-F558-068C72DFC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1942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F3B860A-B7A9-1FE3-E68D-65122D90A7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76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37">
        <p:fade/>
      </p:transition>
    </mc:Choice>
    <mc:Fallback xmlns="">
      <p:transition spd="med" advTm="3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369A2-BDE7-481D-C6ED-8F91ABCED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587500"/>
            <a:ext cx="7620000" cy="471537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GB" sz="4000" b="1" dirty="0">
                <a:latin typeface="Century Gothic"/>
              </a:rPr>
              <a:t>Field B Varying 0 to 100/day</a:t>
            </a:r>
            <a:br>
              <a:rPr lang="en-GB" sz="4000" b="1" dirty="0">
                <a:latin typeface="Century Gothic"/>
              </a:rPr>
            </a:br>
            <a:r>
              <a:rPr lang="en-GB" sz="4000" b="1" dirty="0">
                <a:latin typeface="Century Gothic"/>
              </a:rPr>
              <a:t>Field A Constant at 100/day</a:t>
            </a:r>
          </a:p>
        </p:txBody>
      </p:sp>
      <p:sp>
        <p:nvSpPr>
          <p:cNvPr id="4" name="Rectangle 7"/>
          <p:cNvSpPr>
            <a:spLocks noChangeAspect="1" noChangeArrowheads="1"/>
          </p:cNvSpPr>
          <p:nvPr/>
        </p:nvSpPr>
        <p:spPr bwMode="auto">
          <a:xfrm>
            <a:off x="3071664" y="2348880"/>
            <a:ext cx="6768752" cy="34563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EC2504-1F23-C7FC-7D3C-C9D8FFFC70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920088"/>
      </p:ext>
    </p:extLst>
  </p:cSld>
  <p:clrMapOvr>
    <a:masterClrMapping/>
  </p:clrMapOvr>
  <p:transition advTm="144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0C6C20-131B-9134-DAB4-933496431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3691" y="1587500"/>
            <a:ext cx="7620000" cy="471537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981200" y="269776"/>
            <a:ext cx="8229600" cy="1143000"/>
          </a:xfrm>
        </p:spPr>
        <p:txBody>
          <a:bodyPr anchor="ctr">
            <a:normAutofit fontScale="90000"/>
          </a:bodyPr>
          <a:lstStyle/>
          <a:p>
            <a:r>
              <a:rPr lang="en-GB" sz="4000" b="1" dirty="0">
                <a:latin typeface="Century Gothic"/>
              </a:rPr>
              <a:t>Field B Varying 0 to 100/day</a:t>
            </a:r>
            <a:br>
              <a:rPr lang="en-GB" sz="4000" b="1" dirty="0">
                <a:latin typeface="Century Gothic"/>
              </a:rPr>
            </a:br>
            <a:r>
              <a:rPr lang="en-GB" sz="4000" b="1" dirty="0">
                <a:latin typeface="Century Gothic"/>
              </a:rPr>
              <a:t>Field A Constant at 100/day</a:t>
            </a:r>
          </a:p>
        </p:txBody>
      </p:sp>
      <p:sp>
        <p:nvSpPr>
          <p:cNvPr id="4" name="Rectangle 7"/>
          <p:cNvSpPr>
            <a:spLocks noChangeAspect="1" noChangeArrowheads="1"/>
          </p:cNvSpPr>
          <p:nvPr/>
        </p:nvSpPr>
        <p:spPr bwMode="auto">
          <a:xfrm>
            <a:off x="3071664" y="2348880"/>
            <a:ext cx="6768752" cy="345638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endParaRPr lang="en-GB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D90F439-4573-F8EE-E7CC-9D6F30EDF0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7335869"/>
      </p:ext>
    </p:extLst>
  </p:cSld>
  <p:clrMapOvr>
    <a:masterClrMapping/>
  </p:clrMapOvr>
  <p:transition advTm="328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2347501" y="1916992"/>
            <a:ext cx="720000" cy="144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B</a:t>
            </a: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2711624" y="3357564"/>
            <a:ext cx="6119813" cy="574675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2885" name="AutoShape 5"/>
          <p:cNvSpPr>
            <a:spLocks noChangeArrowheads="1"/>
          </p:cNvSpPr>
          <p:nvPr/>
        </p:nvSpPr>
        <p:spPr bwMode="auto">
          <a:xfrm flipV="1">
            <a:off x="2352304" y="3933825"/>
            <a:ext cx="720725" cy="14414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GB"/>
          </a:p>
        </p:txBody>
      </p:sp>
      <p:sp>
        <p:nvSpPr>
          <p:cNvPr id="122888" name="AutoShape 8"/>
          <p:cNvSpPr>
            <a:spLocks noChangeArrowheads="1"/>
          </p:cNvSpPr>
          <p:nvPr/>
        </p:nvSpPr>
        <p:spPr bwMode="auto">
          <a:xfrm>
            <a:off x="1918917" y="1052737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3333CC"/>
                </a:solidFill>
                <a:latin typeface="Century Gothic" panose="020B0502020202020204" pitchFamily="34" charset="0"/>
              </a:rPr>
              <a:t>B</a:t>
            </a:r>
            <a:endParaRPr lang="en-GB" altLang="en-US" b="1" dirty="0">
              <a:solidFill>
                <a:srgbClr val="3333CC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89" name="AutoShape 9"/>
          <p:cNvSpPr>
            <a:spLocks noChangeArrowheads="1"/>
          </p:cNvSpPr>
          <p:nvPr/>
        </p:nvSpPr>
        <p:spPr bwMode="auto">
          <a:xfrm>
            <a:off x="1991942" y="5589589"/>
            <a:ext cx="1584325" cy="7191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1" dirty="0">
                <a:solidFill>
                  <a:srgbClr val="3333CC"/>
                </a:solidFill>
                <a:latin typeface="Century Gothic" panose="020B0502020202020204" pitchFamily="34" charset="0"/>
              </a:rPr>
              <a:t>A</a:t>
            </a:r>
            <a:endParaRPr lang="en-GB" altLang="en-US" b="1" dirty="0">
              <a:solidFill>
                <a:srgbClr val="3333CC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890" name="AutoShape 10"/>
          <p:cNvSpPr>
            <a:spLocks noChangeArrowheads="1"/>
          </p:cNvSpPr>
          <p:nvPr/>
        </p:nvSpPr>
        <p:spPr bwMode="auto">
          <a:xfrm>
            <a:off x="8760148" y="5302150"/>
            <a:ext cx="1584325" cy="719138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GB" altLang="en-US" b="1" dirty="0">
                <a:solidFill>
                  <a:srgbClr val="3333CC"/>
                </a:solidFill>
                <a:latin typeface="Century Gothic" panose="020B0502020202020204" pitchFamily="34" charset="0"/>
              </a:rPr>
              <a:t>Inlet</a:t>
            </a:r>
          </a:p>
        </p:txBody>
      </p:sp>
      <p:sp>
        <p:nvSpPr>
          <p:cNvPr id="34" name="Rectangle 7"/>
          <p:cNvSpPr>
            <a:spLocks noChangeArrowheads="1"/>
          </p:cNvSpPr>
          <p:nvPr/>
        </p:nvSpPr>
        <p:spPr bwMode="auto">
          <a:xfrm>
            <a:off x="2347501" y="3933104"/>
            <a:ext cx="720000" cy="1440112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ctr" anchorCtr="1"/>
          <a:lstStyle/>
          <a:p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E</a:t>
            </a:r>
            <a:r>
              <a:rPr lang="en-GB" sz="2800" b="1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</a:p>
        </p:txBody>
      </p:sp>
      <p:sp>
        <p:nvSpPr>
          <p:cNvPr id="36" name="Rectangle 7"/>
          <p:cNvSpPr>
            <a:spLocks noChangeArrowheads="1"/>
          </p:cNvSpPr>
          <p:nvPr/>
        </p:nvSpPr>
        <p:spPr bwMode="auto">
          <a:xfrm>
            <a:off x="9480456" y="2206675"/>
            <a:ext cx="720000" cy="2880000"/>
          </a:xfrm>
          <a:prstGeom prst="rect">
            <a:avLst/>
          </a:prstGeom>
          <a:solidFill>
            <a:srgbClr val="ECA6A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none" anchor="t" anchorCtr="0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2800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42F80E-6F9E-4D61-93A8-08FDFA03C080}"/>
                  </a:ext>
                </a:extLst>
              </p:cNvPr>
              <p:cNvSpPr txBox="1"/>
              <p:nvPr/>
            </p:nvSpPr>
            <p:spPr>
              <a:xfrm>
                <a:off x="4331804" y="1648438"/>
                <a:ext cx="2868734" cy="1060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en-GB" sz="28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𝐴</m:t>
                          </m:r>
                        </m:sub>
                      </m:sSub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GB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sub>
                              </m:sSub>
                              <m:r>
                                <a:rPr lang="en-GB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GB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800" i="1">
                          <a:solidFill>
                            <a:schemeClr val="bg1"/>
                          </a:solidFill>
                          <a:latin typeface="Cambria Math"/>
                        </a:rPr>
                        <m:t>𝐼</m:t>
                      </m:r>
                    </m:oMath>
                  </m:oMathPara>
                </a14:m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142F80E-6F9E-4D61-93A8-08FDFA03C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804" y="1648438"/>
                <a:ext cx="2868734" cy="10604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 Box 11">
            <a:extLst>
              <a:ext uri="{FF2B5EF4-FFF2-40B4-BE49-F238E27FC236}">
                <a16:creationId xmlns:a16="http://schemas.microsoft.com/office/drawing/2014/main" id="{F9D1FFEE-89ED-C85F-C72A-3DC7FC5A3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728" y="476672"/>
            <a:ext cx="424815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rgbClr val="3333CC"/>
                </a:solidFill>
                <a:latin typeface="Century Gothic" panose="020B0502020202020204" pitchFamily="34" charset="0"/>
              </a:rPr>
              <a:t>It will even out over time, won’t it?</a:t>
            </a:r>
          </a:p>
        </p:txBody>
      </p:sp>
      <p:sp>
        <p:nvSpPr>
          <p:cNvPr id="17" name="Text Box 11">
            <a:extLst>
              <a:ext uri="{FF2B5EF4-FFF2-40B4-BE49-F238E27FC236}">
                <a16:creationId xmlns:a16="http://schemas.microsoft.com/office/drawing/2014/main" id="{2A45D64C-B5C3-AE12-2A3F-75EB6DA84B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8188" y="969547"/>
            <a:ext cx="2484895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No 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8FDCF7-EC4D-F5CC-A3AB-346026EA52E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154" t="13572" r="69793" b="76530"/>
          <a:stretch/>
        </p:blipFill>
        <p:spPr>
          <a:xfrm>
            <a:off x="3044437" y="4077120"/>
            <a:ext cx="6103126" cy="1368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4B461F2-0493-C745-F454-4681C2DFB6D1}"/>
              </a:ext>
            </a:extLst>
          </p:cNvPr>
          <p:cNvSpPr txBox="1"/>
          <p:nvPr/>
        </p:nvSpPr>
        <p:spPr>
          <a:xfrm>
            <a:off x="3543547" y="5517929"/>
            <a:ext cx="5104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HCM Workshop 2018 Pipeline Allocation and How to Win the Lottery (Phil Stockton)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41F5FD-ACD7-0AB4-68B5-769F373937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1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23">
        <p:fade/>
      </p:transition>
    </mc:Choice>
    <mc:Fallback xmlns="">
      <p:transition spd="med" advTm="135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4339276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E2BCD8-F061-AEDC-144C-EA1ECEC1E4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5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35">
        <p:fade/>
      </p:transition>
    </mc:Choice>
    <mc:Fallback xmlns="">
      <p:transition spd="med" advTm="2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3669" y="296652"/>
            <a:ext cx="10621180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Why, What, Who, Where, When and How?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A7AAA84-321D-13F2-416D-93572EE061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8049079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6AAE2A-0DCE-CDBE-6DAB-A177489CA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93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53">
        <p159:morph option="byObject"/>
      </p:transition>
    </mc:Choice>
    <mc:Fallback xmlns="">
      <p:transition spd="slow" advTm="7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8814EF-FB41-3661-DF09-510916B8C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3407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3CD78-A9BD-401C-AF9B-6EBDFB7A306F}" type="slidenum">
              <a:rPr lang="en-GB" smtClean="0"/>
              <a:pPr/>
              <a:t>89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C86CC7-49E1-A988-795B-F005C7CE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908720"/>
            <a:ext cx="3143250" cy="38290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78407-F4EC-140B-23DF-CC9DF2B3FCDD}"/>
              </a:ext>
            </a:extLst>
          </p:cNvPr>
          <p:cNvSpPr txBox="1"/>
          <p:nvPr/>
        </p:nvSpPr>
        <p:spPr>
          <a:xfrm>
            <a:off x="2342225" y="5013176"/>
            <a:ext cx="2441887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George Santayana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5" name="Rounded Rectangular Callout 3">
            <a:extLst>
              <a:ext uri="{FF2B5EF4-FFF2-40B4-BE49-F238E27FC236}">
                <a16:creationId xmlns:a16="http://schemas.microsoft.com/office/drawing/2014/main" id="{A251FA84-352A-170E-AE0F-5D73E06ED7CB}"/>
              </a:ext>
            </a:extLst>
          </p:cNvPr>
          <p:cNvSpPr/>
          <p:nvPr/>
        </p:nvSpPr>
        <p:spPr>
          <a:xfrm>
            <a:off x="5591944" y="908720"/>
            <a:ext cx="2628292" cy="2376264"/>
          </a:xfrm>
          <a:prstGeom prst="wedgeRoundRectCallout">
            <a:avLst>
              <a:gd name="adj1" fmla="val -97716"/>
              <a:gd name="adj2" fmla="val 37198"/>
              <a:gd name="adj3" fmla="val 16667"/>
            </a:avLst>
          </a:prstGeom>
          <a:solidFill>
            <a:srgbClr val="FFFFFF">
              <a:alpha val="40000"/>
            </a:srgbClr>
          </a:solidFill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Those who fail </a:t>
            </a:r>
            <a:r>
              <a:rPr lang="en-US" sz="2400">
                <a:solidFill>
                  <a:schemeClr val="bg1"/>
                </a:solidFill>
              </a:rPr>
              <a:t>to learn </a:t>
            </a:r>
            <a:r>
              <a:rPr lang="en-US" sz="2400" dirty="0">
                <a:solidFill>
                  <a:schemeClr val="bg1"/>
                </a:solidFill>
              </a:rPr>
              <a:t>the lessons of history are doomed </a:t>
            </a:r>
            <a:r>
              <a:rPr lang="en-US" sz="2400">
                <a:solidFill>
                  <a:schemeClr val="bg1"/>
                </a:solidFill>
              </a:rPr>
              <a:t>to repeat </a:t>
            </a:r>
            <a:r>
              <a:rPr lang="en-US" sz="2400" dirty="0">
                <a:solidFill>
                  <a:schemeClr val="bg1"/>
                </a:solidFill>
              </a:rPr>
              <a:t>it.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D90B225-8CBF-13C7-A62D-680585644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05"/>
    </mc:Choice>
    <mc:Fallback xmlns="">
      <p:transition spd="slow" advTm="31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18790" y="325348"/>
            <a:ext cx="6510528" cy="1301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Why?</a:t>
            </a:r>
            <a:endParaRPr lang="en-US" sz="40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7F578C8-248E-249F-2BF9-84464209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7149912"/>
              </p:ext>
            </p:extLst>
          </p:nvPr>
        </p:nvGraphicFramePr>
        <p:xfrm>
          <a:off x="2711201" y="1088740"/>
          <a:ext cx="6725705" cy="52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B76463-BD1E-76D1-8897-DAC606FD4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5250" y="61912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453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030">
        <p159:morph option="byObject"/>
      </p:transition>
    </mc:Choice>
    <mc:Fallback xmlns="">
      <p:transition spd="slow" advTm="20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6|1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9.6|1.5|4.8|3.1|5.6|11.5|1.5|1.7|3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.7|2.8|22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8.8|7.4|9.2|3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3|3.1|2.7|2.5|4|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11|7|3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3|3.9|2.8|5|4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2|0.1|8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3|4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25.7|13.9|18.4|8.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7.6|3.8|2.3|1.9|5.9|4|4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|15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|3.9|2.6|8.2|1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|5|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7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2.1|2.7|1.8|3.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0.6|2.7|1|1.3|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8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2.9|2.6|3.9|7.4|2.5|1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7.1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8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ord_Powerpoint_TEMPLATE_" id="{0FD48507-93E7-5649-B174-1A82CF075478}" vid="{8738BF85-F603-DB42-BE89-412678C81FF2}"/>
    </a:ext>
  </a:extLst>
</a:theme>
</file>

<file path=ppt/theme/theme2.xml><?xml version="1.0" encoding="utf-8"?>
<a:theme xmlns:a="http://schemas.openxmlformats.org/drawingml/2006/main" name="1_Office Theme">
  <a:themeElements>
    <a:clrScheme name="Accord">
      <a:dk1>
        <a:srgbClr val="01130F"/>
      </a:dk1>
      <a:lt1>
        <a:srgbClr val="F1F2EA"/>
      </a:lt1>
      <a:dk2>
        <a:srgbClr val="01130F"/>
      </a:dk2>
      <a:lt2>
        <a:srgbClr val="FAFAFA"/>
      </a:lt2>
      <a:accent1>
        <a:srgbClr val="FF4751"/>
      </a:accent1>
      <a:accent2>
        <a:srgbClr val="03342B"/>
      </a:accent2>
      <a:accent3>
        <a:srgbClr val="01130F"/>
      </a:accent3>
      <a:accent4>
        <a:srgbClr val="03342B"/>
      </a:accent4>
      <a:accent5>
        <a:srgbClr val="F2F2EB"/>
      </a:accent5>
      <a:accent6>
        <a:srgbClr val="F2F2EB"/>
      </a:accent6>
      <a:hlink>
        <a:srgbClr val="FA5959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ord_Powerpoint_TEMPLATE_" id="{0FD48507-93E7-5649-B174-1A82CF075478}" vid="{66B8644C-00A8-8941-A66E-028AE828900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C2ABDA3C6124498B0D704E4C12E6C3" ma:contentTypeVersion="6" ma:contentTypeDescription="Create a new document." ma:contentTypeScope="" ma:versionID="0b0a0f0aa64c504e0c044f8bcf2a55d0">
  <xsd:schema xmlns:xsd="http://www.w3.org/2001/XMLSchema" xmlns:xs="http://www.w3.org/2001/XMLSchema" xmlns:p="http://schemas.microsoft.com/office/2006/metadata/properties" xmlns:ns2="540c9cad-8af1-4fc3-ab7e-c4ef8c03c303" targetNamespace="http://schemas.microsoft.com/office/2006/metadata/properties" ma:root="true" ma:fieldsID="928fd06d5fcc8d1b44b76dab27027edb" ns2:_="">
    <xsd:import namespace="540c9cad-8af1-4fc3-ab7e-c4ef8c03c3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c9cad-8af1-4fc3-ab7e-c4ef8c03c3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CC9602-C866-4D30-B222-5C18597735A2}">
  <ds:schemaRefs>
    <ds:schemaRef ds:uri="http://schemas.microsoft.com/office/2006/documentManagement/types"/>
    <ds:schemaRef ds:uri="http://purl.org/dc/elements/1.1/"/>
    <ds:schemaRef ds:uri="http://purl.org/dc/dcmitype/"/>
    <ds:schemaRef ds:uri="540c9cad-8af1-4fc3-ab7e-c4ef8c03c303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EFA3C3D-A365-44F2-BD1E-2CF95666DD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C2B5DF-C965-4083-B263-6942DE4AA2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0c9cad-8af1-4fc3-ab7e-c4ef8c03c3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</TotalTime>
  <Words>1570</Words>
  <Application>Microsoft Office PowerPoint</Application>
  <PresentationFormat>Widescreen</PresentationFormat>
  <Paragraphs>596</Paragraphs>
  <Slides>89</Slides>
  <Notes>68</Notes>
  <HiddenSlides>0</HiddenSlides>
  <MMClips>87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101" baseType="lpstr">
      <vt:lpstr>Arial</vt:lpstr>
      <vt:lpstr>Avenir</vt:lpstr>
      <vt:lpstr>Calibri</vt:lpstr>
      <vt:lpstr>Calibri Light</vt:lpstr>
      <vt:lpstr>Cambria Math</vt:lpstr>
      <vt:lpstr>Century Gothic</vt:lpstr>
      <vt:lpstr>Franklin Gothic Medium</vt:lpstr>
      <vt:lpstr>Helvetica</vt:lpstr>
      <vt:lpstr>Tahoma</vt:lpstr>
      <vt:lpstr>Times New Roman</vt:lpstr>
      <vt:lpstr>Custom Design</vt:lpstr>
      <vt:lpstr>1_Office Theme</vt:lpstr>
      <vt:lpstr>Allocation for Carbon Capture and Storage (CCS); Requirements, Issues and Considerations</vt:lpstr>
      <vt:lpstr>PowerPoint Presentation</vt:lpstr>
      <vt:lpstr>PowerPoint Presentation</vt:lpstr>
      <vt:lpstr>Why, What, Who, Where, When and How?</vt:lpstr>
      <vt:lpstr>Why?</vt:lpstr>
      <vt:lpstr>Why?</vt:lpstr>
      <vt:lpstr>PowerPoint Presentation</vt:lpstr>
      <vt:lpstr>Why?</vt:lpstr>
      <vt:lpstr>Why?</vt:lpstr>
      <vt:lpstr>PowerPoint Presentation</vt:lpstr>
      <vt:lpstr>PowerPoint Presentation</vt:lpstr>
      <vt:lpstr>PowerPoint Presentation</vt:lpstr>
      <vt:lpstr>Why?</vt:lpstr>
      <vt:lpstr>Why?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Why?</vt:lpstr>
      <vt:lpstr>Why?</vt:lpstr>
      <vt:lpstr>PowerPoint Presentation</vt:lpstr>
      <vt:lpstr>PowerPoint Presentation</vt:lpstr>
      <vt:lpstr>Why?</vt:lpstr>
      <vt:lpstr>Why?</vt:lpstr>
      <vt:lpstr>PowerPoint Presentation</vt:lpstr>
      <vt:lpstr>Why?</vt:lpstr>
      <vt:lpstr>Why?</vt:lpstr>
      <vt:lpstr>Keep it simple?</vt:lpstr>
      <vt:lpstr>Why?</vt:lpstr>
      <vt:lpstr>Why?</vt:lpstr>
      <vt:lpstr>Why, What, Who, Where, When and 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Why, What, Who, Where, When and How?</vt:lpstr>
      <vt:lpstr>Why, What, Who, Where, When and How?</vt:lpstr>
      <vt:lpstr>PowerPoint Presentation</vt:lpstr>
      <vt:lpstr>PowerPoint Presentation</vt:lpstr>
      <vt:lpstr>PowerPoint Presentation</vt:lpstr>
      <vt:lpstr>PowerPoint Presentation</vt:lpstr>
      <vt:lpstr>Why, What, Who, Where, When and How?</vt:lpstr>
      <vt:lpstr>Why, What, Who, Where, When and How?</vt:lpstr>
      <vt:lpstr>Why, What, Who, Where, When and How?</vt:lpstr>
      <vt:lpstr>PowerPoint Presentation</vt:lpstr>
      <vt:lpstr>PowerPoint Presentation</vt:lpstr>
      <vt:lpstr>PowerPoint Presentation</vt:lpstr>
      <vt:lpstr>PowerPoint Presentation</vt:lpstr>
      <vt:lpstr>Why, What, Who, Where, When and How?</vt:lpstr>
      <vt:lpstr>Why, What, Who, Where, When and How?</vt:lpstr>
      <vt:lpstr>Why, What, Who, Where, When and How?</vt:lpstr>
      <vt:lpstr>PowerPoint Presentation</vt:lpstr>
      <vt:lpstr>Why, What, Who, Where, When and How?</vt:lpstr>
      <vt:lpstr>Why, What, Who, Where, When and How?</vt:lpstr>
      <vt:lpstr>Why, What, Who, Where, When and How?</vt:lpstr>
      <vt:lpstr>Why, What, Who, Where, When and How?</vt:lpstr>
      <vt:lpstr>PowerPoint Presentation</vt:lpstr>
      <vt:lpstr>PowerPoint Presentation</vt:lpstr>
      <vt:lpstr>PowerPoint Presentation</vt:lpstr>
      <vt:lpstr>Why, What, Who, Where, When and How?</vt:lpstr>
      <vt:lpstr>Why, What, Who, Where, When and How?</vt:lpstr>
      <vt:lpstr>Bat and Ball Problem</vt:lpstr>
      <vt:lpstr>Bat and Ball Problem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Why, What, Who, Where, When and How?</vt:lpstr>
      <vt:lpstr>Why, What, Who, Where, When and How?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happens if one flow is more variable?</vt:lpstr>
      <vt:lpstr>Field B Varying 0 to 100/day Field A Constant at 100/day</vt:lpstr>
      <vt:lpstr>Field B Varying 0 to 100/day Field A Constant at 100/day</vt:lpstr>
      <vt:lpstr>PowerPoint Presentation</vt:lpstr>
      <vt:lpstr>Why, What, Who, Where, When and How?</vt:lpstr>
      <vt:lpstr>Why, What, Who, Where, When and How?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 McDonald-Lee</dc:creator>
  <cp:lastModifiedBy>Rebecca MacKenzie</cp:lastModifiedBy>
  <cp:revision>7</cp:revision>
  <dcterms:created xsi:type="dcterms:W3CDTF">2023-01-25T16:36:34Z</dcterms:created>
  <dcterms:modified xsi:type="dcterms:W3CDTF">2023-07-12T15:50:22Z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0x010100A5C2ABDA3C6124498B0D704E4C12E6C3</vt:lpwstr>
  </property>
</Properties>
</file>